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10693400" cy="7556500"/>
  <p:notesSz cx="10693400" cy="75565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CC0"/>
    <a:srgbClr val="41EDB4"/>
    <a:srgbClr val="E38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8921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8634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5622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3539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1137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8272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0460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9392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1479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63628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5143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235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97618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93662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38468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13480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90164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57507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79619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38038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64124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97542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778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8789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04096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75374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50685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11310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22315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71763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54692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93831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43786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7615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723801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217917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941514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10411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37156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51653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629047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943803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73583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202065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6496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405123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1907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0356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4914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4349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9496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073" y="348985"/>
            <a:ext cx="9143996" cy="6858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8749" y="434329"/>
            <a:ext cx="8997692" cy="67101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723253" y="6307832"/>
            <a:ext cx="1123315" cy="836930"/>
          </a:xfrm>
          <a:custGeom>
            <a:avLst/>
            <a:gdLst/>
            <a:ahLst/>
            <a:cxnLst/>
            <a:rect l="l" t="t" r="r" b="b"/>
            <a:pathLst>
              <a:path w="1123315" h="836929">
                <a:moveTo>
                  <a:pt x="291083" y="28955"/>
                </a:moveTo>
                <a:lnTo>
                  <a:pt x="0" y="836675"/>
                </a:lnTo>
                <a:lnTo>
                  <a:pt x="960256" y="121369"/>
                </a:lnTo>
                <a:lnTo>
                  <a:pt x="550450" y="121369"/>
                </a:lnTo>
                <a:lnTo>
                  <a:pt x="511564" y="119274"/>
                </a:lnTo>
                <a:lnTo>
                  <a:pt x="441054" y="108824"/>
                </a:lnTo>
                <a:lnTo>
                  <a:pt x="380548" y="90172"/>
                </a:lnTo>
                <a:lnTo>
                  <a:pt x="330430" y="63491"/>
                </a:lnTo>
                <a:lnTo>
                  <a:pt x="309386" y="47194"/>
                </a:lnTo>
                <a:lnTo>
                  <a:pt x="291083" y="28955"/>
                </a:lnTo>
                <a:close/>
              </a:path>
              <a:path w="1123315" h="836929">
                <a:moveTo>
                  <a:pt x="1123187" y="0"/>
                </a:moveTo>
                <a:lnTo>
                  <a:pt x="1061016" y="22372"/>
                </a:lnTo>
                <a:lnTo>
                  <a:pt x="1000722" y="42411"/>
                </a:lnTo>
                <a:lnTo>
                  <a:pt x="942352" y="60139"/>
                </a:lnTo>
                <a:lnTo>
                  <a:pt x="885956" y="75578"/>
                </a:lnTo>
                <a:lnTo>
                  <a:pt x="831580" y="88749"/>
                </a:lnTo>
                <a:lnTo>
                  <a:pt x="779272" y="99674"/>
                </a:lnTo>
                <a:lnTo>
                  <a:pt x="729082" y="108374"/>
                </a:lnTo>
                <a:lnTo>
                  <a:pt x="681057" y="114873"/>
                </a:lnTo>
                <a:lnTo>
                  <a:pt x="635244" y="119190"/>
                </a:lnTo>
                <a:lnTo>
                  <a:pt x="591692" y="121348"/>
                </a:lnTo>
                <a:lnTo>
                  <a:pt x="550450" y="121369"/>
                </a:lnTo>
                <a:lnTo>
                  <a:pt x="960256" y="121369"/>
                </a:lnTo>
                <a:lnTo>
                  <a:pt x="1123187" y="0"/>
                </a:lnTo>
                <a:close/>
              </a:path>
            </a:pathLst>
          </a:custGeom>
          <a:solidFill>
            <a:srgbClr val="7B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B60AE-52B2-4EFF-83F8-6B5E72AE8621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10089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C5DA6-9BEF-41F4-846D-DC9D3F8BEC26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40963-D31A-4B09-A109-02F4CD21962B}" type="datetime1">
              <a:rPr lang="en-US" smtClean="0"/>
              <a:t>12/6/2016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2A1C-F4B9-4B32-A646-5B3E2607E8C2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A4AAC-D701-421D-83A1-07EBA2DD65B8}" type="datetime1">
              <a:rPr lang="en-US" smtClean="0"/>
              <a:t>12/6/2016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073" y="348985"/>
            <a:ext cx="9143996" cy="6858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8749" y="434329"/>
            <a:ext cx="8997692" cy="67101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723253" y="6307832"/>
            <a:ext cx="1123315" cy="836930"/>
          </a:xfrm>
          <a:custGeom>
            <a:avLst/>
            <a:gdLst/>
            <a:ahLst/>
            <a:cxnLst/>
            <a:rect l="l" t="t" r="r" b="b"/>
            <a:pathLst>
              <a:path w="1123315" h="836929">
                <a:moveTo>
                  <a:pt x="291083" y="28955"/>
                </a:moveTo>
                <a:lnTo>
                  <a:pt x="0" y="836675"/>
                </a:lnTo>
                <a:lnTo>
                  <a:pt x="960256" y="121369"/>
                </a:lnTo>
                <a:lnTo>
                  <a:pt x="550450" y="121369"/>
                </a:lnTo>
                <a:lnTo>
                  <a:pt x="511564" y="119274"/>
                </a:lnTo>
                <a:lnTo>
                  <a:pt x="441054" y="108824"/>
                </a:lnTo>
                <a:lnTo>
                  <a:pt x="380548" y="90172"/>
                </a:lnTo>
                <a:lnTo>
                  <a:pt x="330430" y="63491"/>
                </a:lnTo>
                <a:lnTo>
                  <a:pt x="309386" y="47194"/>
                </a:lnTo>
                <a:lnTo>
                  <a:pt x="291083" y="28955"/>
                </a:lnTo>
                <a:close/>
              </a:path>
              <a:path w="1123315" h="836929">
                <a:moveTo>
                  <a:pt x="1123187" y="0"/>
                </a:moveTo>
                <a:lnTo>
                  <a:pt x="1061016" y="22372"/>
                </a:lnTo>
                <a:lnTo>
                  <a:pt x="1000722" y="42411"/>
                </a:lnTo>
                <a:lnTo>
                  <a:pt x="942352" y="60139"/>
                </a:lnTo>
                <a:lnTo>
                  <a:pt x="885956" y="75578"/>
                </a:lnTo>
                <a:lnTo>
                  <a:pt x="831580" y="88749"/>
                </a:lnTo>
                <a:lnTo>
                  <a:pt x="779272" y="99674"/>
                </a:lnTo>
                <a:lnTo>
                  <a:pt x="729082" y="108374"/>
                </a:lnTo>
                <a:lnTo>
                  <a:pt x="681057" y="114873"/>
                </a:lnTo>
                <a:lnTo>
                  <a:pt x="635244" y="119190"/>
                </a:lnTo>
                <a:lnTo>
                  <a:pt x="591692" y="121348"/>
                </a:lnTo>
                <a:lnTo>
                  <a:pt x="550450" y="121369"/>
                </a:lnTo>
                <a:lnTo>
                  <a:pt x="960256" y="121369"/>
                </a:lnTo>
                <a:lnTo>
                  <a:pt x="1123187" y="0"/>
                </a:lnTo>
                <a:close/>
              </a:path>
            </a:pathLst>
          </a:custGeom>
          <a:solidFill>
            <a:srgbClr val="7B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55150" y="650036"/>
            <a:ext cx="6783098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1616" y="1425305"/>
            <a:ext cx="8470166" cy="4675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10089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7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4B64-FB2C-47CA-9EC5-FC8597468D29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3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1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1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37.png"/><Relationship Id="rId15" Type="http://schemas.openxmlformats.org/officeDocument/2006/relationships/image" Target="../media/image62.png"/><Relationship Id="rId10" Type="http://schemas.openxmlformats.org/officeDocument/2006/relationships/image" Target="../media/image57.png"/><Relationship Id="rId4" Type="http://schemas.openxmlformats.org/officeDocument/2006/relationships/image" Target="../media/image2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3" Type="http://schemas.openxmlformats.org/officeDocument/2006/relationships/image" Target="../media/image1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10" Type="http://schemas.openxmlformats.org/officeDocument/2006/relationships/image" Target="../media/image70.png"/><Relationship Id="rId4" Type="http://schemas.openxmlformats.org/officeDocument/2006/relationships/image" Target="../media/image2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52791" y="1721477"/>
            <a:ext cx="6775309" cy="423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3335"/>
              </a:lnSpc>
            </a:pPr>
            <a:r>
              <a:rPr lang="it-IT" sz="2800" spc="-30" dirty="0" smtClean="0">
                <a:solidFill>
                  <a:srgbClr val="10089F"/>
                </a:solidFill>
                <a:latin typeface="Trebuchet MS"/>
                <a:cs typeface="Trebuchet MS"/>
              </a:rPr>
              <a:t>  KURSI I FORMIMIT TE PUNETOREVE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135" y="2189912"/>
            <a:ext cx="6845565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it-IT" sz="2000" spc="-10" dirty="0" smtClean="0">
                <a:solidFill>
                  <a:srgbClr val="10089F"/>
                </a:solidFill>
                <a:latin typeface="Trebuchet MS"/>
                <a:cs typeface="Trebuchet MS"/>
              </a:rPr>
              <a:t>Ne lenden «Shendeti dhe Siguria ne vendet e punes» </a:t>
            </a:r>
          </a:p>
          <a:p>
            <a:pPr marL="1270" algn="ctr">
              <a:lnSpc>
                <a:spcPct val="100000"/>
              </a:lnSpc>
            </a:pPr>
            <a:r>
              <a:rPr lang="it-IT" sz="4000" spc="-10" dirty="0" smtClean="0">
                <a:solidFill>
                  <a:srgbClr val="10089F"/>
                </a:solidFill>
                <a:latin typeface="Trebuchet MS"/>
                <a:cs typeface="Trebuchet MS"/>
              </a:rPr>
              <a:t>Formimi</a:t>
            </a:r>
            <a:r>
              <a:rPr sz="4000" spc="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4000" spc="-25" dirty="0" smtClean="0">
                <a:solidFill>
                  <a:srgbClr val="10089F"/>
                </a:solidFill>
                <a:latin typeface="Trebuchet MS"/>
                <a:cs typeface="Trebuchet MS"/>
              </a:rPr>
              <a:t>Sp</a:t>
            </a:r>
            <a:r>
              <a:rPr sz="4000" dirty="0" smtClean="0">
                <a:solidFill>
                  <a:srgbClr val="10089F"/>
                </a:solidFill>
                <a:latin typeface="Trebuchet MS"/>
                <a:cs typeface="Trebuchet MS"/>
              </a:rPr>
              <a:t>e</a:t>
            </a:r>
            <a:r>
              <a:rPr sz="4000" spc="-20" dirty="0" smtClean="0">
                <a:solidFill>
                  <a:srgbClr val="10089F"/>
                </a:solidFill>
                <a:latin typeface="Trebuchet MS"/>
                <a:cs typeface="Trebuchet MS"/>
              </a:rPr>
              <a:t>c</a:t>
            </a:r>
            <a:r>
              <a:rPr sz="4000" spc="-5" dirty="0" smtClean="0">
                <a:solidFill>
                  <a:srgbClr val="10089F"/>
                </a:solidFill>
                <a:latin typeface="Trebuchet MS"/>
                <a:cs typeface="Trebuchet MS"/>
              </a:rPr>
              <a:t>i</a:t>
            </a:r>
            <a:r>
              <a:rPr sz="4000" spc="-20" dirty="0" smtClean="0">
                <a:solidFill>
                  <a:srgbClr val="10089F"/>
                </a:solidFill>
                <a:latin typeface="Trebuchet MS"/>
                <a:cs typeface="Trebuchet MS"/>
              </a:rPr>
              <a:t>f</a:t>
            </a:r>
            <a:r>
              <a:rPr sz="4000" spc="-5" dirty="0" smtClean="0">
                <a:solidFill>
                  <a:srgbClr val="10089F"/>
                </a:solidFill>
                <a:latin typeface="Trebuchet MS"/>
                <a:cs typeface="Trebuchet MS"/>
              </a:rPr>
              <a:t>i</a:t>
            </a:r>
            <a:r>
              <a:rPr lang="it-IT" sz="4000" spc="-25" dirty="0" smtClean="0">
                <a:solidFill>
                  <a:srgbClr val="10089F"/>
                </a:solidFill>
                <a:latin typeface="Trebuchet MS"/>
                <a:cs typeface="Trebuchet MS"/>
              </a:rPr>
              <a:t>k</a:t>
            </a:r>
          </a:p>
          <a:p>
            <a:pPr marL="1270" algn="ctr">
              <a:lnSpc>
                <a:spcPct val="100000"/>
              </a:lnSpc>
            </a:pPr>
            <a:r>
              <a:rPr sz="2800" b="1" spc="-15" dirty="0" smtClean="0">
                <a:solidFill>
                  <a:srgbClr val="10089F"/>
                </a:solidFill>
                <a:latin typeface="Trebuchet MS"/>
                <a:cs typeface="Trebuchet MS"/>
              </a:rPr>
              <a:t>D.L</a:t>
            </a:r>
            <a:r>
              <a:rPr lang="it-IT" sz="2800" b="1" spc="-15" dirty="0" smtClean="0">
                <a:solidFill>
                  <a:srgbClr val="10089F"/>
                </a:solidFill>
                <a:latin typeface="Trebuchet MS"/>
                <a:cs typeface="Trebuchet MS"/>
              </a:rPr>
              <a:t>e</a:t>
            </a:r>
            <a:r>
              <a:rPr sz="2800" b="1" spc="-20" dirty="0" smtClean="0">
                <a:solidFill>
                  <a:srgbClr val="10089F"/>
                </a:solidFill>
                <a:latin typeface="Trebuchet MS"/>
                <a:cs typeface="Trebuchet MS"/>
              </a:rPr>
              <a:t>g</a:t>
            </a:r>
            <a:r>
              <a:rPr lang="it-IT" sz="2800" b="1" spc="-20" dirty="0" smtClean="0">
                <a:solidFill>
                  <a:srgbClr val="10089F"/>
                </a:solidFill>
                <a:latin typeface="Trebuchet MS"/>
                <a:cs typeface="Trebuchet MS"/>
              </a:rPr>
              <a:t>ji</a:t>
            </a:r>
            <a:r>
              <a:rPr sz="2800" b="1" spc="-20" dirty="0" smtClean="0">
                <a:solidFill>
                  <a:srgbClr val="10089F"/>
                </a:solidFill>
                <a:latin typeface="Trebuchet MS"/>
                <a:cs typeface="Trebuchet MS"/>
              </a:rPr>
              <a:t>s</a:t>
            </a:r>
            <a:r>
              <a:rPr lang="it-IT" sz="2800" b="1" spc="-20" dirty="0" smtClean="0">
                <a:solidFill>
                  <a:srgbClr val="10089F"/>
                </a:solidFill>
                <a:latin typeface="Trebuchet MS"/>
                <a:cs typeface="Trebuchet MS"/>
              </a:rPr>
              <a:t>lative</a:t>
            </a:r>
            <a:r>
              <a:rPr sz="2800" b="1" spc="-15" dirty="0" smtClean="0">
                <a:solidFill>
                  <a:srgbClr val="10089F"/>
                </a:solidFill>
                <a:latin typeface="Trebuchet MS"/>
                <a:cs typeface="Trebuchet MS"/>
              </a:rPr>
              <a:t>.</a:t>
            </a:r>
            <a:r>
              <a:rPr sz="2800" b="1" spc="13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 smtClean="0">
                <a:solidFill>
                  <a:srgbClr val="10089F"/>
                </a:solidFill>
                <a:latin typeface="Trebuchet MS"/>
                <a:cs typeface="Trebuchet MS"/>
              </a:rPr>
              <a:t>81</a:t>
            </a:r>
            <a:r>
              <a:rPr sz="2800" b="1" spc="-15" dirty="0" smtClean="0">
                <a:solidFill>
                  <a:srgbClr val="10089F"/>
                </a:solidFill>
                <a:latin typeface="Trebuchet MS"/>
                <a:cs typeface="Trebuchet MS"/>
              </a:rPr>
              <a:t>/2</a:t>
            </a:r>
            <a:r>
              <a:rPr sz="2800" b="1" spc="-30" dirty="0" smtClean="0">
                <a:solidFill>
                  <a:srgbClr val="10089F"/>
                </a:solidFill>
                <a:latin typeface="Trebuchet MS"/>
                <a:cs typeface="Trebuchet MS"/>
              </a:rPr>
              <a:t>00</a:t>
            </a:r>
            <a:r>
              <a:rPr sz="2800" b="1" spc="-20" dirty="0" smtClean="0">
                <a:solidFill>
                  <a:srgbClr val="10089F"/>
                </a:solidFill>
                <a:latin typeface="Trebuchet MS"/>
                <a:cs typeface="Trebuchet MS"/>
              </a:rPr>
              <a:t>8</a:t>
            </a:r>
            <a:endParaRPr lang="it-IT" sz="2800" b="1" spc="-20" dirty="0" smtClean="0">
              <a:solidFill>
                <a:srgbClr val="10089F"/>
              </a:solidFill>
              <a:latin typeface="Trebuchet MS"/>
              <a:cs typeface="Trebuchet M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18500" y="67500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57613" y="1450026"/>
            <a:ext cx="8645144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6075" algn="l"/>
                <a:tab pos="1307465" algn="l"/>
                <a:tab pos="2760345" algn="l"/>
                <a:tab pos="4095115" algn="l"/>
                <a:tab pos="4991100" algn="l"/>
                <a:tab pos="6396355" algn="l"/>
                <a:tab pos="6882765" algn="l"/>
                <a:tab pos="8049895" algn="l"/>
              </a:tabLst>
            </a:pPr>
            <a:r>
              <a:rPr lang="it-IT" sz="2400" dirty="0" smtClean="0">
                <a:latin typeface="Arial"/>
                <a:cs typeface="Arial"/>
              </a:rPr>
              <a:t>Risqet ne pune te pranishem ne ambientet e punes si rezultat i kryerjes se aktiviteve te punes, mund te ndahen si me poshte ne keto mikrokategori: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23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algn="ctr">
              <a:lnSpc>
                <a:spcPts val="3279"/>
              </a:lnSpc>
            </a:pPr>
            <a:r>
              <a:rPr lang="it-IT" b="0" spc="-15" dirty="0" smtClean="0"/>
              <a:t>FAKTORET KRYESORE TE RISKUT</a:t>
            </a:r>
            <a:endParaRPr b="0" spc="-20" dirty="0"/>
          </a:p>
        </p:txBody>
      </p:sp>
      <p:sp>
        <p:nvSpPr>
          <p:cNvPr id="7" name="object 7"/>
          <p:cNvSpPr/>
          <p:nvPr/>
        </p:nvSpPr>
        <p:spPr>
          <a:xfrm>
            <a:off x="1241941" y="2983982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solidFill>
            <a:srgbClr val="FFC184"/>
          </a:solidFill>
        </p:spPr>
        <p:txBody>
          <a:bodyPr wrap="square" lIns="0" tIns="0" rIns="0" bIns="0" rtlCol="0"/>
          <a:lstStyle/>
          <a:p>
            <a:pPr algn="ctr"/>
            <a:r>
              <a:rPr lang="it-IT" sz="2400" b="1" u="heavy" spc="-20" dirty="0" smtClean="0">
                <a:latin typeface="Tahoma"/>
                <a:cs typeface="Tahoma"/>
              </a:rPr>
              <a:t>RISQE QE LIDHEN ME ORGANIZIMIN E PUNES</a:t>
            </a:r>
            <a:endParaRPr lang="it-IT" sz="2400" b="1" u="heavy" spc="-20" dirty="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41941" y="2711763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41941" y="3822181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solidFill>
            <a:srgbClr val="FFC184"/>
          </a:solidFill>
        </p:spPr>
        <p:txBody>
          <a:bodyPr wrap="square" lIns="0" tIns="0" rIns="0" bIns="0" rtlCol="0"/>
          <a:lstStyle/>
          <a:p>
            <a:pPr algn="ctr"/>
            <a:r>
              <a:rPr lang="en-US" sz="2200" b="1" u="heavy" spc="-25" dirty="0">
                <a:latin typeface="Tahoma"/>
                <a:cs typeface="Tahoma"/>
              </a:rPr>
              <a:t>RISKU FIZIK </a:t>
            </a:r>
          </a:p>
        </p:txBody>
      </p:sp>
      <p:sp>
        <p:nvSpPr>
          <p:cNvPr id="10" name="object 10"/>
          <p:cNvSpPr/>
          <p:nvPr/>
        </p:nvSpPr>
        <p:spPr>
          <a:xfrm>
            <a:off x="1241941" y="3822181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70262" y="4700967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solidFill>
            <a:srgbClr val="FFC184"/>
          </a:solidFill>
        </p:spPr>
        <p:txBody>
          <a:bodyPr wrap="square" lIns="0" tIns="0" rIns="0" bIns="0" rtlCol="0"/>
          <a:lstStyle/>
          <a:p>
            <a:pPr algn="ctr"/>
            <a:r>
              <a:rPr lang="en-US" sz="2200" b="1" u="heavy" spc="-25" dirty="0">
                <a:latin typeface="Tahoma"/>
                <a:cs typeface="Tahoma"/>
              </a:rPr>
              <a:t>RISKU NGA DEMTIMET</a:t>
            </a:r>
          </a:p>
        </p:txBody>
      </p:sp>
      <p:sp>
        <p:nvSpPr>
          <p:cNvPr id="12" name="object 12"/>
          <p:cNvSpPr/>
          <p:nvPr/>
        </p:nvSpPr>
        <p:spPr>
          <a:xfrm>
            <a:off x="1241941" y="4660388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1941" y="5574788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solidFill>
            <a:srgbClr val="FFC184"/>
          </a:solidFill>
        </p:spPr>
        <p:txBody>
          <a:bodyPr wrap="square" lIns="0" tIns="0" rIns="0" bIns="0" rtlCol="0"/>
          <a:lstStyle/>
          <a:p>
            <a:pPr algn="ctr"/>
            <a:r>
              <a:rPr lang="en-US" sz="2200" b="1" u="heavy" spc="-25" dirty="0">
                <a:latin typeface="Tahoma"/>
                <a:cs typeface="Tahoma"/>
              </a:rPr>
              <a:t>RISKU KIMIKO-BIOLOGJIK </a:t>
            </a:r>
          </a:p>
        </p:txBody>
      </p:sp>
      <p:sp>
        <p:nvSpPr>
          <p:cNvPr id="14" name="object 14"/>
          <p:cNvSpPr/>
          <p:nvPr/>
        </p:nvSpPr>
        <p:spPr>
          <a:xfrm>
            <a:off x="1241941" y="5574788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41941" y="6412988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solidFill>
            <a:srgbClr val="FFC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41941" y="6412988"/>
            <a:ext cx="8136890" cy="533400"/>
          </a:xfrm>
          <a:custGeom>
            <a:avLst/>
            <a:gdLst/>
            <a:ahLst/>
            <a:cxnLst/>
            <a:rect l="l" t="t" r="r" b="b"/>
            <a:pathLst>
              <a:path w="8136890" h="533400">
                <a:moveTo>
                  <a:pt x="89915" y="0"/>
                </a:moveTo>
                <a:lnTo>
                  <a:pt x="48046" y="10012"/>
                </a:lnTo>
                <a:lnTo>
                  <a:pt x="16815" y="36687"/>
                </a:lnTo>
                <a:lnTo>
                  <a:pt x="1015" y="74979"/>
                </a:lnTo>
                <a:lnTo>
                  <a:pt x="0" y="445007"/>
                </a:lnTo>
                <a:lnTo>
                  <a:pt x="1176" y="459434"/>
                </a:lnTo>
                <a:lnTo>
                  <a:pt x="17402" y="497506"/>
                </a:lnTo>
                <a:lnTo>
                  <a:pt x="48944" y="523841"/>
                </a:lnTo>
                <a:lnTo>
                  <a:pt x="8046716" y="533399"/>
                </a:lnTo>
                <a:lnTo>
                  <a:pt x="8061559" y="532225"/>
                </a:lnTo>
                <a:lnTo>
                  <a:pt x="8100415" y="516097"/>
                </a:lnTo>
                <a:lnTo>
                  <a:pt x="8127035" y="484989"/>
                </a:lnTo>
                <a:lnTo>
                  <a:pt x="8136632" y="88391"/>
                </a:lnTo>
                <a:lnTo>
                  <a:pt x="8135456" y="73965"/>
                </a:lnTo>
                <a:lnTo>
                  <a:pt x="8119230" y="35893"/>
                </a:lnTo>
                <a:lnTo>
                  <a:pt x="8087688" y="9558"/>
                </a:lnTo>
                <a:lnTo>
                  <a:pt x="89915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00691" y="6066611"/>
            <a:ext cx="7819390" cy="6927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5380" marR="2399665" algn="ctr">
              <a:lnSpc>
                <a:spcPct val="250000"/>
              </a:lnSpc>
            </a:pPr>
            <a:r>
              <a:rPr sz="2200" b="1" u="heavy" spc="-20" dirty="0" smtClean="0">
                <a:latin typeface="Tahoma"/>
                <a:cs typeface="Tahoma"/>
              </a:rPr>
              <a:t>R</a:t>
            </a:r>
            <a:r>
              <a:rPr sz="2200" b="1" u="heavy" spc="-25" dirty="0" smtClean="0">
                <a:latin typeface="Tahoma"/>
                <a:cs typeface="Tahoma"/>
              </a:rPr>
              <a:t>I</a:t>
            </a:r>
            <a:r>
              <a:rPr sz="2200" b="1" u="heavy" spc="-20" dirty="0" smtClean="0">
                <a:latin typeface="Tahoma"/>
                <a:cs typeface="Tahoma"/>
              </a:rPr>
              <a:t>S</a:t>
            </a:r>
            <a:r>
              <a:rPr lang="it-IT" sz="2200" b="1" u="heavy" spc="-20" dirty="0" smtClean="0">
                <a:latin typeface="Tahoma"/>
                <a:cs typeface="Tahoma"/>
              </a:rPr>
              <a:t>KU NGA ZJARRI</a:t>
            </a:r>
            <a:endParaRPr sz="2200" dirty="0">
              <a:latin typeface="Tahoma"/>
              <a:cs typeface="Tahom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10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en-US" b="0" spc="-15" dirty="0"/>
              <a:t>FAKTORET KRYESORE TE RISKUT</a:t>
            </a:r>
            <a:endParaRPr b="0" spc="-20" dirty="0"/>
          </a:p>
        </p:txBody>
      </p:sp>
      <p:sp>
        <p:nvSpPr>
          <p:cNvPr id="4" name="object 4"/>
          <p:cNvSpPr/>
          <p:nvPr/>
        </p:nvSpPr>
        <p:spPr>
          <a:xfrm>
            <a:off x="1840873" y="1731254"/>
            <a:ext cx="7544426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310"/>
                </a:lnTo>
                <a:lnTo>
                  <a:pt x="95572" y="20360"/>
                </a:lnTo>
                <a:lnTo>
                  <a:pt x="61350" y="43824"/>
                </a:lnTo>
                <a:lnTo>
                  <a:pt x="33532" y="74377"/>
                </a:lnTo>
                <a:lnTo>
                  <a:pt x="13348" y="110696"/>
                </a:lnTo>
                <a:lnTo>
                  <a:pt x="2027" y="151454"/>
                </a:lnTo>
                <a:lnTo>
                  <a:pt x="0" y="890015"/>
                </a:lnTo>
                <a:lnTo>
                  <a:pt x="600" y="904667"/>
                </a:lnTo>
                <a:lnTo>
                  <a:pt x="9239" y="946465"/>
                </a:lnTo>
                <a:lnTo>
                  <a:pt x="27164" y="984032"/>
                </a:lnTo>
                <a:lnTo>
                  <a:pt x="53130" y="1016091"/>
                </a:lnTo>
                <a:lnTo>
                  <a:pt x="85891" y="1041364"/>
                </a:lnTo>
                <a:lnTo>
                  <a:pt x="124201" y="1058574"/>
                </a:lnTo>
                <a:lnTo>
                  <a:pt x="166814" y="1066442"/>
                </a:lnTo>
                <a:lnTo>
                  <a:pt x="6984488" y="1066799"/>
                </a:lnTo>
                <a:lnTo>
                  <a:pt x="6999360" y="1066199"/>
                </a:lnTo>
                <a:lnTo>
                  <a:pt x="7041688" y="1057573"/>
                </a:lnTo>
                <a:lnTo>
                  <a:pt x="7079618" y="1039703"/>
                </a:lnTo>
                <a:lnTo>
                  <a:pt x="7111904" y="1013866"/>
                </a:lnTo>
                <a:lnTo>
                  <a:pt x="7137300" y="981341"/>
                </a:lnTo>
                <a:lnTo>
                  <a:pt x="7154560" y="943406"/>
                </a:lnTo>
                <a:lnTo>
                  <a:pt x="7162438" y="901338"/>
                </a:lnTo>
                <a:lnTo>
                  <a:pt x="7162796" y="178307"/>
                </a:lnTo>
                <a:lnTo>
                  <a:pt x="7162201" y="163706"/>
                </a:lnTo>
                <a:lnTo>
                  <a:pt x="7153634" y="121925"/>
                </a:lnTo>
                <a:lnTo>
                  <a:pt x="7135852" y="84205"/>
                </a:lnTo>
                <a:lnTo>
                  <a:pt x="7110085" y="51873"/>
                </a:lnTo>
                <a:lnTo>
                  <a:pt x="7077564" y="26252"/>
                </a:lnTo>
                <a:lnTo>
                  <a:pt x="7039519" y="8668"/>
                </a:lnTo>
                <a:lnTo>
                  <a:pt x="6997178" y="444"/>
                </a:lnTo>
                <a:lnTo>
                  <a:pt x="178307" y="0"/>
                </a:lnTo>
                <a:close/>
              </a:path>
            </a:pathLst>
          </a:custGeom>
          <a:solidFill>
            <a:srgbClr val="FFC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40873" y="1731254"/>
            <a:ext cx="7544426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310"/>
                </a:lnTo>
                <a:lnTo>
                  <a:pt x="95572" y="20360"/>
                </a:lnTo>
                <a:lnTo>
                  <a:pt x="61350" y="43824"/>
                </a:lnTo>
                <a:lnTo>
                  <a:pt x="33532" y="74377"/>
                </a:lnTo>
                <a:lnTo>
                  <a:pt x="13348" y="110696"/>
                </a:lnTo>
                <a:lnTo>
                  <a:pt x="2027" y="151454"/>
                </a:lnTo>
                <a:lnTo>
                  <a:pt x="0" y="890015"/>
                </a:lnTo>
                <a:lnTo>
                  <a:pt x="600" y="904667"/>
                </a:lnTo>
                <a:lnTo>
                  <a:pt x="9239" y="946465"/>
                </a:lnTo>
                <a:lnTo>
                  <a:pt x="27164" y="984032"/>
                </a:lnTo>
                <a:lnTo>
                  <a:pt x="53130" y="1016091"/>
                </a:lnTo>
                <a:lnTo>
                  <a:pt x="85891" y="1041364"/>
                </a:lnTo>
                <a:lnTo>
                  <a:pt x="124201" y="1058574"/>
                </a:lnTo>
                <a:lnTo>
                  <a:pt x="166814" y="1066442"/>
                </a:lnTo>
                <a:lnTo>
                  <a:pt x="6984488" y="1066799"/>
                </a:lnTo>
                <a:lnTo>
                  <a:pt x="6999360" y="1066199"/>
                </a:lnTo>
                <a:lnTo>
                  <a:pt x="7041688" y="1057573"/>
                </a:lnTo>
                <a:lnTo>
                  <a:pt x="7079618" y="1039703"/>
                </a:lnTo>
                <a:lnTo>
                  <a:pt x="7111904" y="1013866"/>
                </a:lnTo>
                <a:lnTo>
                  <a:pt x="7137300" y="981341"/>
                </a:lnTo>
                <a:lnTo>
                  <a:pt x="7154560" y="943406"/>
                </a:lnTo>
                <a:lnTo>
                  <a:pt x="7162438" y="901338"/>
                </a:lnTo>
                <a:lnTo>
                  <a:pt x="7162796" y="178307"/>
                </a:lnTo>
                <a:lnTo>
                  <a:pt x="7162201" y="163706"/>
                </a:lnTo>
                <a:lnTo>
                  <a:pt x="7153634" y="121925"/>
                </a:lnTo>
                <a:lnTo>
                  <a:pt x="7135852" y="84205"/>
                </a:lnTo>
                <a:lnTo>
                  <a:pt x="7110085" y="51873"/>
                </a:lnTo>
                <a:lnTo>
                  <a:pt x="7077564" y="26252"/>
                </a:lnTo>
                <a:lnTo>
                  <a:pt x="7039519" y="8668"/>
                </a:lnTo>
                <a:lnTo>
                  <a:pt x="6997178" y="444"/>
                </a:lnTo>
                <a:lnTo>
                  <a:pt x="178307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51100" y="1892671"/>
            <a:ext cx="6726177" cy="8272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58695" marR="5080" indent="-2246630">
              <a:lnSpc>
                <a:spcPct val="112100"/>
              </a:lnSpc>
            </a:pPr>
            <a:r>
              <a:rPr sz="2400" b="1" u="heavy" spc="-5" dirty="0" smtClean="0">
                <a:latin typeface="Tahoma"/>
                <a:cs typeface="Tahoma"/>
              </a:rPr>
              <a:t>R</a:t>
            </a:r>
            <a:r>
              <a:rPr sz="2400" b="1" u="heavy" dirty="0" smtClean="0">
                <a:latin typeface="Tahoma"/>
                <a:cs typeface="Tahoma"/>
              </a:rPr>
              <a:t>IS</a:t>
            </a:r>
            <a:r>
              <a:rPr lang="it-IT" sz="2400" b="1" u="heavy" spc="-10" dirty="0" smtClean="0">
                <a:latin typeface="Tahoma"/>
                <a:cs typeface="Tahoma"/>
              </a:rPr>
              <a:t>QE</a:t>
            </a:r>
            <a:r>
              <a:rPr sz="2400" b="1" u="heavy" spc="5" dirty="0" smtClean="0">
                <a:latin typeface="Tahoma"/>
                <a:cs typeface="Tahoma"/>
              </a:rPr>
              <a:t> </a:t>
            </a:r>
            <a:r>
              <a:rPr lang="it-IT" sz="2400" b="1" u="heavy" spc="5" dirty="0" smtClean="0">
                <a:latin typeface="Tahoma"/>
                <a:cs typeface="Tahoma"/>
              </a:rPr>
              <a:t> QE  LIDHEN  ME  ORGANIZIMIN  E PUNES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79073" y="3712454"/>
            <a:ext cx="48006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9982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attori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sic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ologi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ci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79397" y="4238233"/>
            <a:ext cx="2752725" cy="0"/>
          </a:xfrm>
          <a:custGeom>
            <a:avLst/>
            <a:gdLst/>
            <a:ahLst/>
            <a:cxnLst/>
            <a:rect l="l" t="t" r="r" b="b"/>
            <a:pathLst>
              <a:path w="2752725">
                <a:moveTo>
                  <a:pt x="0" y="0"/>
                </a:moveTo>
                <a:lnTo>
                  <a:pt x="2752343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55273" y="3788654"/>
            <a:ext cx="4800599" cy="531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79073" y="3712454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79073" y="3712454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79073" y="4704584"/>
            <a:ext cx="48006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156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attori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ergon</a:t>
            </a:r>
            <a:r>
              <a:rPr sz="2800" spc="-5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ici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30630" y="5230364"/>
            <a:ext cx="2851785" cy="0"/>
          </a:xfrm>
          <a:custGeom>
            <a:avLst/>
            <a:gdLst/>
            <a:ahLst/>
            <a:cxnLst/>
            <a:rect l="l" t="t" r="r" b="b"/>
            <a:pathLst>
              <a:path w="2851784">
                <a:moveTo>
                  <a:pt x="0" y="0"/>
                </a:moveTo>
                <a:lnTo>
                  <a:pt x="2851403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55273" y="4780784"/>
            <a:ext cx="4800599" cy="531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79073" y="4704584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79073" y="4704584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679073" y="5693659"/>
            <a:ext cx="48006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6715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ondi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zi</a:t>
            </a:r>
            <a:r>
              <a:rPr sz="2800" spc="-5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ni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di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la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oro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difficili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66165" y="6219440"/>
            <a:ext cx="4180840" cy="0"/>
          </a:xfrm>
          <a:custGeom>
            <a:avLst/>
            <a:gdLst/>
            <a:ahLst/>
            <a:cxnLst/>
            <a:rect l="l" t="t" r="r" b="b"/>
            <a:pathLst>
              <a:path w="4180840">
                <a:moveTo>
                  <a:pt x="0" y="0"/>
                </a:moveTo>
                <a:lnTo>
                  <a:pt x="4180331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55273" y="5769859"/>
            <a:ext cx="4800599" cy="531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79073" y="5693659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79073" y="5693659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977276" y="3824676"/>
            <a:ext cx="4350624" cy="2430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6910" indent="4826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F</a:t>
            </a:r>
            <a:r>
              <a:rPr sz="2800" u="heavy" spc="-15" dirty="0" err="1" smtClean="0">
                <a:latin typeface="Arial"/>
                <a:cs typeface="Arial"/>
              </a:rPr>
              <a:t>a</a:t>
            </a:r>
            <a:r>
              <a:rPr lang="it-IT" sz="2800" u="heavy" spc="-15" dirty="0">
                <a:latin typeface="Arial"/>
                <a:cs typeface="Arial"/>
              </a:rPr>
              <a:t>k</a:t>
            </a:r>
            <a:r>
              <a:rPr sz="2800" u="heavy" spc="-15" dirty="0" smtClean="0">
                <a:latin typeface="Arial"/>
                <a:cs typeface="Arial"/>
              </a:rPr>
              <a:t>tor</a:t>
            </a:r>
            <a:r>
              <a:rPr lang="it-IT" sz="2800" u="heavy" spc="-15" dirty="0" smtClean="0">
                <a:latin typeface="Arial"/>
                <a:cs typeface="Arial"/>
              </a:rPr>
              <a:t>et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20" dirty="0" smtClean="0">
                <a:latin typeface="Arial"/>
                <a:cs typeface="Arial"/>
              </a:rPr>
              <a:t>p</a:t>
            </a:r>
            <a:r>
              <a:rPr sz="2800" u="heavy" spc="-10" dirty="0" smtClean="0">
                <a:latin typeface="Arial"/>
                <a:cs typeface="Arial"/>
              </a:rPr>
              <a:t>si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15" dirty="0" err="1" smtClean="0">
                <a:latin typeface="Arial"/>
                <a:cs typeface="Arial"/>
              </a:rPr>
              <a:t>olog</a:t>
            </a:r>
            <a:r>
              <a:rPr lang="it-IT" sz="2800" u="heavy" spc="-15" dirty="0" smtClean="0">
                <a:latin typeface="Arial"/>
                <a:cs typeface="Arial"/>
              </a:rPr>
              <a:t>jike</a:t>
            </a:r>
            <a:endParaRPr sz="2800" dirty="0">
              <a:latin typeface="Arial"/>
              <a:cs typeface="Arial"/>
            </a:endParaRPr>
          </a:p>
          <a:p>
            <a:pPr marL="12700" marR="5080" indent="664210">
              <a:lnSpc>
                <a:spcPct val="231800"/>
              </a:lnSpc>
              <a:spcBef>
                <a:spcPts val="20"/>
              </a:spcBef>
            </a:pPr>
            <a:r>
              <a:rPr sz="2800" u="heavy" spc="-30" dirty="0" err="1" smtClean="0">
                <a:latin typeface="Arial"/>
                <a:cs typeface="Arial"/>
              </a:rPr>
              <a:t>F</a:t>
            </a:r>
            <a:r>
              <a:rPr sz="2800" u="heavy" spc="-15" dirty="0" err="1" smtClean="0">
                <a:latin typeface="Arial"/>
                <a:cs typeface="Arial"/>
              </a:rPr>
              <a:t>a</a:t>
            </a:r>
            <a:r>
              <a:rPr lang="it-IT" sz="2800" u="heavy" spc="-15" dirty="0" smtClean="0">
                <a:latin typeface="Arial"/>
                <a:cs typeface="Arial"/>
              </a:rPr>
              <a:t>k</a:t>
            </a:r>
            <a:r>
              <a:rPr sz="2800" u="heavy" spc="-15" dirty="0" smtClean="0">
                <a:latin typeface="Arial"/>
                <a:cs typeface="Arial"/>
              </a:rPr>
              <a:t>tor</a:t>
            </a:r>
            <a:r>
              <a:rPr lang="it-IT" sz="2800" u="heavy" spc="-15" dirty="0" smtClean="0">
                <a:latin typeface="Arial"/>
                <a:cs typeface="Arial"/>
              </a:rPr>
              <a:t>et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15" dirty="0" err="1" smtClean="0">
                <a:latin typeface="Arial"/>
                <a:cs typeface="Arial"/>
              </a:rPr>
              <a:t>ergon</a:t>
            </a:r>
            <a:r>
              <a:rPr sz="2800" u="heavy" spc="-5" dirty="0" err="1" smtClean="0">
                <a:latin typeface="Arial"/>
                <a:cs typeface="Arial"/>
              </a:rPr>
              <a:t>o</a:t>
            </a:r>
            <a:r>
              <a:rPr sz="2800" u="heavy" spc="-30" dirty="0" err="1" smtClean="0">
                <a:latin typeface="Arial"/>
                <a:cs typeface="Arial"/>
              </a:rPr>
              <a:t>m</a:t>
            </a:r>
            <a:r>
              <a:rPr sz="2800" u="heavy" spc="-10" dirty="0" err="1" smtClean="0">
                <a:latin typeface="Arial"/>
                <a:cs typeface="Arial"/>
              </a:rPr>
              <a:t>i</a:t>
            </a:r>
            <a:r>
              <a:rPr lang="it-IT" sz="2800" u="heavy" spc="-10" dirty="0" smtClean="0">
                <a:latin typeface="Arial"/>
                <a:cs typeface="Arial"/>
              </a:rPr>
              <a:t>ke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lang="it-IT" sz="2800" u="heavy" spc="-30" dirty="0" smtClean="0">
                <a:latin typeface="Arial"/>
                <a:cs typeface="Arial"/>
              </a:rPr>
              <a:t>Kushtet e veshtira te punes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612273" y="2264654"/>
            <a:ext cx="1066800" cy="1714500"/>
          </a:xfrm>
          <a:custGeom>
            <a:avLst/>
            <a:gdLst/>
            <a:ahLst/>
            <a:cxnLst/>
            <a:rect l="l" t="t" r="r" b="b"/>
            <a:pathLst>
              <a:path w="1066800" h="1714500">
                <a:moveTo>
                  <a:pt x="219455" y="0"/>
                </a:moveTo>
                <a:lnTo>
                  <a:pt x="0" y="0"/>
                </a:lnTo>
                <a:lnTo>
                  <a:pt x="0" y="1714499"/>
                </a:lnTo>
                <a:lnTo>
                  <a:pt x="1066799" y="171449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12273" y="2264654"/>
            <a:ext cx="1066800" cy="2707005"/>
          </a:xfrm>
          <a:custGeom>
            <a:avLst/>
            <a:gdLst/>
            <a:ahLst/>
            <a:cxnLst/>
            <a:rect l="l" t="t" r="r" b="b"/>
            <a:pathLst>
              <a:path w="1066800" h="2707004">
                <a:moveTo>
                  <a:pt x="219455" y="0"/>
                </a:moveTo>
                <a:lnTo>
                  <a:pt x="0" y="0"/>
                </a:lnTo>
                <a:lnTo>
                  <a:pt x="0" y="2706630"/>
                </a:lnTo>
                <a:lnTo>
                  <a:pt x="1066799" y="270663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12273" y="2264654"/>
            <a:ext cx="1066800" cy="3695700"/>
          </a:xfrm>
          <a:custGeom>
            <a:avLst/>
            <a:gdLst/>
            <a:ahLst/>
            <a:cxnLst/>
            <a:rect l="l" t="t" r="r" b="b"/>
            <a:pathLst>
              <a:path w="1066800" h="3695700">
                <a:moveTo>
                  <a:pt x="219455" y="0"/>
                </a:moveTo>
                <a:lnTo>
                  <a:pt x="0" y="0"/>
                </a:lnTo>
                <a:lnTo>
                  <a:pt x="0" y="3695706"/>
                </a:lnTo>
                <a:lnTo>
                  <a:pt x="1066799" y="3695706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11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27633" y="4699368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91733" y="4699368"/>
            <a:ext cx="18605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6499" y="4699368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5851" y="469936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78478" y="4699368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47523" y="4699368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16568" y="4699368"/>
            <a:ext cx="1022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11045" y="4699368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18038" y="5563477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44519" y="5563477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97015" y="5563477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49617" y="556347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45966" y="5563477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99126" y="5563477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3319" y="5563477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78503" y="5868277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06518" y="5868277"/>
            <a:ext cx="10731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13117" y="586827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72316" y="5868277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20275" y="5868277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86451" y="5868277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43518" y="5868277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12564" y="586827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5585" y="1446265"/>
            <a:ext cx="5334000" cy="554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attori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sic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ologi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-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pi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041147" y="5563477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89107" y="5563477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55283" y="5563477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13874" y="5563477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38366" y="5868277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58415" y="586827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682919" y="556347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72533" y="5868277"/>
            <a:ext cx="18669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86635" y="556347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13909" y="5563477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32442" y="4699368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511942" y="3638663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26230" y="3638663"/>
            <a:ext cx="1651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90918" y="3638663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943521" y="363866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21949" y="363866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280540" y="363866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39739" y="363866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71745" y="363866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22728" y="363866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89269" y="3638663"/>
            <a:ext cx="16256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235574" y="3638663"/>
            <a:ext cx="16383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399871" y="363866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79414" y="3638663"/>
            <a:ext cx="21018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440291" y="469936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577462" y="4699368"/>
            <a:ext cx="16446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42269" y="4699368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458586" y="4699368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86434" y="4699368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054429" y="469936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870069" y="4699368"/>
            <a:ext cx="1854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287914" y="469936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674486" y="3638663"/>
            <a:ext cx="1955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871515" y="2558146"/>
            <a:ext cx="9588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712923" y="2558146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534496" y="2558146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440020" y="255814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281429" y="2558146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139708" y="2558146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762105" y="2558146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918838" y="2558146"/>
            <a:ext cx="1543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072847" y="255814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167323" y="2558146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347274" y="2558146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999571" y="2558146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831871" y="2558146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690175" y="2558146"/>
            <a:ext cx="1422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504054" y="2558146"/>
            <a:ext cx="10731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774073" y="348985"/>
            <a:ext cx="9143996" cy="68580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48749" y="434329"/>
            <a:ext cx="8997692" cy="67101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723253" y="6307832"/>
            <a:ext cx="1123315" cy="836930"/>
          </a:xfrm>
          <a:custGeom>
            <a:avLst/>
            <a:gdLst/>
            <a:ahLst/>
            <a:cxnLst/>
            <a:rect l="l" t="t" r="r" b="b"/>
            <a:pathLst>
              <a:path w="1123315" h="836929">
                <a:moveTo>
                  <a:pt x="291083" y="28955"/>
                </a:moveTo>
                <a:lnTo>
                  <a:pt x="0" y="836675"/>
                </a:lnTo>
                <a:lnTo>
                  <a:pt x="960256" y="121369"/>
                </a:lnTo>
                <a:lnTo>
                  <a:pt x="550450" y="121369"/>
                </a:lnTo>
                <a:lnTo>
                  <a:pt x="511564" y="119274"/>
                </a:lnTo>
                <a:lnTo>
                  <a:pt x="441054" y="108824"/>
                </a:lnTo>
                <a:lnTo>
                  <a:pt x="380548" y="90172"/>
                </a:lnTo>
                <a:lnTo>
                  <a:pt x="330430" y="63491"/>
                </a:lnTo>
                <a:lnTo>
                  <a:pt x="309386" y="47194"/>
                </a:lnTo>
                <a:lnTo>
                  <a:pt x="291083" y="28955"/>
                </a:lnTo>
                <a:close/>
              </a:path>
              <a:path w="1123315" h="836929">
                <a:moveTo>
                  <a:pt x="1123187" y="0"/>
                </a:moveTo>
                <a:lnTo>
                  <a:pt x="1061016" y="22372"/>
                </a:lnTo>
                <a:lnTo>
                  <a:pt x="1000722" y="42411"/>
                </a:lnTo>
                <a:lnTo>
                  <a:pt x="942352" y="60139"/>
                </a:lnTo>
                <a:lnTo>
                  <a:pt x="885956" y="75578"/>
                </a:lnTo>
                <a:lnTo>
                  <a:pt x="831580" y="88749"/>
                </a:lnTo>
                <a:lnTo>
                  <a:pt x="779272" y="99674"/>
                </a:lnTo>
                <a:lnTo>
                  <a:pt x="729082" y="108374"/>
                </a:lnTo>
                <a:lnTo>
                  <a:pt x="681057" y="114873"/>
                </a:lnTo>
                <a:lnTo>
                  <a:pt x="635244" y="119190"/>
                </a:lnTo>
                <a:lnTo>
                  <a:pt x="591692" y="121348"/>
                </a:lnTo>
                <a:lnTo>
                  <a:pt x="550450" y="121369"/>
                </a:lnTo>
                <a:lnTo>
                  <a:pt x="960256" y="121369"/>
                </a:lnTo>
                <a:lnTo>
                  <a:pt x="1123187" y="0"/>
                </a:lnTo>
                <a:close/>
              </a:path>
            </a:pathLst>
          </a:custGeom>
          <a:solidFill>
            <a:srgbClr val="7B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1209937" y="2199121"/>
            <a:ext cx="4212590" cy="846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8990" marR="649605" indent="765810">
              <a:lnSpc>
                <a:spcPts val="2870"/>
              </a:lnSpc>
            </a:pP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-2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SI</a:t>
            </a: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95" dirty="0">
                <a:solidFill>
                  <a:srgbClr val="DADADA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-</a:t>
            </a:r>
            <a:r>
              <a:rPr sz="2400" b="1" dirty="0">
                <a:solidFill>
                  <a:srgbClr val="DADADA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RE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À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019181" y="3028939"/>
            <a:ext cx="2746375" cy="0"/>
          </a:xfrm>
          <a:custGeom>
            <a:avLst/>
            <a:gdLst/>
            <a:ahLst/>
            <a:cxnLst/>
            <a:rect l="l" t="t" r="r" b="b"/>
            <a:pathLst>
              <a:path w="2746375">
                <a:moveTo>
                  <a:pt x="0" y="0"/>
                </a:moveTo>
                <a:lnTo>
                  <a:pt x="2746247" y="0"/>
                </a:lnTo>
              </a:path>
            </a:pathLst>
          </a:custGeom>
          <a:ln w="30225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286137" y="2275321"/>
            <a:ext cx="4212335" cy="8336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209937" y="2199121"/>
            <a:ext cx="4212590" cy="833755"/>
          </a:xfrm>
          <a:custGeom>
            <a:avLst/>
            <a:gdLst/>
            <a:ahLst/>
            <a:cxnLst/>
            <a:rect l="l" t="t" r="r" b="b"/>
            <a:pathLst>
              <a:path w="4212590" h="833755">
                <a:moveTo>
                  <a:pt x="0" y="833627"/>
                </a:moveTo>
                <a:lnTo>
                  <a:pt x="4212335" y="833627"/>
                </a:lnTo>
                <a:lnTo>
                  <a:pt x="4212335" y="0"/>
                </a:lnTo>
                <a:lnTo>
                  <a:pt x="0" y="0"/>
                </a:lnTo>
                <a:lnTo>
                  <a:pt x="0" y="833627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209937" y="2199121"/>
            <a:ext cx="4212590" cy="833755"/>
          </a:xfrm>
          <a:custGeom>
            <a:avLst/>
            <a:gdLst/>
            <a:ahLst/>
            <a:cxnLst/>
            <a:rect l="l" t="t" r="r" b="b"/>
            <a:pathLst>
              <a:path w="4212590" h="833755">
                <a:moveTo>
                  <a:pt x="0" y="833627"/>
                </a:moveTo>
                <a:lnTo>
                  <a:pt x="4212335" y="833627"/>
                </a:lnTo>
                <a:lnTo>
                  <a:pt x="4212335" y="0"/>
                </a:lnTo>
                <a:lnTo>
                  <a:pt x="0" y="0"/>
                </a:lnTo>
                <a:lnTo>
                  <a:pt x="0" y="833627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2696694" y="2287352"/>
            <a:ext cx="12395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b="1" spc="-20" dirty="0" smtClean="0">
                <a:solidFill>
                  <a:srgbClr val="FFCC65"/>
                </a:solidFill>
                <a:latin typeface="Tahoma"/>
                <a:cs typeface="Tahoma"/>
              </a:rPr>
              <a:t>ANKTHI</a:t>
            </a:r>
            <a:r>
              <a:rPr sz="2400" b="1" spc="95" dirty="0" smtClean="0">
                <a:solidFill>
                  <a:srgbClr val="FFCC65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CC65"/>
                </a:solidFill>
                <a:latin typeface="Tahoma"/>
                <a:cs typeface="Tahoma"/>
              </a:rPr>
              <a:t>-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709553" y="2588504"/>
            <a:ext cx="1213485" cy="0"/>
          </a:xfrm>
          <a:custGeom>
            <a:avLst/>
            <a:gdLst/>
            <a:ahLst/>
            <a:cxnLst/>
            <a:rect l="l" t="t" r="r" b="b"/>
            <a:pathLst>
              <a:path w="1213485">
                <a:moveTo>
                  <a:pt x="0" y="0"/>
                </a:moveTo>
                <a:lnTo>
                  <a:pt x="1213103" y="0"/>
                </a:lnTo>
              </a:path>
            </a:pathLst>
          </a:custGeom>
          <a:ln w="30225">
            <a:solidFill>
              <a:srgbClr val="FFCC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2208921" y="2607027"/>
            <a:ext cx="277114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b="1" u="heavy" spc="-5" dirty="0" smtClean="0">
                <a:solidFill>
                  <a:srgbClr val="FFCC65"/>
                </a:solidFill>
                <a:latin typeface="Tahoma"/>
                <a:cs typeface="Tahoma"/>
              </a:rPr>
              <a:t>PERGJEGJESIA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549533" y="4082024"/>
            <a:ext cx="1670685" cy="0"/>
          </a:xfrm>
          <a:custGeom>
            <a:avLst/>
            <a:gdLst/>
            <a:ahLst/>
            <a:cxnLst/>
            <a:rect l="l" t="t" r="r" b="b"/>
            <a:pathLst>
              <a:path w="1670685">
                <a:moveTo>
                  <a:pt x="0" y="0"/>
                </a:moveTo>
                <a:lnTo>
                  <a:pt x="1670303" y="0"/>
                </a:lnTo>
              </a:path>
            </a:pathLst>
          </a:custGeom>
          <a:ln w="30225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93173" y="3250682"/>
            <a:ext cx="4229100" cy="835660"/>
          </a:xfrm>
          <a:custGeom>
            <a:avLst/>
            <a:gdLst/>
            <a:ahLst/>
            <a:cxnLst/>
            <a:rect l="l" t="t" r="r" b="b"/>
            <a:pathLst>
              <a:path w="4229100" h="835660">
                <a:moveTo>
                  <a:pt x="0" y="835151"/>
                </a:moveTo>
                <a:lnTo>
                  <a:pt x="4229099" y="835151"/>
                </a:lnTo>
                <a:lnTo>
                  <a:pt x="4229099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93173" y="3250682"/>
            <a:ext cx="4229100" cy="835660"/>
          </a:xfrm>
          <a:custGeom>
            <a:avLst/>
            <a:gdLst/>
            <a:ahLst/>
            <a:cxnLst/>
            <a:rect l="l" t="t" r="r" b="b"/>
            <a:pathLst>
              <a:path w="4229100" h="835660">
                <a:moveTo>
                  <a:pt x="0" y="835151"/>
                </a:moveTo>
                <a:lnTo>
                  <a:pt x="4229099" y="835151"/>
                </a:lnTo>
                <a:lnTo>
                  <a:pt x="4229099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2401958" y="3263382"/>
            <a:ext cx="181826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47345">
              <a:lnSpc>
                <a:spcPct val="100000"/>
              </a:lnSpc>
            </a:pPr>
            <a:r>
              <a:rPr sz="2400" b="1" u="heavy" spc="-5" dirty="0" smtClean="0">
                <a:solidFill>
                  <a:srgbClr val="FFCC65"/>
                </a:solidFill>
                <a:latin typeface="Tahoma"/>
                <a:cs typeface="Tahoma"/>
              </a:rPr>
              <a:t>R</a:t>
            </a:r>
            <a:r>
              <a:rPr sz="2400" b="1" u="heavy" dirty="0" smtClean="0">
                <a:solidFill>
                  <a:srgbClr val="FFCC65"/>
                </a:solidFill>
                <a:latin typeface="Tahoma"/>
                <a:cs typeface="Tahoma"/>
              </a:rPr>
              <a:t>I</a:t>
            </a:r>
            <a:r>
              <a:rPr sz="2400" b="1" u="heavy" spc="-10" dirty="0" smtClean="0">
                <a:solidFill>
                  <a:srgbClr val="FFCC65"/>
                </a:solidFill>
                <a:latin typeface="Tahoma"/>
                <a:cs typeface="Tahoma"/>
              </a:rPr>
              <a:t>T</a:t>
            </a:r>
            <a:r>
              <a:rPr sz="2400" b="1" u="heavy" dirty="0" smtClean="0">
                <a:solidFill>
                  <a:srgbClr val="FFCC65"/>
                </a:solidFill>
                <a:latin typeface="Tahoma"/>
                <a:cs typeface="Tahoma"/>
              </a:rPr>
              <a:t>M</a:t>
            </a:r>
            <a:r>
              <a:rPr lang="it-IT" sz="2400" b="1" u="heavy" dirty="0" smtClean="0">
                <a:solidFill>
                  <a:srgbClr val="FFCC65"/>
                </a:solidFill>
                <a:latin typeface="Tahoma"/>
                <a:cs typeface="Tahoma"/>
              </a:rPr>
              <a:t>ET</a:t>
            </a:r>
            <a:r>
              <a:rPr sz="2400" b="1" dirty="0" smtClean="0">
                <a:solidFill>
                  <a:srgbClr val="FFCC65"/>
                </a:solidFill>
                <a:latin typeface="Times New Roman"/>
                <a:cs typeface="Times New Roman"/>
              </a:rPr>
              <a:t> </a:t>
            </a:r>
            <a:r>
              <a:rPr lang="it-IT" sz="2400" b="1" dirty="0" smtClean="0">
                <a:solidFill>
                  <a:srgbClr val="FFCC65"/>
                </a:solidFill>
                <a:latin typeface="Times New Roman"/>
                <a:cs typeface="Times New Roman"/>
              </a:rPr>
              <a:t>     </a:t>
            </a:r>
            <a:r>
              <a:rPr sz="2400" b="1" u="heavy" spc="-5" dirty="0" smtClean="0">
                <a:solidFill>
                  <a:srgbClr val="FFCC65"/>
                </a:solidFill>
                <a:latin typeface="Tahoma"/>
                <a:cs typeface="Tahoma"/>
              </a:rPr>
              <a:t>E</a:t>
            </a:r>
            <a:r>
              <a:rPr lang="it-IT" sz="2400" b="1" u="heavy" spc="-5" dirty="0" smtClean="0">
                <a:solidFill>
                  <a:srgbClr val="FFCC65"/>
                </a:solidFill>
                <a:latin typeface="Tahoma"/>
                <a:cs typeface="Tahoma"/>
              </a:rPr>
              <a:t> TEPERTE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298073" y="5113778"/>
            <a:ext cx="2173605" cy="0"/>
          </a:xfrm>
          <a:custGeom>
            <a:avLst/>
            <a:gdLst/>
            <a:ahLst/>
            <a:cxnLst/>
            <a:rect l="l" t="t" r="r" b="b"/>
            <a:pathLst>
              <a:path w="2173604">
                <a:moveTo>
                  <a:pt x="0" y="0"/>
                </a:moveTo>
                <a:lnTo>
                  <a:pt x="2173223" y="0"/>
                </a:lnTo>
              </a:path>
            </a:pathLst>
          </a:custGeom>
          <a:ln w="30225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69373" y="4358635"/>
            <a:ext cx="4229099" cy="8351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193173" y="4282435"/>
            <a:ext cx="4229100" cy="835660"/>
          </a:xfrm>
          <a:custGeom>
            <a:avLst/>
            <a:gdLst/>
            <a:ahLst/>
            <a:cxnLst/>
            <a:rect l="l" t="t" r="r" b="b"/>
            <a:pathLst>
              <a:path w="4229100" h="835660">
                <a:moveTo>
                  <a:pt x="0" y="835151"/>
                </a:moveTo>
                <a:lnTo>
                  <a:pt x="4229099" y="835151"/>
                </a:lnTo>
                <a:lnTo>
                  <a:pt x="4229099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193173" y="4282435"/>
            <a:ext cx="4229100" cy="835660"/>
          </a:xfrm>
          <a:custGeom>
            <a:avLst/>
            <a:gdLst/>
            <a:ahLst/>
            <a:cxnLst/>
            <a:rect l="l" t="t" r="r" b="b"/>
            <a:pathLst>
              <a:path w="4229100" h="835660">
                <a:moveTo>
                  <a:pt x="0" y="835151"/>
                </a:moveTo>
                <a:lnTo>
                  <a:pt x="4229099" y="835151"/>
                </a:lnTo>
                <a:lnTo>
                  <a:pt x="4229099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221873" y="5037578"/>
            <a:ext cx="2173605" cy="0"/>
          </a:xfrm>
          <a:custGeom>
            <a:avLst/>
            <a:gdLst/>
            <a:ahLst/>
            <a:cxnLst/>
            <a:rect l="l" t="t" r="r" b="b"/>
            <a:pathLst>
              <a:path w="2173604">
                <a:moveTo>
                  <a:pt x="0" y="0"/>
                </a:moveTo>
                <a:lnTo>
                  <a:pt x="2173223" y="0"/>
                </a:lnTo>
              </a:path>
            </a:pathLst>
          </a:custGeom>
          <a:ln w="30225">
            <a:solidFill>
              <a:srgbClr val="FFCC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744605" y="6150097"/>
            <a:ext cx="1278890" cy="0"/>
          </a:xfrm>
          <a:custGeom>
            <a:avLst/>
            <a:gdLst/>
            <a:ahLst/>
            <a:cxnLst/>
            <a:rect l="l" t="t" r="r" b="b"/>
            <a:pathLst>
              <a:path w="1278889">
                <a:moveTo>
                  <a:pt x="0" y="0"/>
                </a:moveTo>
                <a:lnTo>
                  <a:pt x="1278635" y="0"/>
                </a:lnTo>
              </a:path>
            </a:pathLst>
          </a:custGeom>
          <a:ln w="30225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193173" y="5318755"/>
            <a:ext cx="4229100" cy="835660"/>
          </a:xfrm>
          <a:custGeom>
            <a:avLst/>
            <a:gdLst/>
            <a:ahLst/>
            <a:cxnLst/>
            <a:rect l="l" t="t" r="r" b="b"/>
            <a:pathLst>
              <a:path w="4229100" h="835660">
                <a:moveTo>
                  <a:pt x="0" y="835151"/>
                </a:moveTo>
                <a:lnTo>
                  <a:pt x="4229099" y="835151"/>
                </a:lnTo>
                <a:lnTo>
                  <a:pt x="4229099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193173" y="5318755"/>
            <a:ext cx="4229100" cy="835660"/>
          </a:xfrm>
          <a:custGeom>
            <a:avLst/>
            <a:gdLst/>
            <a:ahLst/>
            <a:cxnLst/>
            <a:rect l="l" t="t" r="r" b="b"/>
            <a:pathLst>
              <a:path w="4229100" h="835660">
                <a:moveTo>
                  <a:pt x="0" y="835151"/>
                </a:moveTo>
                <a:lnTo>
                  <a:pt x="4229099" y="835151"/>
                </a:lnTo>
                <a:lnTo>
                  <a:pt x="4229099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522101" y="5708138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>
                <a:moveTo>
                  <a:pt x="0" y="0"/>
                </a:moveTo>
                <a:lnTo>
                  <a:pt x="1571243" y="0"/>
                </a:lnTo>
              </a:path>
            </a:pathLst>
          </a:custGeom>
          <a:ln w="30225">
            <a:solidFill>
              <a:srgbClr val="FFCC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2209179" y="4370661"/>
            <a:ext cx="2197735" cy="1792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</a:pPr>
            <a:r>
              <a:rPr sz="2400" b="1" u="heavy" dirty="0">
                <a:solidFill>
                  <a:srgbClr val="FFCC65"/>
                </a:solidFill>
                <a:latin typeface="Tahoma"/>
                <a:cs typeface="Tahoma"/>
              </a:rPr>
              <a:t>M</a:t>
            </a:r>
            <a:r>
              <a:rPr sz="2400" b="1" u="heavy" spc="-5" dirty="0">
                <a:solidFill>
                  <a:srgbClr val="FFCC65"/>
                </a:solidFill>
                <a:latin typeface="Tahoma"/>
                <a:cs typeface="Tahoma"/>
              </a:rPr>
              <a:t>O</a:t>
            </a:r>
            <a:r>
              <a:rPr sz="2400" b="1" u="heavy" spc="-25" dirty="0">
                <a:solidFill>
                  <a:srgbClr val="FFCC65"/>
                </a:solidFill>
                <a:latin typeface="Tahoma"/>
                <a:cs typeface="Tahoma"/>
              </a:rPr>
              <a:t>N</a:t>
            </a:r>
            <a:r>
              <a:rPr sz="2400" b="1" u="heavy" spc="-5" dirty="0">
                <a:solidFill>
                  <a:srgbClr val="FFCC65"/>
                </a:solidFill>
                <a:latin typeface="Tahoma"/>
                <a:cs typeface="Tahoma"/>
              </a:rPr>
              <a:t>O</a:t>
            </a:r>
            <a:r>
              <a:rPr sz="2400" b="1" u="heavy" spc="-10" dirty="0">
                <a:solidFill>
                  <a:srgbClr val="FFCC65"/>
                </a:solidFill>
                <a:latin typeface="Tahoma"/>
                <a:cs typeface="Tahoma"/>
              </a:rPr>
              <a:t>T</a:t>
            </a:r>
            <a:r>
              <a:rPr sz="2400" b="1" u="heavy" spc="10" dirty="0">
                <a:solidFill>
                  <a:srgbClr val="FFCC65"/>
                </a:solidFill>
                <a:latin typeface="Tahoma"/>
                <a:cs typeface="Tahoma"/>
              </a:rPr>
              <a:t>O</a:t>
            </a:r>
            <a:r>
              <a:rPr sz="2400" b="1" u="heavy" spc="-25" dirty="0">
                <a:solidFill>
                  <a:srgbClr val="FFCC65"/>
                </a:solidFill>
                <a:latin typeface="Tahoma"/>
                <a:cs typeface="Tahoma"/>
              </a:rPr>
              <a:t>N</a:t>
            </a:r>
            <a:r>
              <a:rPr sz="2400" b="1" u="heavy" dirty="0">
                <a:solidFill>
                  <a:srgbClr val="FFCC65"/>
                </a:solidFill>
                <a:latin typeface="Tahoma"/>
                <a:cs typeface="Tahoma"/>
              </a:rPr>
              <a:t>I</a:t>
            </a:r>
            <a:r>
              <a:rPr sz="2400" b="1" u="heavy" spc="-20" dirty="0">
                <a:solidFill>
                  <a:srgbClr val="FFCC65"/>
                </a:solidFill>
                <a:latin typeface="Tahoma"/>
                <a:cs typeface="Tahoma"/>
              </a:rPr>
              <a:t>A</a:t>
            </a:r>
            <a:r>
              <a:rPr sz="2400" b="1" spc="-10" dirty="0">
                <a:solidFill>
                  <a:srgbClr val="FFCC65"/>
                </a:solidFill>
                <a:latin typeface="Times New Roman"/>
                <a:cs typeface="Times New Roman"/>
              </a:rPr>
              <a:t> </a:t>
            </a:r>
            <a:r>
              <a:rPr lang="it-IT" sz="2400" b="1" spc="-5" dirty="0" smtClean="0">
                <a:solidFill>
                  <a:srgbClr val="FFCC65"/>
                </a:solidFill>
                <a:latin typeface="Tahoma"/>
                <a:cs typeface="Tahoma"/>
              </a:rPr>
              <a:t>SHPESHTESIA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312420" marR="306070" algn="ctr">
              <a:lnSpc>
                <a:spcPct val="100000"/>
              </a:lnSpc>
              <a:tabLst>
                <a:tab pos="1507490" algn="l"/>
              </a:tabLst>
            </a:pPr>
            <a:r>
              <a:rPr sz="2400" b="1" spc="-10" dirty="0">
                <a:solidFill>
                  <a:srgbClr val="FFCC65"/>
                </a:solidFill>
                <a:latin typeface="Tahoma"/>
                <a:cs typeface="Tahoma"/>
              </a:rPr>
              <a:t>T</a:t>
            </a:r>
            <a:r>
              <a:rPr sz="2400" b="1" dirty="0">
                <a:solidFill>
                  <a:srgbClr val="FFCC65"/>
                </a:solidFill>
                <a:latin typeface="Tahoma"/>
                <a:cs typeface="Tahoma"/>
              </a:rPr>
              <a:t>U</a:t>
            </a:r>
            <a:r>
              <a:rPr sz="2400" b="1" spc="-5" dirty="0">
                <a:solidFill>
                  <a:srgbClr val="FFCC65"/>
                </a:solidFill>
                <a:latin typeface="Tahoma"/>
                <a:cs typeface="Tahoma"/>
              </a:rPr>
              <a:t>R</a:t>
            </a:r>
            <a:r>
              <a:rPr sz="2400" b="1" spc="-25" dirty="0">
                <a:solidFill>
                  <a:srgbClr val="FFCC65"/>
                </a:solidFill>
                <a:latin typeface="Tahoma"/>
                <a:cs typeface="Tahoma"/>
              </a:rPr>
              <a:t>N</a:t>
            </a:r>
            <a:r>
              <a:rPr sz="2400" b="1" dirty="0">
                <a:solidFill>
                  <a:srgbClr val="FFCC65"/>
                </a:solidFill>
                <a:latin typeface="Tahoma"/>
                <a:cs typeface="Tahoma"/>
              </a:rPr>
              <a:t>I</a:t>
            </a:r>
            <a:r>
              <a:rPr sz="2400" b="1" dirty="0">
                <a:solidFill>
                  <a:srgbClr val="FFCC65"/>
                </a:solidFill>
                <a:latin typeface="Times New Roman"/>
                <a:cs typeface="Times New Roman"/>
              </a:rPr>
              <a:t>	</a:t>
            </a:r>
            <a:r>
              <a:rPr lang="it-IT" sz="2400" b="1" spc="-20" dirty="0" smtClean="0">
                <a:solidFill>
                  <a:srgbClr val="FFCC65"/>
                </a:solidFill>
                <a:latin typeface="Tahoma"/>
                <a:cs typeface="Tahoma"/>
              </a:rPr>
              <a:t>I</a:t>
            </a:r>
            <a:r>
              <a:rPr sz="2400" b="1" dirty="0" smtClean="0">
                <a:solidFill>
                  <a:srgbClr val="FFCC65"/>
                </a:solidFill>
                <a:latin typeface="Times New Roman"/>
                <a:cs typeface="Times New Roman"/>
              </a:rPr>
              <a:t> </a:t>
            </a:r>
            <a:r>
              <a:rPr lang="it-IT" sz="2400" b="1" spc="-10" dirty="0" smtClean="0">
                <a:solidFill>
                  <a:srgbClr val="FFCC65"/>
                </a:solidFill>
                <a:latin typeface="Tahoma"/>
                <a:cs typeface="Tahoma"/>
              </a:rPr>
              <a:t>PUNES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2668405" y="6073897"/>
            <a:ext cx="1278890" cy="0"/>
          </a:xfrm>
          <a:custGeom>
            <a:avLst/>
            <a:gdLst/>
            <a:ahLst/>
            <a:cxnLst/>
            <a:rect l="l" t="t" r="r" b="b"/>
            <a:pathLst>
              <a:path w="1278889">
                <a:moveTo>
                  <a:pt x="0" y="0"/>
                </a:moveTo>
                <a:lnTo>
                  <a:pt x="1278635" y="0"/>
                </a:lnTo>
              </a:path>
            </a:pathLst>
          </a:custGeom>
          <a:ln w="30225">
            <a:solidFill>
              <a:srgbClr val="FFCC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6609478" y="2558146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412882" y="2558146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412869" y="2798054"/>
            <a:ext cx="2552700" cy="0"/>
          </a:xfrm>
          <a:custGeom>
            <a:avLst/>
            <a:gdLst/>
            <a:ahLst/>
            <a:cxnLst/>
            <a:rect l="l" t="t" r="r" b="b"/>
            <a:pathLst>
              <a:path w="2552700">
                <a:moveTo>
                  <a:pt x="0" y="0"/>
                </a:moveTo>
                <a:lnTo>
                  <a:pt x="2552699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995294" y="2462773"/>
            <a:ext cx="3387851" cy="4099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919094" y="2388098"/>
            <a:ext cx="3388360" cy="408940"/>
          </a:xfrm>
          <a:custGeom>
            <a:avLst/>
            <a:gdLst/>
            <a:ahLst/>
            <a:cxnLst/>
            <a:rect l="l" t="t" r="r" b="b"/>
            <a:pathLst>
              <a:path w="3388359" h="408939">
                <a:moveTo>
                  <a:pt x="0" y="408431"/>
                </a:moveTo>
                <a:lnTo>
                  <a:pt x="3387851" y="408431"/>
                </a:lnTo>
                <a:lnTo>
                  <a:pt x="3387851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919094" y="2386573"/>
            <a:ext cx="3388360" cy="410209"/>
          </a:xfrm>
          <a:custGeom>
            <a:avLst/>
            <a:gdLst/>
            <a:ahLst/>
            <a:cxnLst/>
            <a:rect l="l" t="t" r="r" b="b"/>
            <a:pathLst>
              <a:path w="3388359" h="410210">
                <a:moveTo>
                  <a:pt x="0" y="409955"/>
                </a:moveTo>
                <a:lnTo>
                  <a:pt x="3387851" y="409955"/>
                </a:lnTo>
                <a:lnTo>
                  <a:pt x="3387851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6323982" y="2469246"/>
            <a:ext cx="257937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u="heavy" dirty="0" smtClean="0">
                <a:latin typeface="Tahoma"/>
                <a:cs typeface="Tahoma"/>
              </a:rPr>
              <a:t>ORGANET SUPERIORE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511929" y="3878569"/>
            <a:ext cx="2356485" cy="0"/>
          </a:xfrm>
          <a:custGeom>
            <a:avLst/>
            <a:gdLst/>
            <a:ahLst/>
            <a:cxnLst/>
            <a:rect l="l" t="t" r="r" b="b"/>
            <a:pathLst>
              <a:path w="2356484">
                <a:moveTo>
                  <a:pt x="0" y="0"/>
                </a:moveTo>
                <a:lnTo>
                  <a:pt x="235610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995294" y="3544813"/>
            <a:ext cx="3387851" cy="4099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954908" y="3468357"/>
            <a:ext cx="3388360" cy="410209"/>
          </a:xfrm>
          <a:custGeom>
            <a:avLst/>
            <a:gdLst/>
            <a:ahLst/>
            <a:cxnLst/>
            <a:rect l="l" t="t" r="r" b="b"/>
            <a:pathLst>
              <a:path w="3388359" h="410210">
                <a:moveTo>
                  <a:pt x="0" y="409955"/>
                </a:moveTo>
                <a:lnTo>
                  <a:pt x="3387851" y="409955"/>
                </a:lnTo>
                <a:lnTo>
                  <a:pt x="3387851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919094" y="3468613"/>
            <a:ext cx="3388360" cy="410209"/>
          </a:xfrm>
          <a:custGeom>
            <a:avLst/>
            <a:gdLst/>
            <a:ahLst/>
            <a:cxnLst/>
            <a:rect l="l" t="t" r="r" b="b"/>
            <a:pathLst>
              <a:path w="3388359" h="410210">
                <a:moveTo>
                  <a:pt x="0" y="409955"/>
                </a:moveTo>
                <a:lnTo>
                  <a:pt x="3387851" y="409955"/>
                </a:lnTo>
                <a:lnTo>
                  <a:pt x="3387851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6662533" y="3552212"/>
            <a:ext cx="202055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u="heavy" spc="-5" dirty="0" smtClean="0">
                <a:latin typeface="Tahoma"/>
                <a:cs typeface="Tahoma"/>
              </a:rPr>
              <a:t>PUNA ME AKORD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287901" y="4939279"/>
            <a:ext cx="2802890" cy="0"/>
          </a:xfrm>
          <a:custGeom>
            <a:avLst/>
            <a:gdLst/>
            <a:ahLst/>
            <a:cxnLst/>
            <a:rect l="l" t="t" r="r" b="b"/>
            <a:pathLst>
              <a:path w="2802890">
                <a:moveTo>
                  <a:pt x="0" y="0"/>
                </a:moveTo>
                <a:lnTo>
                  <a:pt x="2802635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995294" y="4605523"/>
            <a:ext cx="3387851" cy="3992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919094" y="4529323"/>
            <a:ext cx="3388360" cy="399415"/>
          </a:xfrm>
          <a:custGeom>
            <a:avLst/>
            <a:gdLst/>
            <a:ahLst/>
            <a:cxnLst/>
            <a:rect l="l" t="t" r="r" b="b"/>
            <a:pathLst>
              <a:path w="3388359" h="399414">
                <a:moveTo>
                  <a:pt x="0" y="399287"/>
                </a:moveTo>
                <a:lnTo>
                  <a:pt x="3387851" y="399287"/>
                </a:lnTo>
                <a:lnTo>
                  <a:pt x="3387851" y="0"/>
                </a:lnTo>
                <a:lnTo>
                  <a:pt x="0" y="0"/>
                </a:lnTo>
                <a:lnTo>
                  <a:pt x="0" y="399287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919094" y="4529323"/>
            <a:ext cx="3388360" cy="399415"/>
          </a:xfrm>
          <a:custGeom>
            <a:avLst/>
            <a:gdLst/>
            <a:ahLst/>
            <a:cxnLst/>
            <a:rect l="l" t="t" r="r" b="b"/>
            <a:pathLst>
              <a:path w="3388359" h="399414">
                <a:moveTo>
                  <a:pt x="0" y="399287"/>
                </a:moveTo>
                <a:lnTo>
                  <a:pt x="3387851" y="399287"/>
                </a:lnTo>
                <a:lnTo>
                  <a:pt x="3387851" y="0"/>
                </a:lnTo>
                <a:lnTo>
                  <a:pt x="0" y="0"/>
                </a:lnTo>
                <a:lnTo>
                  <a:pt x="0" y="399287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 txBox="1"/>
          <p:nvPr/>
        </p:nvSpPr>
        <p:spPr>
          <a:xfrm>
            <a:off x="6421326" y="4565310"/>
            <a:ext cx="263634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u="heavy" spc="-5" dirty="0" smtClean="0">
                <a:latin typeface="Tahoma"/>
                <a:cs typeface="Tahoma"/>
              </a:rPr>
              <a:t>ZINXHIRI I MONTIMIT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6786250" y="6108188"/>
            <a:ext cx="1805939" cy="0"/>
          </a:xfrm>
          <a:custGeom>
            <a:avLst/>
            <a:gdLst/>
            <a:ahLst/>
            <a:cxnLst/>
            <a:rect l="l" t="t" r="r" b="b"/>
            <a:pathLst>
              <a:path w="1805940">
                <a:moveTo>
                  <a:pt x="0" y="0"/>
                </a:moveTo>
                <a:lnTo>
                  <a:pt x="1805939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995294" y="5468108"/>
            <a:ext cx="3387851" cy="7086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19094" y="5391908"/>
            <a:ext cx="3388360" cy="708660"/>
          </a:xfrm>
          <a:custGeom>
            <a:avLst/>
            <a:gdLst/>
            <a:ahLst/>
            <a:cxnLst/>
            <a:rect l="l" t="t" r="r" b="b"/>
            <a:pathLst>
              <a:path w="3388359" h="708660">
                <a:moveTo>
                  <a:pt x="0" y="708659"/>
                </a:moveTo>
                <a:lnTo>
                  <a:pt x="3387851" y="708659"/>
                </a:lnTo>
                <a:lnTo>
                  <a:pt x="3387851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919094" y="5391908"/>
            <a:ext cx="3388360" cy="708660"/>
          </a:xfrm>
          <a:custGeom>
            <a:avLst/>
            <a:gdLst/>
            <a:ahLst/>
            <a:cxnLst/>
            <a:rect l="l" t="t" r="r" b="b"/>
            <a:pathLst>
              <a:path w="3388359" h="708660">
                <a:moveTo>
                  <a:pt x="0" y="708659"/>
                </a:moveTo>
                <a:lnTo>
                  <a:pt x="3387851" y="708659"/>
                </a:lnTo>
                <a:lnTo>
                  <a:pt x="3387851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 txBox="1"/>
          <p:nvPr/>
        </p:nvSpPr>
        <p:spPr>
          <a:xfrm>
            <a:off x="6429138" y="5474576"/>
            <a:ext cx="237045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0670" marR="5080" indent="-268605" algn="ctr">
              <a:lnSpc>
                <a:spcPct val="100000"/>
              </a:lnSpc>
            </a:pPr>
            <a:r>
              <a:rPr lang="it-IT" sz="2000" u="heavy" spc="-5" dirty="0" smtClean="0">
                <a:latin typeface="Tahoma"/>
                <a:cs typeface="Tahoma"/>
              </a:rPr>
              <a:t>PUNA NATEN  ME DY TURNE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447165" y="6368791"/>
            <a:ext cx="5163820" cy="369332"/>
          </a:xfrm>
          <a:prstGeom prst="rect">
            <a:avLst/>
          </a:prstGeom>
          <a:solidFill>
            <a:srgbClr val="FFFF00"/>
          </a:solidFill>
          <a:ln w="25399">
            <a:solidFill>
              <a:srgbClr val="B182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>
              <a:lnSpc>
                <a:spcPct val="100000"/>
              </a:lnSpc>
            </a:pPr>
            <a:r>
              <a:rPr sz="2400" b="1" i="1" u="heavy" spc="-10" dirty="0" err="1" smtClean="0">
                <a:latin typeface="Arial"/>
                <a:cs typeface="Arial"/>
              </a:rPr>
              <a:t>R</a:t>
            </a:r>
            <a:r>
              <a:rPr sz="2400" b="1" i="1" u="heavy" dirty="0" err="1" smtClean="0">
                <a:latin typeface="Arial"/>
                <a:cs typeface="Arial"/>
              </a:rPr>
              <a:t>i</a:t>
            </a:r>
            <a:r>
              <a:rPr sz="2400" b="1" i="1" u="heavy" spc="-5" dirty="0" err="1" smtClean="0">
                <a:latin typeface="Arial"/>
                <a:cs typeface="Arial"/>
              </a:rPr>
              <a:t>s</a:t>
            </a:r>
            <a:r>
              <a:rPr lang="it-IT" sz="2400" b="1" i="1" u="heavy" spc="-5" dirty="0" smtClean="0">
                <a:latin typeface="Arial"/>
                <a:cs typeface="Arial"/>
              </a:rPr>
              <a:t>ku nga </a:t>
            </a:r>
            <a:r>
              <a:rPr sz="2400" b="1" i="1" u="heavy" spc="-5" dirty="0" err="1" smtClean="0">
                <a:latin typeface="Arial"/>
                <a:cs typeface="Arial"/>
              </a:rPr>
              <a:t>s</a:t>
            </a:r>
            <a:r>
              <a:rPr sz="2400" b="1" i="1" u="heavy" dirty="0" err="1" smtClean="0">
                <a:latin typeface="Arial"/>
                <a:cs typeface="Arial"/>
              </a:rPr>
              <a:t>tr</a:t>
            </a:r>
            <a:r>
              <a:rPr sz="2400" b="1" i="1" u="heavy" spc="-5" dirty="0" err="1" smtClean="0">
                <a:latin typeface="Arial"/>
                <a:cs typeface="Arial"/>
              </a:rPr>
              <a:t>es</a:t>
            </a:r>
            <a:r>
              <a:rPr lang="it-IT" sz="2400" b="1" i="1" u="heavy" dirty="0" smtClean="0">
                <a:latin typeface="Arial"/>
                <a:cs typeface="Arial"/>
              </a:rPr>
              <a:t>i i lidhur me punen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3599565" y="1980745"/>
            <a:ext cx="4217035" cy="0"/>
          </a:xfrm>
          <a:custGeom>
            <a:avLst/>
            <a:gdLst/>
            <a:ahLst/>
            <a:cxnLst/>
            <a:rect l="l" t="t" r="r" b="b"/>
            <a:pathLst>
              <a:path w="4217034">
                <a:moveTo>
                  <a:pt x="0" y="0"/>
                </a:moveTo>
                <a:lnTo>
                  <a:pt x="421690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040261" y="1522465"/>
            <a:ext cx="5333999" cy="5318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549533" y="1446265"/>
            <a:ext cx="5750052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522101" y="1446265"/>
            <a:ext cx="5775960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2889894" y="1556962"/>
            <a:ext cx="486321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F</a:t>
            </a:r>
            <a:r>
              <a:rPr sz="2800" u="heavy" spc="-15" dirty="0" err="1" smtClean="0">
                <a:latin typeface="Arial"/>
                <a:cs typeface="Arial"/>
              </a:rPr>
              <a:t>a</a:t>
            </a:r>
            <a:r>
              <a:rPr lang="it-IT" sz="2800" u="heavy" spc="-15" dirty="0" smtClean="0">
                <a:latin typeface="Arial"/>
                <a:cs typeface="Arial"/>
              </a:rPr>
              <a:t>k</a:t>
            </a:r>
            <a:r>
              <a:rPr sz="2800" u="heavy" spc="-15" dirty="0" smtClean="0">
                <a:latin typeface="Arial"/>
                <a:cs typeface="Arial"/>
              </a:rPr>
              <a:t>tor</a:t>
            </a:r>
            <a:r>
              <a:rPr lang="it-IT" sz="2800" u="heavy" spc="-15" dirty="0" smtClean="0">
                <a:latin typeface="Arial"/>
                <a:cs typeface="Arial"/>
              </a:rPr>
              <a:t>et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20" dirty="0" smtClean="0">
                <a:latin typeface="Arial"/>
                <a:cs typeface="Arial"/>
              </a:rPr>
              <a:t>p</a:t>
            </a:r>
            <a:r>
              <a:rPr sz="2800" u="heavy" spc="-10" dirty="0" smtClean="0">
                <a:latin typeface="Arial"/>
                <a:cs typeface="Arial"/>
              </a:rPr>
              <a:t>si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15" dirty="0" err="1" smtClean="0">
                <a:latin typeface="Arial"/>
                <a:cs typeface="Arial"/>
              </a:rPr>
              <a:t>olog</a:t>
            </a:r>
            <a:r>
              <a:rPr lang="it-IT" sz="2800" u="heavy" spc="-15" dirty="0" smtClean="0">
                <a:latin typeface="Arial"/>
                <a:cs typeface="Arial"/>
              </a:rPr>
              <a:t>ike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10" dirty="0">
                <a:latin typeface="Arial"/>
                <a:cs typeface="Arial"/>
              </a:rPr>
              <a:t>-</a:t>
            </a:r>
            <a:r>
              <a:rPr sz="2800" u="heavy" spc="-5" dirty="0">
                <a:latin typeface="Arial"/>
                <a:cs typeface="Arial"/>
              </a:rPr>
              <a:t> </a:t>
            </a:r>
            <a:r>
              <a:rPr lang="it-IT" sz="2800" u="heavy" spc="-20" dirty="0" smtClean="0">
                <a:latin typeface="Arial"/>
                <a:cs typeface="Arial"/>
              </a:rPr>
              <a:t>shembuj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34" name="object 134"/>
          <p:cNvSpPr txBox="1">
            <a:spLocks noGrp="1"/>
          </p:cNvSpPr>
          <p:nvPr>
            <p:ph type="title"/>
          </p:nvPr>
        </p:nvSpPr>
        <p:spPr>
          <a:xfrm>
            <a:off x="2315711" y="605016"/>
            <a:ext cx="59361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en-US" b="0" spc="-15" dirty="0"/>
              <a:t>FAKTORET KRYESORE TE RISKUT</a:t>
            </a:r>
            <a:endParaRPr b="0" spc="-20" dirty="0"/>
          </a:p>
        </p:txBody>
      </p:sp>
      <p:sp>
        <p:nvSpPr>
          <p:cNvPr id="135" name="Slide Number Placeholder 134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12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70255" y="3806303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6078" y="3806303"/>
            <a:ext cx="1549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33961" y="4748136"/>
            <a:ext cx="1422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2093" y="4748136"/>
            <a:ext cx="1809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43357" y="4748136"/>
            <a:ext cx="1333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75825" y="4748136"/>
            <a:ext cx="1333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08295" y="474813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02771" y="4748136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55278" y="474813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49754" y="4748136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92999" y="4748136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61914" y="4748136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11397" y="4748136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01758" y="5406504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98473" y="5406504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242169" y="642453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53905" y="5038340"/>
            <a:ext cx="4211320" cy="847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55420" marR="705485" indent="-591820">
              <a:lnSpc>
                <a:spcPct val="100000"/>
              </a:lnSpc>
            </a:pP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FF</a:t>
            </a: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CA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r>
              <a:rPr sz="2400" b="1" spc="-2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r>
              <a:rPr sz="2400" b="1" dirty="0">
                <a:solidFill>
                  <a:srgbClr val="DADADA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r>
              <a:rPr sz="2400" b="1" spc="-2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92686" y="642453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23772" y="642453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34234" y="642453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73902" y="6424533"/>
            <a:ext cx="20764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68974" y="6424533"/>
            <a:ext cx="1549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84881" y="642453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37053" y="642453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95452" y="642453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36860" y="642453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79793" y="642453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99842" y="642453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25781" y="642453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64557" y="6424533"/>
            <a:ext cx="16129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47335" y="642453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110862" y="6424533"/>
            <a:ext cx="1587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77952" y="642453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530123" y="642453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86998" y="642453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217953" y="642453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38001" y="642453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80934" y="642453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40798" y="6424533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100710" y="611973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920759" y="611973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753237" y="611973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493907" y="611973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335316" y="611973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155365" y="611973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582474" y="540650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20718" y="5406504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861581" y="5406504"/>
            <a:ext cx="1035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56058" y="5406504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152654" y="540650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383136" y="540650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552181" y="540650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732132" y="540650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980426" y="540650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133053" y="5406504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305205" y="5406504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449974" y="540650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19018" y="5406504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786600" y="540650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618742" y="611973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60450" y="611973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854927" y="611973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034878" y="611973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203923" y="6119733"/>
            <a:ext cx="1022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377779" y="6119733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549931" y="6119733"/>
            <a:ext cx="9779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723786" y="6119733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850267" y="611973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988686" y="6119733"/>
            <a:ext cx="166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466115" y="611973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316763" y="611973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176710" y="6119733"/>
            <a:ext cx="1422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939095" y="540650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088578" y="540650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996758" y="611973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842894" y="6119733"/>
            <a:ext cx="1543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402523" y="540650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092949" y="540650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233038" y="5406504"/>
            <a:ext cx="1708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764915" y="4748136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670439" y="4748136"/>
            <a:ext cx="9906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365464" y="4443336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215981" y="4443336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556004" y="4443336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696078" y="4443336"/>
            <a:ext cx="2089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047066" y="4443336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891150" y="4443336"/>
            <a:ext cx="1574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387090" y="4443336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801598" y="4443336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915790" y="4443336"/>
            <a:ext cx="1797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095897" y="4443336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292613" y="444333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674999" y="4443336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533293" y="380630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671438" y="3806303"/>
            <a:ext cx="18478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854835" y="380630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580523" y="444333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9004318" y="380630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850529" y="380630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109859" y="3806303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249996" y="380630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378830" y="3806303"/>
            <a:ext cx="1549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391828" y="380630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234760" y="380630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086801" y="380630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913077" y="3806303"/>
            <a:ext cx="10033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740936" y="3806303"/>
            <a:ext cx="17208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H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335361" y="380630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493952" y="380630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574414" y="3806303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182735" y="380630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030358" y="380630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9313977" y="350150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9141825" y="3501503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8919202" y="350150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792602" y="3501503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639975" y="350150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473919" y="3501503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9213214" y="2538334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387989" y="1374637"/>
            <a:ext cx="53340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835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attori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ergon</a:t>
            </a:r>
            <a:r>
              <a:rPr sz="2800" spc="-5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ici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-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pi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719462" y="3501503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916177" y="350150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094485" y="3501503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340040" y="3501503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525645" y="3501503"/>
            <a:ext cx="1543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680000" y="350150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847390" y="350150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996742" y="350150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147845" y="350150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7384030" y="350150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7549774" y="3501503"/>
            <a:ext cx="18478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304873" y="350150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152246" y="350150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733027" y="350150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939918" y="3501503"/>
            <a:ext cx="21209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289554" y="350150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233038" y="3501503"/>
            <a:ext cx="1092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774073" y="348985"/>
            <a:ext cx="9143996" cy="68580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48876" y="434585"/>
            <a:ext cx="8997692" cy="67101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723253" y="6307832"/>
            <a:ext cx="1123315" cy="836930"/>
          </a:xfrm>
          <a:custGeom>
            <a:avLst/>
            <a:gdLst/>
            <a:ahLst/>
            <a:cxnLst/>
            <a:rect l="l" t="t" r="r" b="b"/>
            <a:pathLst>
              <a:path w="1123315" h="836929">
                <a:moveTo>
                  <a:pt x="291083" y="28955"/>
                </a:moveTo>
                <a:lnTo>
                  <a:pt x="0" y="836675"/>
                </a:lnTo>
                <a:lnTo>
                  <a:pt x="960256" y="121369"/>
                </a:lnTo>
                <a:lnTo>
                  <a:pt x="550450" y="121369"/>
                </a:lnTo>
                <a:lnTo>
                  <a:pt x="511564" y="119274"/>
                </a:lnTo>
                <a:lnTo>
                  <a:pt x="441054" y="108824"/>
                </a:lnTo>
                <a:lnTo>
                  <a:pt x="380548" y="90172"/>
                </a:lnTo>
                <a:lnTo>
                  <a:pt x="330430" y="63491"/>
                </a:lnTo>
                <a:lnTo>
                  <a:pt x="309386" y="47194"/>
                </a:lnTo>
                <a:lnTo>
                  <a:pt x="291083" y="28955"/>
                </a:lnTo>
                <a:close/>
              </a:path>
              <a:path w="1123315" h="836929">
                <a:moveTo>
                  <a:pt x="1123187" y="0"/>
                </a:moveTo>
                <a:lnTo>
                  <a:pt x="1061016" y="22372"/>
                </a:lnTo>
                <a:lnTo>
                  <a:pt x="1000722" y="42411"/>
                </a:lnTo>
                <a:lnTo>
                  <a:pt x="942352" y="60139"/>
                </a:lnTo>
                <a:lnTo>
                  <a:pt x="885956" y="75578"/>
                </a:lnTo>
                <a:lnTo>
                  <a:pt x="831580" y="88749"/>
                </a:lnTo>
                <a:lnTo>
                  <a:pt x="779272" y="99674"/>
                </a:lnTo>
                <a:lnTo>
                  <a:pt x="729082" y="108374"/>
                </a:lnTo>
                <a:lnTo>
                  <a:pt x="681057" y="114873"/>
                </a:lnTo>
                <a:lnTo>
                  <a:pt x="635244" y="119190"/>
                </a:lnTo>
                <a:lnTo>
                  <a:pt x="591692" y="121348"/>
                </a:lnTo>
                <a:lnTo>
                  <a:pt x="550450" y="121369"/>
                </a:lnTo>
                <a:lnTo>
                  <a:pt x="960256" y="121369"/>
                </a:lnTo>
                <a:lnTo>
                  <a:pt x="1123187" y="0"/>
                </a:lnTo>
                <a:close/>
              </a:path>
            </a:pathLst>
          </a:custGeom>
          <a:solidFill>
            <a:srgbClr val="7B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249561" y="3888475"/>
            <a:ext cx="3827145" cy="0"/>
          </a:xfrm>
          <a:custGeom>
            <a:avLst/>
            <a:gdLst/>
            <a:ahLst/>
            <a:cxnLst/>
            <a:rect l="l" t="t" r="r" b="b"/>
            <a:pathLst>
              <a:path w="3827145">
                <a:moveTo>
                  <a:pt x="0" y="0"/>
                </a:moveTo>
                <a:lnTo>
                  <a:pt x="3826763" y="0"/>
                </a:lnTo>
              </a:path>
            </a:pathLst>
          </a:custGeom>
          <a:ln w="30225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30105" y="3499093"/>
            <a:ext cx="4267199" cy="4693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53905" y="3422893"/>
            <a:ext cx="4267200" cy="469900"/>
          </a:xfrm>
          <a:custGeom>
            <a:avLst/>
            <a:gdLst/>
            <a:ahLst/>
            <a:cxnLst/>
            <a:rect l="l" t="t" r="r" b="b"/>
            <a:pathLst>
              <a:path w="4267200" h="469900">
                <a:moveTo>
                  <a:pt x="0" y="469391"/>
                </a:moveTo>
                <a:lnTo>
                  <a:pt x="4267199" y="469391"/>
                </a:lnTo>
                <a:lnTo>
                  <a:pt x="4267199" y="0"/>
                </a:lnTo>
                <a:lnTo>
                  <a:pt x="0" y="0"/>
                </a:lnTo>
                <a:lnTo>
                  <a:pt x="0" y="469391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53905" y="3422893"/>
            <a:ext cx="4267200" cy="469900"/>
          </a:xfrm>
          <a:custGeom>
            <a:avLst/>
            <a:gdLst/>
            <a:ahLst/>
            <a:cxnLst/>
            <a:rect l="l" t="t" r="r" b="b"/>
            <a:pathLst>
              <a:path w="4267200" h="469900">
                <a:moveTo>
                  <a:pt x="0" y="469391"/>
                </a:moveTo>
                <a:lnTo>
                  <a:pt x="4267199" y="469391"/>
                </a:lnTo>
                <a:lnTo>
                  <a:pt x="4267199" y="0"/>
                </a:lnTo>
                <a:lnTo>
                  <a:pt x="0" y="0"/>
                </a:lnTo>
                <a:lnTo>
                  <a:pt x="0" y="46939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1160506" y="3511125"/>
            <a:ext cx="38519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2400" b="1" spc="-20" dirty="0" smtClean="0">
                <a:solidFill>
                  <a:srgbClr val="FFCC65"/>
                </a:solidFill>
                <a:latin typeface="Tahoma"/>
                <a:cs typeface="Tahoma"/>
              </a:rPr>
              <a:t>LODHJA FIZIKE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967802" y="223353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135502" y="2233534"/>
            <a:ext cx="1543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6287807" y="223353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437159" y="223353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574414" y="2233534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720718" y="2233534"/>
            <a:ext cx="10604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6825970" y="223353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7005921" y="223353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9063731" y="253833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8894816" y="253833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751572" y="2538334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8556380" y="2538334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8405278" y="253833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255925" y="253833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8108097" y="253833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966495" y="2538334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97279" y="2538334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305933" y="2538334"/>
            <a:ext cx="1657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7470886" y="253833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7650837" y="2538334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7793614" y="2538334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947796" y="253833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6796824" y="253833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6648996" y="253833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6501168" y="253833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348822" y="2233534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520975" y="2233534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94831" y="2233534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7821310" y="223353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7973807" y="2233534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8126409" y="223353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8306360" y="2233534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8464952" y="223353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6358042" y="2538334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6188997" y="253833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6009046" y="253833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5851978" y="2538334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8724282" y="223353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8891803" y="223353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9071754" y="223353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696590" y="2538334"/>
            <a:ext cx="1562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7159630" y="2233534"/>
            <a:ext cx="110489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5827666" y="2233534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-3936178" y="1004893"/>
            <a:ext cx="4267200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275">
              <a:lnSpc>
                <a:spcPts val="2810"/>
              </a:lnSpc>
            </a:pP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FF</a:t>
            </a:r>
            <a:r>
              <a:rPr sz="2400" b="1" spc="-2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CA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r>
              <a:rPr sz="2400" b="1" spc="-2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r>
              <a:rPr sz="2400" b="1" spc="105" dirty="0">
                <a:solidFill>
                  <a:srgbClr val="DADADA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ISI</a:t>
            </a:r>
            <a:r>
              <a:rPr sz="2400" b="1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r>
              <a:rPr sz="2400" b="1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5711830" y="2778241"/>
            <a:ext cx="3644265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88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602101" y="2139685"/>
            <a:ext cx="3866387" cy="7086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525901" y="2063485"/>
            <a:ext cx="3866515" cy="708660"/>
          </a:xfrm>
          <a:custGeom>
            <a:avLst/>
            <a:gdLst/>
            <a:ahLst/>
            <a:cxnLst/>
            <a:rect l="l" t="t" r="r" b="b"/>
            <a:pathLst>
              <a:path w="3866515" h="708660">
                <a:moveTo>
                  <a:pt x="0" y="708659"/>
                </a:moveTo>
                <a:lnTo>
                  <a:pt x="3866387" y="708659"/>
                </a:lnTo>
                <a:lnTo>
                  <a:pt x="3866387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525901" y="2063485"/>
            <a:ext cx="3866515" cy="708660"/>
          </a:xfrm>
          <a:custGeom>
            <a:avLst/>
            <a:gdLst/>
            <a:ahLst/>
            <a:cxnLst/>
            <a:rect l="l" t="t" r="r" b="b"/>
            <a:pathLst>
              <a:path w="3866515" h="708660">
                <a:moveTo>
                  <a:pt x="0" y="708659"/>
                </a:moveTo>
                <a:lnTo>
                  <a:pt x="3866387" y="708659"/>
                </a:lnTo>
                <a:lnTo>
                  <a:pt x="3866387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973205" y="1900417"/>
            <a:ext cx="4316095" cy="0"/>
          </a:xfrm>
          <a:custGeom>
            <a:avLst/>
            <a:gdLst/>
            <a:ahLst/>
            <a:cxnLst/>
            <a:rect l="l" t="t" r="r" b="b"/>
            <a:pathLst>
              <a:path w="4316095">
                <a:moveTo>
                  <a:pt x="0" y="0"/>
                </a:moveTo>
                <a:lnTo>
                  <a:pt x="431596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464188" y="1450837"/>
            <a:ext cx="6081615" cy="531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387989" y="1374637"/>
            <a:ext cx="6067422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387988" y="1374637"/>
            <a:ext cx="6046117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 txBox="1"/>
          <p:nvPr/>
        </p:nvSpPr>
        <p:spPr>
          <a:xfrm>
            <a:off x="2884311" y="1486858"/>
            <a:ext cx="6408420" cy="1315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F</a:t>
            </a:r>
            <a:r>
              <a:rPr sz="2800" u="heavy" spc="-15" dirty="0" err="1" smtClean="0">
                <a:latin typeface="Arial"/>
                <a:cs typeface="Arial"/>
              </a:rPr>
              <a:t>a</a:t>
            </a:r>
            <a:r>
              <a:rPr lang="it-IT" sz="2800" u="heavy" spc="-15" dirty="0" smtClean="0">
                <a:latin typeface="Arial"/>
                <a:cs typeface="Arial"/>
              </a:rPr>
              <a:t>k</a:t>
            </a:r>
            <a:r>
              <a:rPr sz="2800" u="heavy" spc="-15" dirty="0" smtClean="0">
                <a:latin typeface="Arial"/>
                <a:cs typeface="Arial"/>
              </a:rPr>
              <a:t>tor</a:t>
            </a:r>
            <a:r>
              <a:rPr lang="it-IT" sz="2800" u="heavy" spc="-15" dirty="0" smtClean="0">
                <a:latin typeface="Arial"/>
                <a:cs typeface="Arial"/>
              </a:rPr>
              <a:t>et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15" dirty="0" err="1" smtClean="0">
                <a:latin typeface="Arial"/>
                <a:cs typeface="Arial"/>
              </a:rPr>
              <a:t>ergon</a:t>
            </a:r>
            <a:r>
              <a:rPr sz="2800" u="heavy" spc="-5" dirty="0" err="1" smtClean="0">
                <a:latin typeface="Arial"/>
                <a:cs typeface="Arial"/>
              </a:rPr>
              <a:t>o</a:t>
            </a:r>
            <a:r>
              <a:rPr sz="2800" u="heavy" spc="-30" dirty="0" err="1" smtClean="0">
                <a:latin typeface="Arial"/>
                <a:cs typeface="Arial"/>
              </a:rPr>
              <a:t>m</a:t>
            </a:r>
            <a:r>
              <a:rPr sz="2800" u="heavy" spc="-10" dirty="0" err="1" smtClean="0">
                <a:latin typeface="Arial"/>
                <a:cs typeface="Arial"/>
              </a:rPr>
              <a:t>i</a:t>
            </a:r>
            <a:r>
              <a:rPr lang="it-IT" sz="2800" u="heavy" spc="-10" dirty="0" smtClean="0">
                <a:latin typeface="Arial"/>
                <a:cs typeface="Arial"/>
              </a:rPr>
              <a:t>ke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10" dirty="0">
                <a:latin typeface="Arial"/>
                <a:cs typeface="Arial"/>
              </a:rPr>
              <a:t>-</a:t>
            </a:r>
            <a:r>
              <a:rPr sz="2800" u="heavy" spc="-5" dirty="0">
                <a:latin typeface="Arial"/>
                <a:cs typeface="Arial"/>
              </a:rPr>
              <a:t> </a:t>
            </a:r>
            <a:r>
              <a:rPr lang="it-IT" sz="2800" u="heavy" spc="-20" dirty="0" smtClean="0">
                <a:latin typeface="Arial"/>
                <a:cs typeface="Arial"/>
              </a:rPr>
              <a:t>shembuj</a:t>
            </a:r>
            <a:endParaRPr sz="2800" dirty="0">
              <a:latin typeface="Arial"/>
              <a:cs typeface="Arial"/>
            </a:endParaRPr>
          </a:p>
          <a:p>
            <a:pPr marL="2750820" marR="5080" indent="115570" algn="ctr">
              <a:lnSpc>
                <a:spcPct val="100000"/>
              </a:lnSpc>
              <a:spcBef>
                <a:spcPts val="2120"/>
              </a:spcBef>
            </a:pPr>
            <a:r>
              <a:rPr sz="2000" u="heavy" spc="-5" dirty="0" smtClean="0">
                <a:latin typeface="Tahoma"/>
                <a:cs typeface="Tahoma"/>
              </a:rPr>
              <a:t>PO</a:t>
            </a:r>
            <a:r>
              <a:rPr sz="2000" u="heavy" spc="-15" dirty="0" smtClean="0">
                <a:latin typeface="Tahoma"/>
                <a:cs typeface="Tahoma"/>
              </a:rPr>
              <a:t>S</a:t>
            </a:r>
            <a:r>
              <a:rPr sz="2000" u="heavy" spc="5" dirty="0" smtClean="0">
                <a:latin typeface="Tahoma"/>
                <a:cs typeface="Tahoma"/>
              </a:rPr>
              <a:t>T</a:t>
            </a:r>
            <a:r>
              <a:rPr lang="it-IT" sz="2000" u="heavy" spc="-5" dirty="0" smtClean="0">
                <a:latin typeface="Tahoma"/>
                <a:cs typeface="Tahoma"/>
              </a:rPr>
              <a:t>ET E PUNES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lang="it-IT" sz="2000" u="heavy" spc="-5" dirty="0" smtClean="0">
                <a:latin typeface="Tahoma"/>
                <a:cs typeface="Tahoma"/>
              </a:rPr>
              <a:t>JO TE      MBROJTUR NE RREGULL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6030345" y="4046210"/>
            <a:ext cx="3066415" cy="0"/>
          </a:xfrm>
          <a:custGeom>
            <a:avLst/>
            <a:gdLst/>
            <a:ahLst/>
            <a:cxnLst/>
            <a:rect l="l" t="t" r="r" b="b"/>
            <a:pathLst>
              <a:path w="3066415">
                <a:moveTo>
                  <a:pt x="0" y="0"/>
                </a:moveTo>
                <a:lnTo>
                  <a:pt x="3066287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602101" y="3406130"/>
            <a:ext cx="3924299" cy="7147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525901" y="3329930"/>
            <a:ext cx="3924300" cy="715010"/>
          </a:xfrm>
          <a:custGeom>
            <a:avLst/>
            <a:gdLst/>
            <a:ahLst/>
            <a:cxnLst/>
            <a:rect l="l" t="t" r="r" b="b"/>
            <a:pathLst>
              <a:path w="3924300" h="715010">
                <a:moveTo>
                  <a:pt x="0" y="714755"/>
                </a:moveTo>
                <a:lnTo>
                  <a:pt x="3924299" y="714755"/>
                </a:lnTo>
                <a:lnTo>
                  <a:pt x="3924299" y="0"/>
                </a:lnTo>
                <a:lnTo>
                  <a:pt x="0" y="0"/>
                </a:lnTo>
                <a:lnTo>
                  <a:pt x="0" y="7147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525901" y="3329930"/>
            <a:ext cx="3924300" cy="715010"/>
          </a:xfrm>
          <a:custGeom>
            <a:avLst/>
            <a:gdLst/>
            <a:ahLst/>
            <a:cxnLst/>
            <a:rect l="l" t="t" r="r" b="b"/>
            <a:pathLst>
              <a:path w="3924300" h="715010">
                <a:moveTo>
                  <a:pt x="0" y="714755"/>
                </a:moveTo>
                <a:lnTo>
                  <a:pt x="3924299" y="714755"/>
                </a:lnTo>
                <a:lnTo>
                  <a:pt x="3924299" y="0"/>
                </a:lnTo>
                <a:lnTo>
                  <a:pt x="0" y="0"/>
                </a:lnTo>
                <a:lnTo>
                  <a:pt x="0" y="71475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 txBox="1"/>
          <p:nvPr/>
        </p:nvSpPr>
        <p:spPr>
          <a:xfrm>
            <a:off x="5630562" y="3412603"/>
            <a:ext cx="3970641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215" marR="5080" indent="-311150" algn="ctr">
              <a:lnSpc>
                <a:spcPct val="100000"/>
              </a:lnSpc>
            </a:pPr>
            <a:r>
              <a:rPr lang="it-IT" sz="2000" u="heavy" dirty="0" smtClean="0">
                <a:latin typeface="Tahoma"/>
                <a:cs typeface="Tahoma"/>
              </a:rPr>
              <a:t>LEVIZJA ME DORE E NGARKESAVE </a:t>
            </a:r>
            <a:r>
              <a:rPr lang="it-IT" sz="2000" u="heavy" spc="-5" dirty="0" smtClean="0">
                <a:latin typeface="Tahoma"/>
                <a:cs typeface="Tahoma"/>
              </a:rPr>
              <a:t>SHUME TE RENDA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6670426" y="4988047"/>
            <a:ext cx="1784985" cy="0"/>
          </a:xfrm>
          <a:custGeom>
            <a:avLst/>
            <a:gdLst/>
            <a:ahLst/>
            <a:cxnLst/>
            <a:rect l="l" t="t" r="r" b="b"/>
            <a:pathLst>
              <a:path w="1784984">
                <a:moveTo>
                  <a:pt x="0" y="0"/>
                </a:moveTo>
                <a:lnTo>
                  <a:pt x="178460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602101" y="4349491"/>
            <a:ext cx="3924299" cy="7147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525901" y="4273291"/>
            <a:ext cx="3924300" cy="715010"/>
          </a:xfrm>
          <a:custGeom>
            <a:avLst/>
            <a:gdLst/>
            <a:ahLst/>
            <a:cxnLst/>
            <a:rect l="l" t="t" r="r" b="b"/>
            <a:pathLst>
              <a:path w="3924300" h="715010">
                <a:moveTo>
                  <a:pt x="0" y="714755"/>
                </a:moveTo>
                <a:lnTo>
                  <a:pt x="3924299" y="714755"/>
                </a:lnTo>
                <a:lnTo>
                  <a:pt x="3924299" y="0"/>
                </a:lnTo>
                <a:lnTo>
                  <a:pt x="0" y="0"/>
                </a:lnTo>
                <a:lnTo>
                  <a:pt x="0" y="7147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525901" y="4273291"/>
            <a:ext cx="3924300" cy="715010"/>
          </a:xfrm>
          <a:custGeom>
            <a:avLst/>
            <a:gdLst/>
            <a:ahLst/>
            <a:cxnLst/>
            <a:rect l="l" t="t" r="r" b="b"/>
            <a:pathLst>
              <a:path w="3924300" h="715010">
                <a:moveTo>
                  <a:pt x="0" y="714755"/>
                </a:moveTo>
                <a:lnTo>
                  <a:pt x="3924299" y="714755"/>
                </a:lnTo>
                <a:lnTo>
                  <a:pt x="3924299" y="0"/>
                </a:lnTo>
                <a:lnTo>
                  <a:pt x="0" y="0"/>
                </a:lnTo>
                <a:lnTo>
                  <a:pt x="0" y="71475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 txBox="1"/>
          <p:nvPr/>
        </p:nvSpPr>
        <p:spPr>
          <a:xfrm>
            <a:off x="6491622" y="4354436"/>
            <a:ext cx="2231631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235" marR="5080" indent="-90170" algn="ctr">
              <a:lnSpc>
                <a:spcPct val="100000"/>
              </a:lnSpc>
            </a:pPr>
            <a:r>
              <a:rPr lang="it-IT" sz="2000" u="heavy" spc="-5" dirty="0" smtClean="0">
                <a:latin typeface="Tahoma"/>
                <a:cs typeface="Tahoma"/>
              </a:rPr>
              <a:t>NDRIÇIMI I PAMJAFTUESHEM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5801745" y="5646415"/>
            <a:ext cx="3465829" cy="0"/>
          </a:xfrm>
          <a:custGeom>
            <a:avLst/>
            <a:gdLst/>
            <a:ahLst/>
            <a:cxnLst/>
            <a:rect l="l" t="t" r="r" b="b"/>
            <a:pathLst>
              <a:path w="3465829">
                <a:moveTo>
                  <a:pt x="0" y="0"/>
                </a:moveTo>
                <a:lnTo>
                  <a:pt x="3465575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602101" y="5311135"/>
            <a:ext cx="3866387" cy="4099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5525901" y="5234935"/>
            <a:ext cx="3866516" cy="410209"/>
          </a:xfrm>
          <a:custGeom>
            <a:avLst/>
            <a:gdLst/>
            <a:ahLst/>
            <a:cxnLst/>
            <a:rect l="l" t="t" r="r" b="b"/>
            <a:pathLst>
              <a:path w="3866515" h="410210">
                <a:moveTo>
                  <a:pt x="0" y="409955"/>
                </a:moveTo>
                <a:lnTo>
                  <a:pt x="3866387" y="409955"/>
                </a:lnTo>
                <a:lnTo>
                  <a:pt x="3866387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361441" y="5234935"/>
            <a:ext cx="4239762" cy="410209"/>
          </a:xfrm>
          <a:custGeom>
            <a:avLst/>
            <a:gdLst/>
            <a:ahLst/>
            <a:cxnLst/>
            <a:rect l="l" t="t" r="r" b="b"/>
            <a:pathLst>
              <a:path w="3866515" h="410210">
                <a:moveTo>
                  <a:pt x="0" y="409955"/>
                </a:moveTo>
                <a:lnTo>
                  <a:pt x="3866387" y="409955"/>
                </a:lnTo>
                <a:lnTo>
                  <a:pt x="3866387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 txBox="1"/>
          <p:nvPr/>
        </p:nvSpPr>
        <p:spPr>
          <a:xfrm>
            <a:off x="5753408" y="5363319"/>
            <a:ext cx="3952972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u="heavy" dirty="0" smtClean="0">
                <a:latin typeface="Tahoma"/>
                <a:cs typeface="Tahoma"/>
              </a:rPr>
              <a:t>M</a:t>
            </a:r>
            <a:r>
              <a:rPr u="heavy" spc="-5" dirty="0" smtClean="0">
                <a:latin typeface="Tahoma"/>
                <a:cs typeface="Tahoma"/>
              </a:rPr>
              <a:t>I</a:t>
            </a:r>
            <a:r>
              <a:rPr lang="it-IT" u="heavy" spc="-5" dirty="0" smtClean="0">
                <a:latin typeface="Tahoma"/>
                <a:cs typeface="Tahoma"/>
              </a:rPr>
              <a:t>K</a:t>
            </a:r>
            <a:r>
              <a:rPr u="heavy" spc="-10" dirty="0" smtClean="0">
                <a:latin typeface="Tahoma"/>
                <a:cs typeface="Tahoma"/>
              </a:rPr>
              <a:t>R</a:t>
            </a:r>
            <a:r>
              <a:rPr u="heavy" spc="-5" dirty="0" smtClean="0">
                <a:latin typeface="Tahoma"/>
                <a:cs typeface="Tahoma"/>
              </a:rPr>
              <a:t>O</a:t>
            </a:r>
            <a:r>
              <a:rPr lang="it-IT" u="heavy" spc="-5" dirty="0" smtClean="0">
                <a:latin typeface="Tahoma"/>
                <a:cs typeface="Tahoma"/>
              </a:rPr>
              <a:t>K</a:t>
            </a:r>
            <a:r>
              <a:rPr u="heavy" spc="-5" dirty="0" smtClean="0">
                <a:latin typeface="Tahoma"/>
                <a:cs typeface="Tahoma"/>
              </a:rPr>
              <a:t>LI</a:t>
            </a:r>
            <a:r>
              <a:rPr u="heavy" dirty="0" smtClean="0">
                <a:latin typeface="Tahoma"/>
                <a:cs typeface="Tahoma"/>
              </a:rPr>
              <a:t>MA</a:t>
            </a:r>
            <a:r>
              <a:rPr u="heavy" spc="-15" dirty="0" smtClean="0">
                <a:latin typeface="Tahoma"/>
                <a:cs typeface="Tahoma"/>
              </a:rPr>
              <a:t> </a:t>
            </a:r>
            <a:r>
              <a:rPr lang="it-IT" u="heavy" spc="-10" dirty="0" smtClean="0">
                <a:latin typeface="Tahoma"/>
                <a:cs typeface="Tahoma"/>
              </a:rPr>
              <a:t>JO</a:t>
            </a:r>
            <a:r>
              <a:rPr u="heavy" spc="-10" dirty="0" smtClean="0">
                <a:latin typeface="Tahoma"/>
                <a:cs typeface="Tahoma"/>
              </a:rPr>
              <a:t> </a:t>
            </a:r>
            <a:r>
              <a:rPr lang="it-IT" u="heavy" spc="-5" dirty="0" smtClean="0">
                <a:latin typeface="Tahoma"/>
                <a:cs typeface="Tahoma"/>
              </a:rPr>
              <a:t>E PERSHTATSHME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5740786" y="6664448"/>
            <a:ext cx="3644265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88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602101" y="6025891"/>
            <a:ext cx="3924299" cy="70865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525901" y="5949691"/>
            <a:ext cx="3924300" cy="708660"/>
          </a:xfrm>
          <a:custGeom>
            <a:avLst/>
            <a:gdLst/>
            <a:ahLst/>
            <a:cxnLst/>
            <a:rect l="l" t="t" r="r" b="b"/>
            <a:pathLst>
              <a:path w="3924300" h="708659">
                <a:moveTo>
                  <a:pt x="0" y="708659"/>
                </a:moveTo>
                <a:lnTo>
                  <a:pt x="3924299" y="708659"/>
                </a:lnTo>
                <a:lnTo>
                  <a:pt x="3924299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u="heavy" spc="-5" dirty="0">
                <a:latin typeface="Tahoma"/>
                <a:cs typeface="Tahoma"/>
              </a:rPr>
              <a:t>POSTET E PUNES JO TE      MBROJTUR NE RREGULL</a:t>
            </a:r>
          </a:p>
        </p:txBody>
      </p:sp>
      <p:sp>
        <p:nvSpPr>
          <p:cNvPr id="220" name="object 220"/>
          <p:cNvSpPr/>
          <p:nvPr/>
        </p:nvSpPr>
        <p:spPr>
          <a:xfrm>
            <a:off x="5525901" y="5949691"/>
            <a:ext cx="3924300" cy="708660"/>
          </a:xfrm>
          <a:custGeom>
            <a:avLst/>
            <a:gdLst/>
            <a:ahLst/>
            <a:cxnLst/>
            <a:rect l="l" t="t" r="r" b="b"/>
            <a:pathLst>
              <a:path w="3924300" h="708659">
                <a:moveTo>
                  <a:pt x="0" y="708659"/>
                </a:moveTo>
                <a:lnTo>
                  <a:pt x="3924299" y="708659"/>
                </a:lnTo>
                <a:lnTo>
                  <a:pt x="3924299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5664586" y="6588248"/>
            <a:ext cx="3644265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883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409325" y="5869682"/>
            <a:ext cx="1450975" cy="0"/>
          </a:xfrm>
          <a:custGeom>
            <a:avLst/>
            <a:gdLst/>
            <a:ahLst/>
            <a:cxnLst/>
            <a:rect l="l" t="t" r="r" b="b"/>
            <a:pathLst>
              <a:path w="1450975">
                <a:moveTo>
                  <a:pt x="0" y="0"/>
                </a:moveTo>
                <a:lnTo>
                  <a:pt x="1450847" y="0"/>
                </a:lnTo>
              </a:path>
            </a:pathLst>
          </a:custGeom>
          <a:ln w="30225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030105" y="5114540"/>
            <a:ext cx="4210811" cy="8351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53905" y="5038340"/>
            <a:ext cx="4211320" cy="835660"/>
          </a:xfrm>
          <a:custGeom>
            <a:avLst/>
            <a:gdLst/>
            <a:ahLst/>
            <a:cxnLst/>
            <a:rect l="l" t="t" r="r" b="b"/>
            <a:pathLst>
              <a:path w="4211320" h="835660">
                <a:moveTo>
                  <a:pt x="0" y="835151"/>
                </a:moveTo>
                <a:lnTo>
                  <a:pt x="4210811" y="835151"/>
                </a:lnTo>
                <a:lnTo>
                  <a:pt x="4210811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53905" y="5038340"/>
            <a:ext cx="4211320" cy="835660"/>
          </a:xfrm>
          <a:custGeom>
            <a:avLst/>
            <a:gdLst/>
            <a:ahLst/>
            <a:cxnLst/>
            <a:rect l="l" t="t" r="r" b="b"/>
            <a:pathLst>
              <a:path w="4211320" h="835660">
                <a:moveTo>
                  <a:pt x="0" y="835151"/>
                </a:moveTo>
                <a:lnTo>
                  <a:pt x="4210811" y="835151"/>
                </a:lnTo>
                <a:lnTo>
                  <a:pt x="4210811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 txBox="1"/>
          <p:nvPr/>
        </p:nvSpPr>
        <p:spPr>
          <a:xfrm>
            <a:off x="1728966" y="5126566"/>
            <a:ext cx="265938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b="1" spc="-20" dirty="0" smtClean="0">
                <a:solidFill>
                  <a:srgbClr val="FFCC65"/>
                </a:solidFill>
                <a:latin typeface="Tahoma"/>
                <a:cs typeface="Tahoma"/>
              </a:rPr>
              <a:t>LODHJA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094862" y="5095195"/>
            <a:ext cx="165466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b="1" u="heavy" dirty="0" smtClean="0">
                <a:solidFill>
                  <a:srgbClr val="FFCC65"/>
                </a:solidFill>
                <a:latin typeface="Tahoma"/>
                <a:cs typeface="Tahoma"/>
              </a:rPr>
              <a:t>MENDORE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30" name="object 230"/>
          <p:cNvSpPr txBox="1">
            <a:spLocks noGrp="1"/>
          </p:cNvSpPr>
          <p:nvPr>
            <p:ph type="title"/>
          </p:nvPr>
        </p:nvSpPr>
        <p:spPr>
          <a:xfrm>
            <a:off x="2270033" y="605421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en-US" b="0" spc="-15" dirty="0"/>
              <a:t>FAKTORET KRYESORE TE RISKUT</a:t>
            </a:r>
            <a:endParaRPr b="0" spc="-20" dirty="0"/>
          </a:p>
        </p:txBody>
      </p:sp>
      <p:sp>
        <p:nvSpPr>
          <p:cNvPr id="231" name="Slide Number Placeholder 230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13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0777" y="590384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en-US" b="0" spc="-15" dirty="0"/>
              <a:t>FAKTORET KRYESORE TE RISKUT</a:t>
            </a:r>
            <a:endParaRPr b="0" spc="-20" dirty="0"/>
          </a:p>
        </p:txBody>
      </p:sp>
      <p:sp>
        <p:nvSpPr>
          <p:cNvPr id="4" name="object 4"/>
          <p:cNvSpPr/>
          <p:nvPr/>
        </p:nvSpPr>
        <p:spPr>
          <a:xfrm>
            <a:off x="1840873" y="1461505"/>
            <a:ext cx="7162800" cy="1065530"/>
          </a:xfrm>
          <a:custGeom>
            <a:avLst/>
            <a:gdLst/>
            <a:ahLst/>
            <a:cxnLst/>
            <a:rect l="l" t="t" r="r" b="b"/>
            <a:pathLst>
              <a:path w="7162800" h="1065530">
                <a:moveTo>
                  <a:pt x="176783" y="0"/>
                </a:moveTo>
                <a:lnTo>
                  <a:pt x="133860" y="5266"/>
                </a:lnTo>
                <a:lnTo>
                  <a:pt x="94741" y="20234"/>
                </a:lnTo>
                <a:lnTo>
                  <a:pt x="60703" y="43658"/>
                </a:lnTo>
                <a:lnTo>
                  <a:pt x="33026" y="74293"/>
                </a:lnTo>
                <a:lnTo>
                  <a:pt x="12987" y="110891"/>
                </a:lnTo>
                <a:lnTo>
                  <a:pt x="1863" y="152209"/>
                </a:lnTo>
                <a:lnTo>
                  <a:pt x="0" y="888491"/>
                </a:lnTo>
                <a:lnTo>
                  <a:pt x="605" y="903206"/>
                </a:lnTo>
                <a:lnTo>
                  <a:pt x="9304" y="945170"/>
                </a:lnTo>
                <a:lnTo>
                  <a:pt x="27319" y="982861"/>
                </a:lnTo>
                <a:lnTo>
                  <a:pt x="53357" y="1014982"/>
                </a:lnTo>
                <a:lnTo>
                  <a:pt x="86122" y="1040241"/>
                </a:lnTo>
                <a:lnTo>
                  <a:pt x="124321" y="1057341"/>
                </a:lnTo>
                <a:lnTo>
                  <a:pt x="166658" y="1064989"/>
                </a:lnTo>
                <a:lnTo>
                  <a:pt x="6984488" y="1065275"/>
                </a:lnTo>
                <a:lnTo>
                  <a:pt x="6999360" y="1064675"/>
                </a:lnTo>
                <a:lnTo>
                  <a:pt x="7041688" y="1056049"/>
                </a:lnTo>
                <a:lnTo>
                  <a:pt x="7079618" y="1038179"/>
                </a:lnTo>
                <a:lnTo>
                  <a:pt x="7111904" y="1012342"/>
                </a:lnTo>
                <a:lnTo>
                  <a:pt x="7137300" y="979817"/>
                </a:lnTo>
                <a:lnTo>
                  <a:pt x="7154560" y="941882"/>
                </a:lnTo>
                <a:lnTo>
                  <a:pt x="7162438" y="899814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678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40873" y="1461505"/>
            <a:ext cx="7162800" cy="1065530"/>
          </a:xfrm>
          <a:custGeom>
            <a:avLst/>
            <a:gdLst/>
            <a:ahLst/>
            <a:cxnLst/>
            <a:rect l="l" t="t" r="r" b="b"/>
            <a:pathLst>
              <a:path w="7162800" h="1065530">
                <a:moveTo>
                  <a:pt x="176783" y="0"/>
                </a:moveTo>
                <a:lnTo>
                  <a:pt x="133860" y="5266"/>
                </a:lnTo>
                <a:lnTo>
                  <a:pt x="94741" y="20234"/>
                </a:lnTo>
                <a:lnTo>
                  <a:pt x="60703" y="43658"/>
                </a:lnTo>
                <a:lnTo>
                  <a:pt x="33026" y="74293"/>
                </a:lnTo>
                <a:lnTo>
                  <a:pt x="12987" y="110891"/>
                </a:lnTo>
                <a:lnTo>
                  <a:pt x="1863" y="152209"/>
                </a:lnTo>
                <a:lnTo>
                  <a:pt x="0" y="888491"/>
                </a:lnTo>
                <a:lnTo>
                  <a:pt x="605" y="903206"/>
                </a:lnTo>
                <a:lnTo>
                  <a:pt x="9304" y="945170"/>
                </a:lnTo>
                <a:lnTo>
                  <a:pt x="27319" y="982861"/>
                </a:lnTo>
                <a:lnTo>
                  <a:pt x="53357" y="1014982"/>
                </a:lnTo>
                <a:lnTo>
                  <a:pt x="86122" y="1040241"/>
                </a:lnTo>
                <a:lnTo>
                  <a:pt x="124321" y="1057341"/>
                </a:lnTo>
                <a:lnTo>
                  <a:pt x="166658" y="1064989"/>
                </a:lnTo>
                <a:lnTo>
                  <a:pt x="6984488" y="1065275"/>
                </a:lnTo>
                <a:lnTo>
                  <a:pt x="6999360" y="1064675"/>
                </a:lnTo>
                <a:lnTo>
                  <a:pt x="7041688" y="1056049"/>
                </a:lnTo>
                <a:lnTo>
                  <a:pt x="7079618" y="1038179"/>
                </a:lnTo>
                <a:lnTo>
                  <a:pt x="7111904" y="1012342"/>
                </a:lnTo>
                <a:lnTo>
                  <a:pt x="7137300" y="979817"/>
                </a:lnTo>
                <a:lnTo>
                  <a:pt x="7154560" y="941882"/>
                </a:lnTo>
                <a:lnTo>
                  <a:pt x="7162438" y="899814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6783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23109" y="3208010"/>
            <a:ext cx="1266825" cy="0"/>
          </a:xfrm>
          <a:custGeom>
            <a:avLst/>
            <a:gdLst/>
            <a:ahLst/>
            <a:cxnLst/>
            <a:rect l="l" t="t" r="r" b="b"/>
            <a:pathLst>
              <a:path w="1266825">
                <a:moveTo>
                  <a:pt x="0" y="0"/>
                </a:moveTo>
                <a:lnTo>
                  <a:pt x="1266443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55273" y="2758429"/>
            <a:ext cx="4800599" cy="531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79073" y="2682229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30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79073" y="2682229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30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3757" y="3893810"/>
            <a:ext cx="1565275" cy="0"/>
          </a:xfrm>
          <a:custGeom>
            <a:avLst/>
            <a:gdLst/>
            <a:ahLst/>
            <a:cxnLst/>
            <a:rect l="l" t="t" r="r" b="b"/>
            <a:pathLst>
              <a:path w="1565275">
                <a:moveTo>
                  <a:pt x="0" y="0"/>
                </a:moveTo>
                <a:lnTo>
                  <a:pt x="156514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55273" y="3444230"/>
            <a:ext cx="4800599" cy="531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79073" y="3368030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79073" y="3368030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679073" y="4130035"/>
            <a:ext cx="48006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3415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FF9900"/>
                </a:solidFill>
                <a:latin typeface="Arial"/>
                <a:cs typeface="Arial"/>
              </a:rPr>
              <a:t>a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pi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99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ettro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9900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neti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ci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32865" y="4655815"/>
            <a:ext cx="3645535" cy="0"/>
          </a:xfrm>
          <a:custGeom>
            <a:avLst/>
            <a:gdLst/>
            <a:ahLst/>
            <a:cxnLst/>
            <a:rect l="l" t="t" r="r" b="b"/>
            <a:pathLst>
              <a:path w="3645534">
                <a:moveTo>
                  <a:pt x="0" y="0"/>
                </a:moveTo>
                <a:lnTo>
                  <a:pt x="364540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55273" y="4206235"/>
            <a:ext cx="4800599" cy="531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79073" y="4130035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79073" y="4130035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12273" y="1994905"/>
            <a:ext cx="1066800" cy="954405"/>
          </a:xfrm>
          <a:custGeom>
            <a:avLst/>
            <a:gdLst/>
            <a:ahLst/>
            <a:cxnLst/>
            <a:rect l="l" t="t" r="r" b="b"/>
            <a:pathLst>
              <a:path w="1066800" h="954405">
                <a:moveTo>
                  <a:pt x="219455" y="0"/>
                </a:moveTo>
                <a:lnTo>
                  <a:pt x="0" y="0"/>
                </a:lnTo>
                <a:lnTo>
                  <a:pt x="0" y="954023"/>
                </a:lnTo>
                <a:lnTo>
                  <a:pt x="1066799" y="95402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12273" y="1994905"/>
            <a:ext cx="1066800" cy="1640205"/>
          </a:xfrm>
          <a:custGeom>
            <a:avLst/>
            <a:gdLst/>
            <a:ahLst/>
            <a:cxnLst/>
            <a:rect l="l" t="t" r="r" b="b"/>
            <a:pathLst>
              <a:path w="1066800" h="1640204">
                <a:moveTo>
                  <a:pt x="219455" y="0"/>
                </a:moveTo>
                <a:lnTo>
                  <a:pt x="0" y="0"/>
                </a:lnTo>
                <a:lnTo>
                  <a:pt x="0" y="1639823"/>
                </a:lnTo>
                <a:lnTo>
                  <a:pt x="1066799" y="163982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12273" y="1994905"/>
            <a:ext cx="1066800" cy="2402205"/>
          </a:xfrm>
          <a:custGeom>
            <a:avLst/>
            <a:gdLst/>
            <a:ahLst/>
            <a:cxnLst/>
            <a:rect l="l" t="t" r="r" b="b"/>
            <a:pathLst>
              <a:path w="1066800" h="2402204">
                <a:moveTo>
                  <a:pt x="219455" y="0"/>
                </a:moveTo>
                <a:lnTo>
                  <a:pt x="0" y="0"/>
                </a:lnTo>
                <a:lnTo>
                  <a:pt x="0" y="2401823"/>
                </a:lnTo>
                <a:lnTo>
                  <a:pt x="1066799" y="240182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688217" y="4892035"/>
            <a:ext cx="48006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4014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adia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zi</a:t>
            </a:r>
            <a:r>
              <a:rPr sz="2800" spc="-5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ni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32609" y="5417815"/>
            <a:ext cx="1664335" cy="0"/>
          </a:xfrm>
          <a:custGeom>
            <a:avLst/>
            <a:gdLst/>
            <a:ahLst/>
            <a:cxnLst/>
            <a:rect l="l" t="t" r="r" b="b"/>
            <a:pathLst>
              <a:path w="1664335">
                <a:moveTo>
                  <a:pt x="0" y="0"/>
                </a:moveTo>
                <a:lnTo>
                  <a:pt x="166420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764417" y="4968235"/>
            <a:ext cx="4800599" cy="531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88217" y="4892035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88217" y="4892035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12273" y="1994905"/>
            <a:ext cx="1076325" cy="3164205"/>
          </a:xfrm>
          <a:custGeom>
            <a:avLst/>
            <a:gdLst/>
            <a:ahLst/>
            <a:cxnLst/>
            <a:rect l="l" t="t" r="r" b="b"/>
            <a:pathLst>
              <a:path w="1076325" h="3164204">
                <a:moveTo>
                  <a:pt x="219455" y="0"/>
                </a:moveTo>
                <a:lnTo>
                  <a:pt x="0" y="0"/>
                </a:lnTo>
                <a:lnTo>
                  <a:pt x="0" y="3163830"/>
                </a:lnTo>
                <a:lnTo>
                  <a:pt x="1075943" y="316383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698885" y="5652511"/>
            <a:ext cx="48006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35100">
              <a:lnSpc>
                <a:spcPct val="100000"/>
              </a:lnSpc>
            </a:pP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Illu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ina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z</a:t>
            </a:r>
            <a:r>
              <a:rPr sz="2800" spc="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one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134489" y="6178291"/>
            <a:ext cx="2080260" cy="0"/>
          </a:xfrm>
          <a:custGeom>
            <a:avLst/>
            <a:gdLst/>
            <a:ahLst/>
            <a:cxnLst/>
            <a:rect l="l" t="t" r="r" b="b"/>
            <a:pathLst>
              <a:path w="2080260">
                <a:moveTo>
                  <a:pt x="0" y="0"/>
                </a:moveTo>
                <a:lnTo>
                  <a:pt x="2080259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73561" y="5728711"/>
            <a:ext cx="4800599" cy="531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98885" y="5652511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697361" y="5652511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612273" y="1994905"/>
            <a:ext cx="1085215" cy="3924300"/>
          </a:xfrm>
          <a:custGeom>
            <a:avLst/>
            <a:gdLst/>
            <a:ahLst/>
            <a:cxnLst/>
            <a:rect l="l" t="t" r="r" b="b"/>
            <a:pathLst>
              <a:path w="1085214" h="3924300">
                <a:moveTo>
                  <a:pt x="219455" y="0"/>
                </a:moveTo>
                <a:lnTo>
                  <a:pt x="0" y="0"/>
                </a:lnTo>
                <a:lnTo>
                  <a:pt x="0" y="3924306"/>
                </a:lnTo>
                <a:lnTo>
                  <a:pt x="1085087" y="3924306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708029" y="6414511"/>
            <a:ext cx="48006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433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ro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cli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ma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332609" y="6940291"/>
            <a:ext cx="1702435" cy="0"/>
          </a:xfrm>
          <a:custGeom>
            <a:avLst/>
            <a:gdLst/>
            <a:ahLst/>
            <a:cxnLst/>
            <a:rect l="l" t="t" r="r" b="b"/>
            <a:pathLst>
              <a:path w="1702435">
                <a:moveTo>
                  <a:pt x="0" y="0"/>
                </a:moveTo>
                <a:lnTo>
                  <a:pt x="170230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84229" y="6490711"/>
            <a:ext cx="4800599" cy="531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64417" y="6431086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u="heavy" spc="-15" dirty="0" err="1">
                <a:latin typeface="Arial"/>
                <a:cs typeface="Arial"/>
              </a:rPr>
              <a:t>Mikroklima</a:t>
            </a:r>
            <a:endParaRPr lang="en-US" sz="2800" u="heavy" spc="-15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708029" y="6414511"/>
            <a:ext cx="4800600" cy="532130"/>
          </a:xfrm>
          <a:custGeom>
            <a:avLst/>
            <a:gdLst/>
            <a:ahLst/>
            <a:cxnLst/>
            <a:rect l="l" t="t" r="r" b="b"/>
            <a:pathLst>
              <a:path w="4800600" h="532129">
                <a:moveTo>
                  <a:pt x="0" y="531875"/>
                </a:moveTo>
                <a:lnTo>
                  <a:pt x="4800599" y="531875"/>
                </a:lnTo>
                <a:lnTo>
                  <a:pt x="48005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973713" y="1869996"/>
            <a:ext cx="4420226" cy="4378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1540">
              <a:lnSpc>
                <a:spcPct val="100000"/>
              </a:lnSpc>
            </a:pPr>
            <a:r>
              <a:rPr lang="it-IT" sz="2400" b="1" spc="-5" dirty="0" smtClean="0">
                <a:latin typeface="Tahoma"/>
                <a:cs typeface="Tahoma"/>
              </a:rPr>
              <a:t>      </a:t>
            </a:r>
            <a:r>
              <a:rPr sz="2400" b="1" u="heavy" spc="-5" dirty="0" smtClean="0">
                <a:latin typeface="Tahoma"/>
                <a:cs typeface="Tahoma"/>
              </a:rPr>
              <a:t>R</a:t>
            </a:r>
            <a:r>
              <a:rPr sz="2400" b="1" u="heavy" dirty="0" smtClean="0">
                <a:latin typeface="Tahoma"/>
                <a:cs typeface="Tahoma"/>
              </a:rPr>
              <a:t>IS</a:t>
            </a:r>
            <a:r>
              <a:rPr lang="it-IT" sz="2400" b="1" u="heavy" spc="-10" dirty="0" smtClean="0">
                <a:latin typeface="Tahoma"/>
                <a:cs typeface="Tahoma"/>
              </a:rPr>
              <a:t>KU</a:t>
            </a:r>
            <a:r>
              <a:rPr sz="2400" b="1" u="heavy" dirty="0" smtClean="0">
                <a:latin typeface="Tahoma"/>
                <a:cs typeface="Tahoma"/>
              </a:rPr>
              <a:t> </a:t>
            </a:r>
            <a:r>
              <a:rPr sz="2400" b="1" u="heavy" spc="-5" dirty="0" smtClean="0">
                <a:latin typeface="Tahoma"/>
                <a:cs typeface="Tahoma"/>
              </a:rPr>
              <a:t>F</a:t>
            </a:r>
            <a:r>
              <a:rPr sz="2400" b="1" u="heavy" dirty="0" smtClean="0">
                <a:latin typeface="Tahoma"/>
                <a:cs typeface="Tahoma"/>
              </a:rPr>
              <a:t>I</a:t>
            </a:r>
            <a:r>
              <a:rPr lang="it-IT" sz="2400" b="1" u="heavy" dirty="0" smtClean="0">
                <a:latin typeface="Tahoma"/>
                <a:cs typeface="Tahoma"/>
              </a:rPr>
              <a:t>ZIK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1053465" marR="1043940" indent="-635" algn="ctr">
              <a:lnSpc>
                <a:spcPct val="160700"/>
              </a:lnSpc>
            </a:pPr>
            <a:r>
              <a:rPr lang="it-IT" sz="2800" u="heavy" spc="-30" dirty="0" smtClean="0">
                <a:latin typeface="Arial"/>
                <a:cs typeface="Arial"/>
              </a:rPr>
              <a:t>Zhurma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u="heavy" spc="-30" dirty="0" smtClean="0">
                <a:latin typeface="Arial"/>
                <a:cs typeface="Arial"/>
              </a:rPr>
              <a:t>V</a:t>
            </a:r>
            <a:r>
              <a:rPr sz="2800" u="heavy" spc="-15" dirty="0" smtClean="0">
                <a:latin typeface="Arial"/>
                <a:cs typeface="Arial"/>
              </a:rPr>
              <a:t>ibra</a:t>
            </a:r>
            <a:r>
              <a:rPr lang="it-IT" sz="2800" u="heavy" spc="-10" dirty="0" smtClean="0">
                <a:latin typeface="Arial"/>
                <a:cs typeface="Arial"/>
              </a:rPr>
              <a:t>c</a:t>
            </a:r>
            <a:r>
              <a:rPr sz="2800" u="heavy" spc="-15" dirty="0" smtClean="0">
                <a:latin typeface="Arial"/>
                <a:cs typeface="Arial"/>
              </a:rPr>
              <a:t>io</a:t>
            </a:r>
            <a:r>
              <a:rPr sz="2800" u="heavy" spc="-5" dirty="0" smtClean="0">
                <a:latin typeface="Arial"/>
                <a:cs typeface="Arial"/>
              </a:rPr>
              <a:t>n</a:t>
            </a:r>
            <a:r>
              <a:rPr lang="it-IT" sz="2800" u="heavy" spc="-5" dirty="0" smtClean="0">
                <a:latin typeface="Arial"/>
                <a:cs typeface="Arial"/>
              </a:rPr>
              <a:t>et</a:t>
            </a:r>
            <a:endParaRPr sz="2800" dirty="0">
              <a:latin typeface="Arial"/>
              <a:cs typeface="Arial"/>
            </a:endParaRPr>
          </a:p>
          <a:p>
            <a:pPr marL="12700" marR="5080" algn="ctr">
              <a:lnSpc>
                <a:spcPct val="178500"/>
              </a:lnSpc>
            </a:pPr>
            <a:r>
              <a:rPr lang="it-IT" sz="2800" u="heavy" spc="-30" dirty="0" smtClean="0">
                <a:latin typeface="Arial"/>
                <a:cs typeface="Arial"/>
              </a:rPr>
              <a:t>Fushat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20" dirty="0" smtClean="0">
                <a:latin typeface="Arial"/>
                <a:cs typeface="Arial"/>
              </a:rPr>
              <a:t>e</a:t>
            </a:r>
            <a:r>
              <a:rPr sz="2800" u="heavy" spc="0" dirty="0" smtClean="0">
                <a:latin typeface="Arial"/>
                <a:cs typeface="Arial"/>
              </a:rPr>
              <a:t>l</a:t>
            </a:r>
            <a:r>
              <a:rPr sz="2800" u="heavy" spc="-15" dirty="0" smtClean="0">
                <a:latin typeface="Arial"/>
                <a:cs typeface="Arial"/>
              </a:rPr>
              <a:t>e</a:t>
            </a:r>
            <a:r>
              <a:rPr lang="it-IT" sz="2800" u="heavy" spc="-15" dirty="0" smtClean="0">
                <a:latin typeface="Arial"/>
                <a:cs typeface="Arial"/>
              </a:rPr>
              <a:t>k</a:t>
            </a:r>
            <a:r>
              <a:rPr sz="2800" u="heavy" spc="-15" dirty="0" smtClean="0">
                <a:latin typeface="Arial"/>
                <a:cs typeface="Arial"/>
              </a:rPr>
              <a:t>tro</a:t>
            </a:r>
            <a:r>
              <a:rPr sz="2800" u="heavy" spc="-30" dirty="0" smtClean="0">
                <a:latin typeface="Arial"/>
                <a:cs typeface="Arial"/>
              </a:rPr>
              <a:t>m</a:t>
            </a:r>
            <a:r>
              <a:rPr sz="2800" u="heavy" spc="-20" dirty="0" smtClean="0">
                <a:latin typeface="Arial"/>
                <a:cs typeface="Arial"/>
              </a:rPr>
              <a:t>a</a:t>
            </a:r>
            <a:r>
              <a:rPr sz="2800" u="heavy" spc="-5" dirty="0" smtClean="0">
                <a:latin typeface="Arial"/>
                <a:cs typeface="Arial"/>
              </a:rPr>
              <a:t>g</a:t>
            </a:r>
            <a:r>
              <a:rPr sz="2800" u="heavy" spc="-15" dirty="0" smtClean="0">
                <a:latin typeface="Arial"/>
                <a:cs typeface="Arial"/>
              </a:rPr>
              <a:t>neti</a:t>
            </a:r>
            <a:r>
              <a:rPr lang="it-IT" sz="2800" u="heavy" spc="-15" dirty="0" smtClean="0">
                <a:latin typeface="Arial"/>
                <a:cs typeface="Arial"/>
              </a:rPr>
              <a:t>ke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u="heavy" spc="-30" dirty="0" smtClean="0">
                <a:latin typeface="Arial"/>
                <a:cs typeface="Arial"/>
              </a:rPr>
              <a:t>R</a:t>
            </a:r>
            <a:r>
              <a:rPr lang="it-IT" sz="2800" u="heavy" spc="-15" dirty="0" smtClean="0">
                <a:latin typeface="Arial"/>
                <a:cs typeface="Arial"/>
              </a:rPr>
              <a:t>rezatimi</a:t>
            </a:r>
          </a:p>
          <a:p>
            <a:pPr marL="12700" marR="5080" algn="ctr">
              <a:lnSpc>
                <a:spcPct val="178500"/>
              </a:lnSpc>
            </a:pPr>
            <a:r>
              <a:rPr lang="it-IT" sz="2800" u="sng" spc="-10" dirty="0" smtClean="0">
                <a:latin typeface="Arial"/>
                <a:cs typeface="Arial"/>
              </a:rPr>
              <a:t>Ndriçimi</a:t>
            </a:r>
            <a:r>
              <a:rPr sz="2800" u="sng" spc="-10" dirty="0" smtClean="0">
                <a:latin typeface="Arial"/>
                <a:cs typeface="Arial"/>
              </a:rPr>
              <a:t> </a:t>
            </a:r>
            <a:endParaRPr sz="2800" u="sng" dirty="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12273" y="1994905"/>
            <a:ext cx="1096010" cy="4686300"/>
          </a:xfrm>
          <a:custGeom>
            <a:avLst/>
            <a:gdLst/>
            <a:ahLst/>
            <a:cxnLst/>
            <a:rect l="l" t="t" r="r" b="b"/>
            <a:pathLst>
              <a:path w="1096010" h="4686300">
                <a:moveTo>
                  <a:pt x="219455" y="0"/>
                </a:moveTo>
                <a:lnTo>
                  <a:pt x="0" y="0"/>
                </a:lnTo>
                <a:lnTo>
                  <a:pt x="0" y="4686305"/>
                </a:lnTo>
                <a:lnTo>
                  <a:pt x="1095755" y="468630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14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66365" y="5623190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79142" y="5623190"/>
            <a:ext cx="16764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25446" y="5623190"/>
            <a:ext cx="1320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6724" y="5623190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97027" y="5623190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12840" y="5623190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13519" y="5623190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6584" y="5623190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54502" y="5623190"/>
            <a:ext cx="1371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92139" y="5623190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37014" y="5623190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92462" y="5623190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14561" y="5623190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85642" y="5623190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81093" y="5623190"/>
            <a:ext cx="137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18814" y="5623190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76166" y="5623190"/>
            <a:ext cx="1409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17007" y="5623190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56013" y="3421369"/>
            <a:ext cx="2921635" cy="49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3880">
              <a:lnSpc>
                <a:spcPct val="100000"/>
              </a:lnSpc>
            </a:pP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MI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CR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99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02916" y="4010797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08197" y="4010797"/>
            <a:ext cx="8953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98084" y="4010797"/>
            <a:ext cx="1054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98656" y="4010797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00806" y="4010797"/>
            <a:ext cx="1352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35043" y="4010797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95877" y="4010797"/>
            <a:ext cx="1593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42182" y="4010797"/>
            <a:ext cx="1479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90123" y="4010797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59617" y="1446265"/>
            <a:ext cx="5334000" cy="554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2494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hio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isic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-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25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pi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67471" y="4010797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53183" y="4010797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87663" y="3657228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95877" y="3657228"/>
            <a:ext cx="1339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À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20518" y="4010797"/>
            <a:ext cx="13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08565" y="3657228"/>
            <a:ext cx="13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42725" y="3657228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98269" y="3657228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54502" y="3657228"/>
            <a:ext cx="1581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900806" y="3657228"/>
            <a:ext cx="869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437253" y="5623190"/>
            <a:ext cx="1485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510662" y="5623190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44457" y="5623190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99123" y="4801753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93414" y="4801753"/>
            <a:ext cx="1555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348856" y="4801753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469360" y="4801753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837065" y="4475617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70380" y="4475617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169286" y="4475617"/>
            <a:ext cx="1371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446975" y="4475617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559430" y="4475617"/>
            <a:ext cx="13652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36013" y="4475617"/>
            <a:ext cx="11112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041074" y="4475617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95877" y="4475617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239265" y="4475617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16977" y="4475617"/>
            <a:ext cx="1206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431266" y="4475617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66711" y="4475617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685691" y="4475617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667901" y="6027050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780653" y="6027050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924004" y="6027050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050580" y="6027050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300409" y="6027050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413126" y="6027050"/>
            <a:ext cx="1416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693613" y="6027050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803270" y="6027050"/>
            <a:ext cx="1384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942180" y="6027050"/>
            <a:ext cx="137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079293" y="6027050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144646" y="6027050"/>
            <a:ext cx="15494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98737" y="6027050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420741" y="6027050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855249" y="6027050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734685" y="6027050"/>
            <a:ext cx="1212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539613" y="6027050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658592" y="6027050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554834" y="6027050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169286" y="6027050"/>
            <a:ext cx="1308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695268" y="4475617"/>
            <a:ext cx="13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829428" y="4475617"/>
            <a:ext cx="1060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364358" y="4475617"/>
            <a:ext cx="825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925446" y="4475617"/>
            <a:ext cx="1454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74073" y="348985"/>
            <a:ext cx="9143996" cy="68580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48749" y="434329"/>
            <a:ext cx="8997692" cy="67101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723253" y="6307832"/>
            <a:ext cx="1123315" cy="836930"/>
          </a:xfrm>
          <a:custGeom>
            <a:avLst/>
            <a:gdLst/>
            <a:ahLst/>
            <a:cxnLst/>
            <a:rect l="l" t="t" r="r" b="b"/>
            <a:pathLst>
              <a:path w="1123315" h="836929">
                <a:moveTo>
                  <a:pt x="291083" y="28955"/>
                </a:moveTo>
                <a:lnTo>
                  <a:pt x="0" y="836675"/>
                </a:lnTo>
                <a:lnTo>
                  <a:pt x="960256" y="121369"/>
                </a:lnTo>
                <a:lnTo>
                  <a:pt x="550450" y="121369"/>
                </a:lnTo>
                <a:lnTo>
                  <a:pt x="511564" y="119274"/>
                </a:lnTo>
                <a:lnTo>
                  <a:pt x="441054" y="108824"/>
                </a:lnTo>
                <a:lnTo>
                  <a:pt x="380548" y="90172"/>
                </a:lnTo>
                <a:lnTo>
                  <a:pt x="330430" y="63491"/>
                </a:lnTo>
                <a:lnTo>
                  <a:pt x="309386" y="47194"/>
                </a:lnTo>
                <a:lnTo>
                  <a:pt x="291083" y="28955"/>
                </a:lnTo>
                <a:close/>
              </a:path>
              <a:path w="1123315" h="836929">
                <a:moveTo>
                  <a:pt x="1123187" y="0"/>
                </a:moveTo>
                <a:lnTo>
                  <a:pt x="1061016" y="22372"/>
                </a:lnTo>
                <a:lnTo>
                  <a:pt x="1000722" y="42411"/>
                </a:lnTo>
                <a:lnTo>
                  <a:pt x="942352" y="60139"/>
                </a:lnTo>
                <a:lnTo>
                  <a:pt x="885956" y="75578"/>
                </a:lnTo>
                <a:lnTo>
                  <a:pt x="831580" y="88749"/>
                </a:lnTo>
                <a:lnTo>
                  <a:pt x="779272" y="99674"/>
                </a:lnTo>
                <a:lnTo>
                  <a:pt x="729082" y="108374"/>
                </a:lnTo>
                <a:lnTo>
                  <a:pt x="681057" y="114873"/>
                </a:lnTo>
                <a:lnTo>
                  <a:pt x="635244" y="119190"/>
                </a:lnTo>
                <a:lnTo>
                  <a:pt x="591692" y="121348"/>
                </a:lnTo>
                <a:lnTo>
                  <a:pt x="550450" y="121369"/>
                </a:lnTo>
                <a:lnTo>
                  <a:pt x="960256" y="121369"/>
                </a:lnTo>
                <a:lnTo>
                  <a:pt x="1123187" y="0"/>
                </a:lnTo>
                <a:close/>
              </a:path>
            </a:pathLst>
          </a:custGeom>
          <a:solidFill>
            <a:srgbClr val="7B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6138645" y="2515751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242182" y="2515751"/>
            <a:ext cx="990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341314" y="2515751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173857" y="2705851"/>
            <a:ext cx="1289685" cy="0"/>
          </a:xfrm>
          <a:custGeom>
            <a:avLst/>
            <a:gdLst/>
            <a:ahLst/>
            <a:cxnLst/>
            <a:rect l="l" t="t" r="r" b="b"/>
            <a:pathLst>
              <a:path w="1289685">
                <a:moveTo>
                  <a:pt x="0" y="0"/>
                </a:moveTo>
                <a:lnTo>
                  <a:pt x="1289303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343277" y="2474965"/>
            <a:ext cx="2953511" cy="2453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4267077" y="2398765"/>
            <a:ext cx="2954020" cy="230832"/>
          </a:xfrm>
          <a:prstGeom prst="rect">
            <a:avLst/>
          </a:prstGeom>
          <a:solidFill>
            <a:srgbClr val="CCCCFF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4230">
              <a:lnSpc>
                <a:spcPts val="1839"/>
              </a:lnSpc>
            </a:pP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sz="1600" u="sng" spc="-5" dirty="0" smtClean="0">
                <a:latin typeface="Tahoma"/>
                <a:cs typeface="Tahoma"/>
              </a:rPr>
              <a:t>R</a:t>
            </a:r>
            <a:r>
              <a:rPr sz="1600" u="sng" spc="-15" dirty="0" smtClean="0">
                <a:latin typeface="Tahoma"/>
                <a:cs typeface="Tahoma"/>
              </a:rPr>
              <a:t>P</a:t>
            </a:r>
            <a:r>
              <a:rPr sz="1600" u="sng" spc="-10" dirty="0" smtClean="0">
                <a:latin typeface="Tahoma"/>
                <a:cs typeface="Tahoma"/>
              </a:rPr>
              <a:t>ENTE</a:t>
            </a:r>
            <a:r>
              <a:rPr sz="1600" u="sng" spc="-5" dirty="0" smtClean="0">
                <a:latin typeface="Tahoma"/>
                <a:cs typeface="Tahoma"/>
              </a:rPr>
              <a:t>R</a:t>
            </a:r>
            <a:r>
              <a:rPr sz="1600" u="sng" spc="-10" dirty="0" smtClean="0">
                <a:latin typeface="Tahoma"/>
                <a:cs typeface="Tahoma"/>
              </a:rPr>
              <a:t>IA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1915549" y="2929117"/>
            <a:ext cx="1355090" cy="0"/>
          </a:xfrm>
          <a:custGeom>
            <a:avLst/>
            <a:gdLst/>
            <a:ahLst/>
            <a:cxnLst/>
            <a:rect l="l" t="t" r="r" b="b"/>
            <a:pathLst>
              <a:path w="1355089">
                <a:moveTo>
                  <a:pt x="0" y="0"/>
                </a:moveTo>
                <a:lnTo>
                  <a:pt x="1354835" y="0"/>
                </a:lnTo>
              </a:path>
            </a:pathLst>
          </a:custGeom>
          <a:ln w="22605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132213" y="2538973"/>
            <a:ext cx="2921507" cy="4632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56013" y="2464298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80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056013" y="2462773"/>
            <a:ext cx="2921635" cy="463550"/>
          </a:xfrm>
          <a:custGeom>
            <a:avLst/>
            <a:gdLst/>
            <a:ahLst/>
            <a:cxnLst/>
            <a:rect l="l" t="t" r="r" b="b"/>
            <a:pathLst>
              <a:path w="2921635" h="463550">
                <a:moveTo>
                  <a:pt x="0" y="463295"/>
                </a:moveTo>
                <a:lnTo>
                  <a:pt x="2921507" y="463295"/>
                </a:lnTo>
                <a:lnTo>
                  <a:pt x="2921507" y="0"/>
                </a:lnTo>
                <a:lnTo>
                  <a:pt x="0" y="0"/>
                </a:lnTo>
                <a:lnTo>
                  <a:pt x="0" y="4632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4834017" y="2857128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925446" y="2857128"/>
            <a:ext cx="1428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068773" y="2857128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169345" y="2857128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357083" y="2857128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468275" y="2857128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594851" y="2857128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738107" y="2857128"/>
            <a:ext cx="1212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858670" y="2857128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038598" y="2857128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194141" y="2857128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338921" y="2857128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437253" y="2857128"/>
            <a:ext cx="1644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583557" y="2857128"/>
            <a:ext cx="1441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727828" y="2857128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4834006" y="3047227"/>
            <a:ext cx="1969135" cy="0"/>
          </a:xfrm>
          <a:custGeom>
            <a:avLst/>
            <a:gdLst/>
            <a:ahLst/>
            <a:cxnLst/>
            <a:rect l="l" t="t" r="r" b="b"/>
            <a:pathLst>
              <a:path w="1969134">
                <a:moveTo>
                  <a:pt x="0" y="0"/>
                </a:moveTo>
                <a:lnTo>
                  <a:pt x="196900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343277" y="2816341"/>
            <a:ext cx="2953511" cy="2453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4128396" y="2725945"/>
            <a:ext cx="3168391" cy="239748"/>
          </a:xfrm>
          <a:prstGeom prst="rect">
            <a:avLst/>
          </a:prstGeom>
          <a:solidFill>
            <a:srgbClr val="CCCCFF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83870">
              <a:lnSpc>
                <a:spcPts val="1839"/>
              </a:lnSpc>
            </a:pPr>
            <a:r>
              <a:rPr sz="1600" u="sng" spc="-15" dirty="0" smtClean="0">
                <a:latin typeface="Tahoma"/>
                <a:cs typeface="Tahoma"/>
              </a:rPr>
              <a:t>S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lang="it-IT" sz="1600" u="sng" spc="-10" dirty="0" smtClean="0">
                <a:latin typeface="Tahoma"/>
                <a:cs typeface="Tahoma"/>
              </a:rPr>
              <a:t>L</a:t>
            </a:r>
            <a:r>
              <a:rPr sz="1600" u="sng" spc="-15" dirty="0" smtClean="0">
                <a:latin typeface="Tahoma"/>
                <a:cs typeface="Tahoma"/>
              </a:rPr>
              <a:t>L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sz="1600" u="sng" spc="10" dirty="0" smtClean="0">
                <a:latin typeface="Tahoma"/>
                <a:cs typeface="Tahoma"/>
              </a:rPr>
              <a:t> </a:t>
            </a:r>
            <a:r>
              <a:rPr lang="it-IT" sz="1600" u="sng" spc="10" dirty="0" smtClean="0">
                <a:latin typeface="Tahoma"/>
                <a:cs typeface="Tahoma"/>
              </a:rPr>
              <a:t>E </a:t>
            </a:r>
            <a:r>
              <a:rPr sz="1600" u="sng" spc="-15" dirty="0" smtClean="0">
                <a:latin typeface="Tahoma"/>
                <a:cs typeface="Tahoma"/>
              </a:rPr>
              <a:t>P</a:t>
            </a:r>
            <a:r>
              <a:rPr sz="1600" u="sng" spc="-5" dirty="0" smtClean="0">
                <a:latin typeface="Tahoma"/>
                <a:cs typeface="Tahoma"/>
              </a:rPr>
              <a:t>R</a:t>
            </a:r>
            <a:r>
              <a:rPr sz="1600" u="sng" spc="-20" dirty="0" smtClean="0">
                <a:latin typeface="Tahoma"/>
                <a:cs typeface="Tahoma"/>
              </a:rPr>
              <a:t>OV</a:t>
            </a:r>
            <a:r>
              <a:rPr sz="1600" u="sng" spc="-10" dirty="0" smtClean="0">
                <a:latin typeface="Tahoma"/>
                <a:cs typeface="Tahoma"/>
              </a:rPr>
              <a:t>E</a:t>
            </a:r>
            <a:r>
              <a:rPr lang="it-IT" sz="1600" u="sng" spc="-10" dirty="0" smtClean="0">
                <a:latin typeface="Tahoma"/>
                <a:cs typeface="Tahoma"/>
              </a:rPr>
              <a:t>S</a:t>
            </a:r>
            <a:r>
              <a:rPr sz="1600" u="sng" spc="10" dirty="0" smtClean="0">
                <a:latin typeface="Tahoma"/>
                <a:cs typeface="Tahoma"/>
              </a:rPr>
              <a:t> </a:t>
            </a:r>
            <a:r>
              <a:rPr sz="1600" u="sng" spc="-25" dirty="0" smtClean="0">
                <a:latin typeface="Tahoma"/>
                <a:cs typeface="Tahoma"/>
              </a:rPr>
              <a:t>M</a:t>
            </a:r>
            <a:r>
              <a:rPr sz="1600" u="sng" spc="-5" dirty="0" smtClean="0">
                <a:latin typeface="Tahoma"/>
                <a:cs typeface="Tahoma"/>
              </a:rPr>
              <a:t>O</a:t>
            </a:r>
            <a:r>
              <a:rPr sz="1600" u="sng" spc="-10" dirty="0" smtClean="0">
                <a:latin typeface="Tahoma"/>
                <a:cs typeface="Tahoma"/>
              </a:rPr>
              <a:t>T</a:t>
            </a:r>
            <a:r>
              <a:rPr sz="1600" u="sng" spc="-20" dirty="0" smtClean="0">
                <a:latin typeface="Tahoma"/>
                <a:cs typeface="Tahoma"/>
              </a:rPr>
              <a:t>O</a:t>
            </a:r>
            <a:r>
              <a:rPr sz="1600" u="sng" spc="-5" dirty="0" smtClean="0">
                <a:latin typeface="Tahoma"/>
                <a:cs typeface="Tahoma"/>
              </a:rPr>
              <a:t>R</a:t>
            </a:r>
            <a:r>
              <a:rPr lang="it-IT" sz="1600" u="sng" spc="-5" dirty="0" smtClean="0">
                <a:latin typeface="Tahoma"/>
                <a:cs typeface="Tahoma"/>
              </a:rPr>
              <a:t>R</a:t>
            </a:r>
            <a:r>
              <a:rPr lang="it-IT" sz="1600" u="sng" spc="-10" dirty="0" smtClean="0">
                <a:latin typeface="Tahoma"/>
                <a:cs typeface="Tahoma"/>
              </a:rPr>
              <a:t>AT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056013" y="5379715"/>
            <a:ext cx="2921635" cy="49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5480">
              <a:lnSpc>
                <a:spcPct val="100000"/>
              </a:lnSpc>
            </a:pP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9900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9900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120458" y="3324996"/>
            <a:ext cx="13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6242182" y="3324996"/>
            <a:ext cx="1371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379562" y="3324996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820277" y="5240666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925446" y="5240666"/>
            <a:ext cx="1524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352237" y="5240666"/>
            <a:ext cx="1181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X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336670" y="5240666"/>
            <a:ext cx="12382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460114" y="5240666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245861" y="6551303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388486" y="6551303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514120" y="6551303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640696" y="6551303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754985" y="6551303"/>
            <a:ext cx="1212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867737" y="6551303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980394" y="6551303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446921" y="6889631"/>
            <a:ext cx="1200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565626" y="6889631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687630" y="6889631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253189" y="6889631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364358" y="6889631"/>
            <a:ext cx="1371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565871" y="6889631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800495" y="6889631"/>
            <a:ext cx="1212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900806" y="6889631"/>
            <a:ext cx="965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980371" y="6889631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7115912" y="6889631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266839" y="4801753"/>
            <a:ext cx="1200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364358" y="4801753"/>
            <a:ext cx="1428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507643" y="4801753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643184" y="4801753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743863" y="4801753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943579" y="4801753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803270" y="4801753"/>
            <a:ext cx="1384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148038" y="4801753"/>
            <a:ext cx="1200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025940" y="4801753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056013" y="4387591"/>
            <a:ext cx="2921635" cy="49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0">
              <a:lnSpc>
                <a:spcPct val="100000"/>
              </a:lnSpc>
            </a:pP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9900"/>
                </a:solidFill>
                <a:latin typeface="Arial"/>
                <a:cs typeface="Arial"/>
              </a:rPr>
              <a:t>LL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MI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99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9900"/>
                </a:solidFill>
                <a:latin typeface="Arial"/>
                <a:cs typeface="Arial"/>
              </a:rPr>
              <a:t>Z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837019" y="6889631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522921" y="6889631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632326" y="6889631"/>
            <a:ext cx="12763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6759307" y="6889631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998771" y="6889631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154315" y="6889631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268603" y="6889631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6388486" y="6889631"/>
            <a:ext cx="1346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656965" y="6889631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120553" y="6889631"/>
            <a:ext cx="13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001574" y="6889631"/>
            <a:ext cx="1193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806501" y="6889631"/>
            <a:ext cx="1193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925446" y="6889631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6100986" y="6551303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978983" y="6551303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792769" y="6551303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5227126" y="6551303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5315590" y="6551303"/>
            <a:ext cx="882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5468001" y="6551303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590100" y="6551303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705733" y="6551303"/>
            <a:ext cx="869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4902644" y="6551303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022982" y="6551303"/>
            <a:ext cx="1282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150937" y="6551303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788356" y="6551303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669377" y="6551303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536837" y="6551303"/>
            <a:ext cx="13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6809254" y="5240666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6582213" y="5240666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6678045" y="5240666"/>
            <a:ext cx="1308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077917" y="5240666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213458" y="5240666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681606" y="5240666"/>
            <a:ext cx="1384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6001479" y="3324996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879476" y="3324996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753007" y="3324996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638719" y="3324996"/>
            <a:ext cx="116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091065" y="6515096"/>
            <a:ext cx="2921635" cy="49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5005">
              <a:lnSpc>
                <a:spcPct val="100000"/>
              </a:lnSpc>
            </a:pP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BRA</a:t>
            </a:r>
            <a:r>
              <a:rPr sz="2400" spc="-5" dirty="0">
                <a:solidFill>
                  <a:srgbClr val="FF9900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FF99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120518" y="3324996"/>
            <a:ext cx="1352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5256171" y="3324996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370459" y="3324996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510662" y="3324996"/>
            <a:ext cx="1289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417876" y="2515751"/>
            <a:ext cx="126364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endParaRPr lang="it-IT" sz="1600" dirty="0" smtClean="0">
              <a:latin typeface="Tahoma"/>
              <a:cs typeface="Tahoma"/>
            </a:endParaRPr>
          </a:p>
          <a:p>
            <a:pPr>
              <a:lnSpc>
                <a:spcPts val="1875"/>
              </a:lnSpc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544452" y="2515751"/>
            <a:ext cx="11303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024357" y="2515751"/>
            <a:ext cx="12065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978404" y="2515751"/>
            <a:ext cx="45719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655644" y="2515751"/>
            <a:ext cx="11430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754502" y="2515751"/>
            <a:ext cx="15113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1826655" y="2562039"/>
            <a:ext cx="138112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u="heavy" spc="5" dirty="0" smtClean="0">
                <a:latin typeface="Arial"/>
                <a:cs typeface="Arial"/>
              </a:rPr>
              <a:t>ZHURMA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1722001" y="5846059"/>
            <a:ext cx="1743710" cy="0"/>
          </a:xfrm>
          <a:custGeom>
            <a:avLst/>
            <a:gdLst/>
            <a:ahLst/>
            <a:cxnLst/>
            <a:rect l="l" t="t" r="r" b="b"/>
            <a:pathLst>
              <a:path w="1743710">
                <a:moveTo>
                  <a:pt x="0" y="0"/>
                </a:moveTo>
                <a:lnTo>
                  <a:pt x="1743455" y="0"/>
                </a:lnTo>
              </a:path>
            </a:pathLst>
          </a:custGeom>
          <a:ln w="22605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132213" y="5455915"/>
            <a:ext cx="2921507" cy="4617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056013" y="5379715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056013" y="5379715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 txBox="1"/>
          <p:nvPr/>
        </p:nvSpPr>
        <p:spPr>
          <a:xfrm>
            <a:off x="1633107" y="5478977"/>
            <a:ext cx="203405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10" dirty="0" smtClean="0">
                <a:latin typeface="Arial"/>
                <a:cs typeface="Arial"/>
              </a:rPr>
              <a:t>R</a:t>
            </a:r>
            <a:r>
              <a:rPr lang="it-IT" sz="2400" u="heavy" spc="5" dirty="0" smtClean="0">
                <a:latin typeface="Arial"/>
                <a:cs typeface="Arial"/>
              </a:rPr>
              <a:t>REZATIMET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1766197" y="6981439"/>
            <a:ext cx="1725295" cy="0"/>
          </a:xfrm>
          <a:custGeom>
            <a:avLst/>
            <a:gdLst/>
            <a:ahLst/>
            <a:cxnLst/>
            <a:rect l="l" t="t" r="r" b="b"/>
            <a:pathLst>
              <a:path w="1725295">
                <a:moveTo>
                  <a:pt x="0" y="0"/>
                </a:moveTo>
                <a:lnTo>
                  <a:pt x="1725167" y="0"/>
                </a:lnTo>
              </a:path>
            </a:pathLst>
          </a:custGeom>
          <a:ln w="22605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167265" y="6591296"/>
            <a:ext cx="2921507" cy="461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091065" y="6515096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091065" y="6515096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 txBox="1"/>
          <p:nvPr/>
        </p:nvSpPr>
        <p:spPr>
          <a:xfrm>
            <a:off x="1677302" y="6614354"/>
            <a:ext cx="2335397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0" dirty="0" smtClean="0">
                <a:latin typeface="Arial"/>
                <a:cs typeface="Arial"/>
              </a:rPr>
              <a:t>V</a:t>
            </a:r>
            <a:r>
              <a:rPr sz="240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BRA</a:t>
            </a:r>
            <a:r>
              <a:rPr lang="it-IT" sz="2400" spc="-5" dirty="0" smtClean="0">
                <a:latin typeface="Arial"/>
                <a:cs typeface="Arial"/>
              </a:rPr>
              <a:t>C</a:t>
            </a:r>
            <a:r>
              <a:rPr sz="240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ON</a:t>
            </a:r>
            <a:r>
              <a:rPr lang="it-IT" sz="2400" u="sng" spc="-10" dirty="0" smtClean="0">
                <a:latin typeface="Arial"/>
                <a:cs typeface="Arial"/>
              </a:rPr>
              <a:t>ET</a:t>
            </a:r>
            <a:endParaRPr sz="2400" u="sng" dirty="0">
              <a:latin typeface="Arial"/>
              <a:cs typeface="Arial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1689997" y="6905239"/>
            <a:ext cx="1725295" cy="0"/>
          </a:xfrm>
          <a:custGeom>
            <a:avLst/>
            <a:gdLst/>
            <a:ahLst/>
            <a:cxnLst/>
            <a:rect l="l" t="t" r="r" b="b"/>
            <a:pathLst>
              <a:path w="1725295">
                <a:moveTo>
                  <a:pt x="0" y="0"/>
                </a:moveTo>
                <a:lnTo>
                  <a:pt x="1725167" y="0"/>
                </a:lnTo>
              </a:path>
            </a:pathLst>
          </a:custGeom>
          <a:ln w="226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137281" y="3515095"/>
            <a:ext cx="1363980" cy="0"/>
          </a:xfrm>
          <a:custGeom>
            <a:avLst/>
            <a:gdLst/>
            <a:ahLst/>
            <a:cxnLst/>
            <a:rect l="l" t="t" r="r" b="b"/>
            <a:pathLst>
              <a:path w="1363979">
                <a:moveTo>
                  <a:pt x="0" y="0"/>
                </a:moveTo>
                <a:lnTo>
                  <a:pt x="1363979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343277" y="3282686"/>
            <a:ext cx="2953511" cy="2453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 txBox="1"/>
          <p:nvPr/>
        </p:nvSpPr>
        <p:spPr>
          <a:xfrm>
            <a:off x="4267077" y="3206485"/>
            <a:ext cx="2954020" cy="245745"/>
          </a:xfrm>
          <a:prstGeom prst="rect">
            <a:avLst/>
          </a:prstGeom>
          <a:solidFill>
            <a:srgbClr val="CCFF98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7400">
              <a:lnSpc>
                <a:spcPts val="1825"/>
              </a:lnSpc>
            </a:pPr>
            <a:r>
              <a:rPr sz="1600" u="sng" spc="-10" dirty="0">
                <a:latin typeface="Tahoma"/>
                <a:cs typeface="Tahoma"/>
              </a:rPr>
              <a:t>TEM</a:t>
            </a:r>
            <a:r>
              <a:rPr sz="1600" u="sng" spc="-15" dirty="0">
                <a:latin typeface="Tahoma"/>
                <a:cs typeface="Tahoma"/>
              </a:rPr>
              <a:t>P</a:t>
            </a:r>
            <a:r>
              <a:rPr sz="1600" u="sng" spc="-10" dirty="0">
                <a:latin typeface="Tahoma"/>
                <a:cs typeface="Tahoma"/>
              </a:rPr>
              <a:t>ERAT</a:t>
            </a:r>
            <a:r>
              <a:rPr sz="1600" u="sng" spc="-20" dirty="0">
                <a:latin typeface="Tahoma"/>
                <a:cs typeface="Tahoma"/>
              </a:rPr>
              <a:t>U</a:t>
            </a:r>
            <a:r>
              <a:rPr sz="1600" u="sng" spc="-10" dirty="0">
                <a:latin typeface="Tahoma"/>
                <a:cs typeface="Tahoma"/>
              </a:rPr>
              <a:t>RA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4693797" y="5430770"/>
            <a:ext cx="775970" cy="0"/>
          </a:xfrm>
          <a:custGeom>
            <a:avLst/>
            <a:gdLst/>
            <a:ahLst/>
            <a:cxnLst/>
            <a:rect l="l" t="t" r="r" b="b"/>
            <a:pathLst>
              <a:path w="775970">
                <a:moveTo>
                  <a:pt x="0" y="0"/>
                </a:moveTo>
                <a:lnTo>
                  <a:pt x="775715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4343277" y="5198359"/>
            <a:ext cx="1476755" cy="2468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 txBox="1"/>
          <p:nvPr/>
        </p:nvSpPr>
        <p:spPr>
          <a:xfrm>
            <a:off x="4267077" y="5122159"/>
            <a:ext cx="1477010" cy="230832"/>
          </a:xfrm>
          <a:prstGeom prst="rect">
            <a:avLst/>
          </a:prstGeom>
          <a:solidFill>
            <a:srgbClr val="CC98FF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4170">
              <a:lnSpc>
                <a:spcPts val="1839"/>
              </a:lnSpc>
            </a:pPr>
            <a:r>
              <a:rPr lang="it-IT" sz="1600" u="sng" spc="-10" dirty="0" smtClean="0">
                <a:latin typeface="Tahoma"/>
                <a:cs typeface="Tahoma"/>
              </a:rPr>
              <a:t>RREZET X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6359530" y="5430770"/>
            <a:ext cx="576580" cy="0"/>
          </a:xfrm>
          <a:custGeom>
            <a:avLst/>
            <a:gdLst/>
            <a:ahLst/>
            <a:cxnLst/>
            <a:rect l="l" t="t" r="r" b="b"/>
            <a:pathLst>
              <a:path w="576579">
                <a:moveTo>
                  <a:pt x="0" y="0"/>
                </a:moveTo>
                <a:lnTo>
                  <a:pt x="57607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5998342" y="5198359"/>
            <a:ext cx="1298447" cy="2468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5922142" y="5122159"/>
            <a:ext cx="1298575" cy="230832"/>
          </a:xfrm>
          <a:prstGeom prst="rect">
            <a:avLst/>
          </a:prstGeom>
          <a:solidFill>
            <a:srgbClr val="CC98FF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54330">
              <a:lnSpc>
                <a:spcPts val="1839"/>
              </a:lnSpc>
            </a:pPr>
            <a:r>
              <a:rPr sz="1600" u="sng" spc="-15" dirty="0" smtClean="0">
                <a:latin typeface="Tahoma"/>
                <a:cs typeface="Tahoma"/>
              </a:rPr>
              <a:t>L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lang="it-IT" sz="1600" u="sng" spc="-15" dirty="0" smtClean="0">
                <a:latin typeface="Tahoma"/>
                <a:cs typeface="Tahoma"/>
              </a:rPr>
              <a:t>Z</a:t>
            </a:r>
            <a:r>
              <a:rPr sz="1600" u="sng" spc="-10" dirty="0" smtClean="0">
                <a:latin typeface="Tahoma"/>
                <a:cs typeface="Tahoma"/>
              </a:rPr>
              <a:t>ER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4536825" y="6741410"/>
            <a:ext cx="2565400" cy="0"/>
          </a:xfrm>
          <a:custGeom>
            <a:avLst/>
            <a:gdLst/>
            <a:ahLst/>
            <a:cxnLst/>
            <a:rect l="l" t="t" r="r" b="b"/>
            <a:pathLst>
              <a:path w="2565400">
                <a:moveTo>
                  <a:pt x="0" y="0"/>
                </a:moveTo>
                <a:lnTo>
                  <a:pt x="256489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343277" y="6510524"/>
            <a:ext cx="2953511" cy="2453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267077" y="6434323"/>
            <a:ext cx="2954020" cy="245745"/>
          </a:xfrm>
          <a:custGeom>
            <a:avLst/>
            <a:gdLst/>
            <a:ahLst/>
            <a:cxnLst/>
            <a:rect l="l" t="t" r="r" b="b"/>
            <a:pathLst>
              <a:path w="2954020" h="245745">
                <a:moveTo>
                  <a:pt x="0" y="245363"/>
                </a:moveTo>
                <a:lnTo>
                  <a:pt x="2953511" y="245363"/>
                </a:lnTo>
                <a:lnTo>
                  <a:pt x="295351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267077" y="6434323"/>
            <a:ext cx="2954020" cy="245745"/>
          </a:xfrm>
          <a:custGeom>
            <a:avLst/>
            <a:gdLst/>
            <a:ahLst/>
            <a:cxnLst/>
            <a:rect l="l" t="t" r="r" b="b"/>
            <a:pathLst>
              <a:path w="2954020" h="245745">
                <a:moveTo>
                  <a:pt x="0" y="245363"/>
                </a:moveTo>
                <a:lnTo>
                  <a:pt x="2953511" y="245363"/>
                </a:lnTo>
                <a:lnTo>
                  <a:pt x="295351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 txBox="1"/>
          <p:nvPr/>
        </p:nvSpPr>
        <p:spPr>
          <a:xfrm>
            <a:off x="4447936" y="6462403"/>
            <a:ext cx="286028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600" u="sng" spc="-20" dirty="0" smtClean="0">
                <a:latin typeface="Tahoma"/>
                <a:cs typeface="Tahoma"/>
              </a:rPr>
              <a:t>PAJISJET</a:t>
            </a:r>
            <a:r>
              <a:rPr sz="1600" u="sng" dirty="0" smtClean="0">
                <a:latin typeface="Tahoma"/>
                <a:cs typeface="Tahoma"/>
              </a:rPr>
              <a:t> 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lang="it-IT" sz="1600" u="sng" spc="-5" dirty="0" smtClean="0">
                <a:latin typeface="Tahoma"/>
                <a:cs typeface="Tahoma"/>
              </a:rPr>
              <a:t>JRI</a:t>
            </a:r>
            <a:r>
              <a:rPr sz="1600" u="sng" dirty="0" smtClean="0">
                <a:latin typeface="Tahoma"/>
                <a:cs typeface="Tahoma"/>
              </a:rPr>
              <a:t> </a:t>
            </a: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lang="it-IT" sz="1600" u="sng" spc="-5" dirty="0" smtClean="0">
                <a:latin typeface="Tahoma"/>
                <a:cs typeface="Tahoma"/>
              </a:rPr>
              <a:t>OMPRIMUAR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4446909" y="7079737"/>
            <a:ext cx="2745105" cy="0"/>
          </a:xfrm>
          <a:custGeom>
            <a:avLst/>
            <a:gdLst/>
            <a:ahLst/>
            <a:cxnLst/>
            <a:rect l="l" t="t" r="r" b="b"/>
            <a:pathLst>
              <a:path w="2745104">
                <a:moveTo>
                  <a:pt x="0" y="0"/>
                </a:moveTo>
                <a:lnTo>
                  <a:pt x="2744723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343277" y="6848851"/>
            <a:ext cx="2953511" cy="2453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267077" y="6772651"/>
            <a:ext cx="2954020" cy="245745"/>
          </a:xfrm>
          <a:custGeom>
            <a:avLst/>
            <a:gdLst/>
            <a:ahLst/>
            <a:cxnLst/>
            <a:rect l="l" t="t" r="r" b="b"/>
            <a:pathLst>
              <a:path w="2954020" h="245745">
                <a:moveTo>
                  <a:pt x="0" y="245363"/>
                </a:moveTo>
                <a:lnTo>
                  <a:pt x="2953511" y="245363"/>
                </a:lnTo>
                <a:lnTo>
                  <a:pt x="295351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267077" y="6772651"/>
            <a:ext cx="2954020" cy="245745"/>
          </a:xfrm>
          <a:custGeom>
            <a:avLst/>
            <a:gdLst/>
            <a:ahLst/>
            <a:cxnLst/>
            <a:rect l="l" t="t" r="r" b="b"/>
            <a:pathLst>
              <a:path w="2954020" h="245745">
                <a:moveTo>
                  <a:pt x="0" y="245363"/>
                </a:moveTo>
                <a:lnTo>
                  <a:pt x="2953511" y="245363"/>
                </a:lnTo>
                <a:lnTo>
                  <a:pt x="295351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 txBox="1"/>
          <p:nvPr/>
        </p:nvSpPr>
        <p:spPr>
          <a:xfrm>
            <a:off x="4358021" y="6800731"/>
            <a:ext cx="277050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u="sng" spc="-20" dirty="0" smtClean="0">
                <a:latin typeface="Tahoma"/>
                <a:cs typeface="Tahoma"/>
              </a:rPr>
              <a:t>NGJESHJA E DYSHEMESE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1424821" y="4853935"/>
            <a:ext cx="2336800" cy="0"/>
          </a:xfrm>
          <a:custGeom>
            <a:avLst/>
            <a:gdLst/>
            <a:ahLst/>
            <a:cxnLst/>
            <a:rect l="l" t="t" r="r" b="b"/>
            <a:pathLst>
              <a:path w="2336800">
                <a:moveTo>
                  <a:pt x="0" y="0"/>
                </a:moveTo>
                <a:lnTo>
                  <a:pt x="2336291" y="0"/>
                </a:lnTo>
              </a:path>
            </a:pathLst>
          </a:custGeom>
          <a:ln w="22605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132213" y="4463791"/>
            <a:ext cx="2921507" cy="46177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056013" y="4387591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056013" y="4387591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 txBox="1"/>
          <p:nvPr/>
        </p:nvSpPr>
        <p:spPr>
          <a:xfrm>
            <a:off x="1335926" y="4486852"/>
            <a:ext cx="234621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2400" dirty="0" smtClean="0">
                <a:latin typeface="Arial"/>
                <a:cs typeface="Arial"/>
              </a:rPr>
              <a:t>NDRICIMI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39" name="object 239"/>
          <p:cNvSpPr/>
          <p:nvPr/>
        </p:nvSpPr>
        <p:spPr>
          <a:xfrm flipV="1">
            <a:off x="1826655" y="4801753"/>
            <a:ext cx="1381125" cy="45868"/>
          </a:xfrm>
          <a:custGeom>
            <a:avLst/>
            <a:gdLst/>
            <a:ahLst/>
            <a:cxnLst/>
            <a:rect l="l" t="t" r="r" b="b"/>
            <a:pathLst>
              <a:path w="2336800">
                <a:moveTo>
                  <a:pt x="0" y="0"/>
                </a:moveTo>
                <a:lnTo>
                  <a:pt x="2336291" y="0"/>
                </a:lnTo>
              </a:path>
            </a:pathLst>
          </a:custGeom>
          <a:ln w="226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5026030" y="4991858"/>
            <a:ext cx="1586865" cy="0"/>
          </a:xfrm>
          <a:custGeom>
            <a:avLst/>
            <a:gdLst/>
            <a:ahLst/>
            <a:cxnLst/>
            <a:rect l="l" t="t" r="r" b="b"/>
            <a:pathLst>
              <a:path w="1586865">
                <a:moveTo>
                  <a:pt x="0" y="0"/>
                </a:moveTo>
                <a:lnTo>
                  <a:pt x="1586483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343277" y="4760972"/>
            <a:ext cx="2953511" cy="2453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267077" y="4684772"/>
            <a:ext cx="2954020" cy="245745"/>
          </a:xfrm>
          <a:custGeom>
            <a:avLst/>
            <a:gdLst/>
            <a:ahLst/>
            <a:cxnLst/>
            <a:rect l="l" t="t" r="r" b="b"/>
            <a:pathLst>
              <a:path w="2954020" h="245745">
                <a:moveTo>
                  <a:pt x="0" y="245363"/>
                </a:moveTo>
                <a:lnTo>
                  <a:pt x="2953511" y="245363"/>
                </a:lnTo>
                <a:lnTo>
                  <a:pt x="295351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267077" y="4684772"/>
            <a:ext cx="2954020" cy="245745"/>
          </a:xfrm>
          <a:custGeom>
            <a:avLst/>
            <a:gdLst/>
            <a:ahLst/>
            <a:cxnLst/>
            <a:rect l="l" t="t" r="r" b="b"/>
            <a:pathLst>
              <a:path w="2954020" h="245745">
                <a:moveTo>
                  <a:pt x="0" y="245363"/>
                </a:moveTo>
                <a:lnTo>
                  <a:pt x="2953511" y="245363"/>
                </a:lnTo>
                <a:lnTo>
                  <a:pt x="295351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 txBox="1"/>
          <p:nvPr/>
        </p:nvSpPr>
        <p:spPr>
          <a:xfrm>
            <a:off x="4267077" y="4675437"/>
            <a:ext cx="29540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2625">
              <a:lnSpc>
                <a:spcPts val="1889"/>
              </a:lnSpc>
            </a:pPr>
            <a:r>
              <a:rPr lang="it-IT" sz="1600" u="sng" spc="-10" dirty="0" smtClean="0">
                <a:latin typeface="Tahoma"/>
                <a:cs typeface="Tahoma"/>
              </a:rPr>
              <a:t>     VERBIMI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4837053" y="4665722"/>
            <a:ext cx="1963420" cy="0"/>
          </a:xfrm>
          <a:custGeom>
            <a:avLst/>
            <a:gdLst/>
            <a:ahLst/>
            <a:cxnLst/>
            <a:rect l="l" t="t" r="r" b="b"/>
            <a:pathLst>
              <a:path w="1963420">
                <a:moveTo>
                  <a:pt x="0" y="0"/>
                </a:moveTo>
                <a:lnTo>
                  <a:pt x="196291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343277" y="4433311"/>
            <a:ext cx="2953511" cy="24688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 txBox="1"/>
          <p:nvPr/>
        </p:nvSpPr>
        <p:spPr>
          <a:xfrm>
            <a:off x="4103247" y="4372406"/>
            <a:ext cx="3204971" cy="230832"/>
          </a:xfrm>
          <a:prstGeom prst="rect">
            <a:avLst/>
          </a:prstGeom>
          <a:solidFill>
            <a:srgbClr val="FFCCCC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87045">
              <a:lnSpc>
                <a:spcPts val="1839"/>
              </a:lnSpc>
            </a:pPr>
            <a:r>
              <a:rPr lang="it-IT" sz="1600" u="sng" spc="-15" dirty="0" smtClean="0">
                <a:latin typeface="Tahoma"/>
                <a:cs typeface="Tahoma"/>
              </a:rPr>
              <a:t>NDRIÇIM I PAMJAFTUESHEM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4667889" y="6217153"/>
            <a:ext cx="2301240" cy="0"/>
          </a:xfrm>
          <a:custGeom>
            <a:avLst/>
            <a:gdLst/>
            <a:ahLst/>
            <a:cxnLst/>
            <a:rect l="l" t="t" r="r" b="b"/>
            <a:pathLst>
              <a:path w="2301240">
                <a:moveTo>
                  <a:pt x="0" y="0"/>
                </a:moveTo>
                <a:lnTo>
                  <a:pt x="2301239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4343277" y="5984744"/>
            <a:ext cx="2953511" cy="2453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 txBox="1"/>
          <p:nvPr/>
        </p:nvSpPr>
        <p:spPr>
          <a:xfrm>
            <a:off x="4267077" y="5908544"/>
            <a:ext cx="2954020" cy="230832"/>
          </a:xfrm>
          <a:prstGeom prst="rect">
            <a:avLst/>
          </a:prstGeom>
          <a:solidFill>
            <a:srgbClr val="CC98FF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8135">
              <a:lnSpc>
                <a:spcPts val="1825"/>
              </a:lnSpc>
            </a:pPr>
            <a:r>
              <a:rPr lang="it-IT" sz="1600" u="sng" spc="-20" dirty="0" smtClean="0">
                <a:latin typeface="Tahoma"/>
                <a:cs typeface="Tahoma"/>
              </a:rPr>
              <a:t>BURIMET</a:t>
            </a:r>
            <a:r>
              <a:rPr sz="1600" u="sng" spc="-10" dirty="0" smtClean="0">
                <a:latin typeface="Tahoma"/>
                <a:cs typeface="Tahoma"/>
              </a:rPr>
              <a:t> RA</a:t>
            </a:r>
            <a:r>
              <a:rPr sz="1600" u="sng" spc="-20" dirty="0" smtClean="0">
                <a:latin typeface="Tahoma"/>
                <a:cs typeface="Tahoma"/>
              </a:rPr>
              <a:t>D</a:t>
            </a:r>
            <a:r>
              <a:rPr sz="1600" u="sng" spc="-10" dirty="0" smtClean="0">
                <a:latin typeface="Tahoma"/>
                <a:cs typeface="Tahoma"/>
              </a:rPr>
              <a:t>I</a:t>
            </a:r>
            <a:r>
              <a:rPr sz="1600" u="sng" spc="-20" dirty="0" smtClean="0">
                <a:latin typeface="Tahoma"/>
                <a:cs typeface="Tahoma"/>
              </a:rPr>
              <a:t>O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sz="1600" u="sng" spc="-10" dirty="0" smtClean="0">
                <a:latin typeface="Tahoma"/>
                <a:cs typeface="Tahoma"/>
              </a:rPr>
              <a:t>TI</a:t>
            </a:r>
            <a:r>
              <a:rPr sz="1600" u="sng" spc="-15" dirty="0" smtClean="0">
                <a:latin typeface="Tahoma"/>
                <a:cs typeface="Tahoma"/>
              </a:rPr>
              <a:t>V</a:t>
            </a:r>
            <a:r>
              <a:rPr sz="1600" u="sng" spc="-10" dirty="0" smtClean="0">
                <a:latin typeface="Tahoma"/>
                <a:cs typeface="Tahoma"/>
              </a:rPr>
              <a:t>E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4343277" y="5580884"/>
            <a:ext cx="2953511" cy="24688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4267077" y="5504684"/>
            <a:ext cx="2954020" cy="230832"/>
          </a:xfrm>
          <a:prstGeom prst="rect">
            <a:avLst/>
          </a:prstGeom>
          <a:solidFill>
            <a:srgbClr val="CC98FF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4310">
              <a:lnSpc>
                <a:spcPts val="1839"/>
              </a:lnSpc>
            </a:pPr>
            <a:r>
              <a:rPr lang="it-IT" sz="1600" u="dbl" spc="-10" dirty="0" smtClean="0">
                <a:latin typeface="Tahoma"/>
                <a:cs typeface="Tahoma"/>
              </a:rPr>
              <a:t>FUSHAT</a:t>
            </a:r>
            <a:r>
              <a:rPr sz="1600" u="dbl" spc="0" dirty="0" smtClean="0">
                <a:latin typeface="Tahoma"/>
                <a:cs typeface="Tahoma"/>
              </a:rPr>
              <a:t> E</a:t>
            </a:r>
            <a:r>
              <a:rPr sz="1600" u="dbl" spc="-15" dirty="0" smtClean="0">
                <a:latin typeface="Tahoma"/>
                <a:cs typeface="Tahoma"/>
              </a:rPr>
              <a:t>L</a:t>
            </a:r>
            <a:r>
              <a:rPr sz="1600" u="dbl" spc="-10" dirty="0" smtClean="0">
                <a:latin typeface="Tahoma"/>
                <a:cs typeface="Tahoma"/>
              </a:rPr>
              <a:t>E</a:t>
            </a:r>
            <a:r>
              <a:rPr lang="it-IT" sz="1600" u="dbl" spc="-10" dirty="0" smtClean="0">
                <a:latin typeface="Tahoma"/>
                <a:cs typeface="Tahoma"/>
              </a:rPr>
              <a:t>K</a:t>
            </a:r>
            <a:r>
              <a:rPr sz="1600" u="dbl" spc="-10" dirty="0" smtClean="0">
                <a:latin typeface="Tahoma"/>
                <a:cs typeface="Tahoma"/>
              </a:rPr>
              <a:t>T</a:t>
            </a:r>
            <a:r>
              <a:rPr sz="1600" u="dbl" spc="-5" dirty="0" smtClean="0">
                <a:latin typeface="Tahoma"/>
                <a:cs typeface="Tahoma"/>
              </a:rPr>
              <a:t>RO</a:t>
            </a:r>
            <a:r>
              <a:rPr sz="1600" u="dbl" spc="-25" dirty="0" smtClean="0">
                <a:latin typeface="Tahoma"/>
                <a:cs typeface="Tahoma"/>
              </a:rPr>
              <a:t>M</a:t>
            </a:r>
            <a:r>
              <a:rPr sz="1600" u="dbl" spc="-10" dirty="0" smtClean="0">
                <a:latin typeface="Tahoma"/>
                <a:cs typeface="Tahoma"/>
              </a:rPr>
              <a:t>AGNETI</a:t>
            </a:r>
            <a:r>
              <a:rPr lang="it-IT" sz="1600" u="dbl" spc="-10" dirty="0" smtClean="0">
                <a:latin typeface="Tahoma"/>
                <a:cs typeface="Tahoma"/>
              </a:rPr>
              <a:t>KE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1619893" y="3887713"/>
            <a:ext cx="1948180" cy="0"/>
          </a:xfrm>
          <a:custGeom>
            <a:avLst/>
            <a:gdLst/>
            <a:ahLst/>
            <a:cxnLst/>
            <a:rect l="l" t="t" r="r" b="b"/>
            <a:pathLst>
              <a:path w="1948179">
                <a:moveTo>
                  <a:pt x="0" y="0"/>
                </a:moveTo>
                <a:lnTo>
                  <a:pt x="1947671" y="0"/>
                </a:lnTo>
              </a:path>
            </a:pathLst>
          </a:custGeom>
          <a:ln w="22605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132213" y="3497569"/>
            <a:ext cx="2921507" cy="4617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56013" y="3421369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56013" y="3421369"/>
            <a:ext cx="2921635" cy="462280"/>
          </a:xfrm>
          <a:custGeom>
            <a:avLst/>
            <a:gdLst/>
            <a:ahLst/>
            <a:cxnLst/>
            <a:rect l="l" t="t" r="r" b="b"/>
            <a:pathLst>
              <a:path w="2921635" h="462279">
                <a:moveTo>
                  <a:pt x="0" y="461771"/>
                </a:moveTo>
                <a:lnTo>
                  <a:pt x="2921507" y="461771"/>
                </a:lnTo>
                <a:lnTo>
                  <a:pt x="2921507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 txBox="1"/>
          <p:nvPr/>
        </p:nvSpPr>
        <p:spPr>
          <a:xfrm>
            <a:off x="1530998" y="3520635"/>
            <a:ext cx="197421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dirty="0" smtClean="0">
                <a:latin typeface="Arial"/>
                <a:cs typeface="Arial"/>
              </a:rPr>
              <a:t>MI</a:t>
            </a:r>
            <a:r>
              <a:rPr lang="it-IT" sz="2400" u="heavy" spc="-10" dirty="0" smtClean="0">
                <a:latin typeface="Arial"/>
                <a:cs typeface="Arial"/>
              </a:rPr>
              <a:t>K</a:t>
            </a:r>
            <a:r>
              <a:rPr sz="2400" u="heavy" spc="-10" dirty="0" smtClean="0">
                <a:latin typeface="Arial"/>
                <a:cs typeface="Arial"/>
              </a:rPr>
              <a:t>R</a:t>
            </a:r>
            <a:r>
              <a:rPr sz="2400" u="heavy" dirty="0" smtClean="0">
                <a:latin typeface="Arial"/>
                <a:cs typeface="Arial"/>
              </a:rPr>
              <a:t>O</a:t>
            </a:r>
            <a:r>
              <a:rPr lang="it-IT" sz="2400" u="heavy" spc="-10" dirty="0" smtClean="0">
                <a:latin typeface="Arial"/>
                <a:cs typeface="Arial"/>
              </a:rPr>
              <a:t>K</a:t>
            </a:r>
            <a:r>
              <a:rPr sz="2400" u="heavy" spc="-5" dirty="0" smtClean="0">
                <a:latin typeface="Arial"/>
                <a:cs typeface="Arial"/>
              </a:rPr>
              <a:t>L</a:t>
            </a:r>
            <a:r>
              <a:rPr sz="2400" u="heavy" dirty="0" smtClean="0">
                <a:latin typeface="Arial"/>
                <a:cs typeface="Arial"/>
              </a:rPr>
              <a:t>IMA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58" name="object 258"/>
          <p:cNvSpPr/>
          <p:nvPr/>
        </p:nvSpPr>
        <p:spPr>
          <a:xfrm>
            <a:off x="4343277" y="3616442"/>
            <a:ext cx="2953511" cy="2453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 txBox="1"/>
          <p:nvPr/>
        </p:nvSpPr>
        <p:spPr>
          <a:xfrm>
            <a:off x="4267077" y="3540242"/>
            <a:ext cx="2954020" cy="230832"/>
          </a:xfrm>
          <a:prstGeom prst="rect">
            <a:avLst/>
          </a:prstGeom>
          <a:solidFill>
            <a:srgbClr val="CCFF98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39"/>
              </a:lnSpc>
            </a:pPr>
            <a:r>
              <a:rPr lang="it-IT" sz="1600" u="dbl" spc="-10" dirty="0" smtClean="0">
                <a:latin typeface="Tahoma"/>
                <a:cs typeface="Tahoma"/>
              </a:rPr>
              <a:t>LAGESHTIA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60" name="object 260"/>
          <p:cNvSpPr/>
          <p:nvPr/>
        </p:nvSpPr>
        <p:spPr>
          <a:xfrm>
            <a:off x="5132709" y="4200895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599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343277" y="3968486"/>
            <a:ext cx="2953511" cy="2453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 txBox="1"/>
          <p:nvPr/>
        </p:nvSpPr>
        <p:spPr>
          <a:xfrm>
            <a:off x="4267077" y="3892286"/>
            <a:ext cx="2954020" cy="230832"/>
          </a:xfrm>
          <a:prstGeom prst="rect">
            <a:avLst/>
          </a:prstGeom>
          <a:solidFill>
            <a:srgbClr val="CCFF98"/>
          </a:solidFill>
          <a:ln w="1269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2955">
              <a:lnSpc>
                <a:spcPts val="1825"/>
              </a:lnSpc>
            </a:pPr>
            <a:r>
              <a:rPr sz="1600" u="sng" spc="-15" dirty="0" smtClean="0">
                <a:latin typeface="Tahoma"/>
                <a:cs typeface="Tahoma"/>
              </a:rPr>
              <a:t>V</a:t>
            </a:r>
            <a:r>
              <a:rPr sz="1600" u="sng" spc="-10" dirty="0" smtClean="0">
                <a:latin typeface="Tahoma"/>
                <a:cs typeface="Tahoma"/>
              </a:rPr>
              <a:t>ENTI</a:t>
            </a:r>
            <a:r>
              <a:rPr sz="1600" u="sng" spc="-15" dirty="0" smtClean="0">
                <a:latin typeface="Tahoma"/>
                <a:cs typeface="Tahoma"/>
              </a:rPr>
              <a:t>L</a:t>
            </a:r>
            <a:r>
              <a:rPr lang="it-IT" sz="1600" u="sng" spc="0" dirty="0" smtClean="0">
                <a:latin typeface="Tahoma"/>
                <a:cs typeface="Tahoma"/>
              </a:rPr>
              <a:t>IMI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3372489" y="1980745"/>
            <a:ext cx="3660775" cy="0"/>
          </a:xfrm>
          <a:custGeom>
            <a:avLst/>
            <a:gdLst/>
            <a:ahLst/>
            <a:cxnLst/>
            <a:rect l="l" t="t" r="r" b="b"/>
            <a:pathLst>
              <a:path w="3660775">
                <a:moveTo>
                  <a:pt x="0" y="0"/>
                </a:moveTo>
                <a:lnTo>
                  <a:pt x="366064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535817" y="1522465"/>
            <a:ext cx="5333999" cy="5318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2459617" y="1446265"/>
            <a:ext cx="5334000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2459617" y="1446265"/>
            <a:ext cx="5334000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 txBox="1"/>
          <p:nvPr/>
        </p:nvSpPr>
        <p:spPr>
          <a:xfrm>
            <a:off x="3283601" y="1556962"/>
            <a:ext cx="340185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</a:t>
            </a:r>
            <a:r>
              <a:rPr sz="2800" u="heavy" spc="-10" dirty="0" smtClean="0">
                <a:latin typeface="Arial"/>
                <a:cs typeface="Arial"/>
              </a:rPr>
              <a:t> Fi</a:t>
            </a:r>
            <a:r>
              <a:rPr lang="it-IT" sz="2800" u="heavy" spc="-10" dirty="0" smtClean="0">
                <a:latin typeface="Arial"/>
                <a:cs typeface="Arial"/>
              </a:rPr>
              <a:t>zik</a:t>
            </a:r>
            <a:r>
              <a:rPr sz="2800" u="heavy" spc="-10" dirty="0" smtClean="0">
                <a:latin typeface="Arial"/>
                <a:cs typeface="Arial"/>
              </a:rPr>
              <a:t>-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lang="it-IT" sz="2800" u="heavy" spc="-20" dirty="0" smtClean="0">
                <a:latin typeface="Arial"/>
                <a:cs typeface="Arial"/>
              </a:rPr>
              <a:t>shembuj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68" name="object 268"/>
          <p:cNvSpPr txBox="1">
            <a:spLocks noGrp="1"/>
          </p:cNvSpPr>
          <p:nvPr>
            <p:ph type="title"/>
          </p:nvPr>
        </p:nvSpPr>
        <p:spPr>
          <a:xfrm>
            <a:off x="2236143" y="605420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it-IT" b="0" spc="-15" dirty="0" smtClean="0"/>
              <a:t>FAKTORET KRYESORE TE RISKUT</a:t>
            </a:r>
            <a:endParaRPr b="0" spc="-20" dirty="0"/>
          </a:p>
        </p:txBody>
      </p:sp>
      <p:sp>
        <p:nvSpPr>
          <p:cNvPr id="269" name="Slide Number Placeholder 268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15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it-IT" b="0" spc="-15" dirty="0" smtClean="0"/>
              <a:t>FAKORET KRYESORE TE RISKUT </a:t>
            </a:r>
            <a:endParaRPr b="0" spc="-20" dirty="0"/>
          </a:p>
        </p:txBody>
      </p:sp>
      <p:sp>
        <p:nvSpPr>
          <p:cNvPr id="4" name="object 4"/>
          <p:cNvSpPr/>
          <p:nvPr/>
        </p:nvSpPr>
        <p:spPr>
          <a:xfrm>
            <a:off x="1840873" y="1604761"/>
            <a:ext cx="7162800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222"/>
                </a:lnTo>
                <a:lnTo>
                  <a:pt x="95572" y="20069"/>
                </a:lnTo>
                <a:lnTo>
                  <a:pt x="61350" y="43310"/>
                </a:lnTo>
                <a:lnTo>
                  <a:pt x="33532" y="73717"/>
                </a:lnTo>
                <a:lnTo>
                  <a:pt x="13348" y="110057"/>
                </a:lnTo>
                <a:lnTo>
                  <a:pt x="2027" y="151103"/>
                </a:lnTo>
                <a:lnTo>
                  <a:pt x="0" y="888491"/>
                </a:lnTo>
                <a:lnTo>
                  <a:pt x="595" y="903300"/>
                </a:lnTo>
                <a:lnTo>
                  <a:pt x="9162" y="945462"/>
                </a:lnTo>
                <a:lnTo>
                  <a:pt x="26944" y="983270"/>
                </a:lnTo>
                <a:lnTo>
                  <a:pt x="52711" y="1015494"/>
                </a:lnTo>
                <a:lnTo>
                  <a:pt x="85232" y="1040904"/>
                </a:lnTo>
                <a:lnTo>
                  <a:pt x="123277" y="1058270"/>
                </a:lnTo>
                <a:lnTo>
                  <a:pt x="165617" y="1066363"/>
                </a:lnTo>
                <a:lnTo>
                  <a:pt x="6984488" y="1066799"/>
                </a:lnTo>
                <a:lnTo>
                  <a:pt x="6999297" y="1066204"/>
                </a:lnTo>
                <a:lnTo>
                  <a:pt x="7041459" y="1057637"/>
                </a:lnTo>
                <a:lnTo>
                  <a:pt x="7079266" y="1039855"/>
                </a:lnTo>
                <a:lnTo>
                  <a:pt x="7111490" y="1014088"/>
                </a:lnTo>
                <a:lnTo>
                  <a:pt x="7136901" y="981567"/>
                </a:lnTo>
                <a:lnTo>
                  <a:pt x="7154267" y="943522"/>
                </a:lnTo>
                <a:lnTo>
                  <a:pt x="7162360" y="901182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830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40873" y="1604761"/>
            <a:ext cx="7162800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222"/>
                </a:lnTo>
                <a:lnTo>
                  <a:pt x="95572" y="20069"/>
                </a:lnTo>
                <a:lnTo>
                  <a:pt x="61350" y="43310"/>
                </a:lnTo>
                <a:lnTo>
                  <a:pt x="33532" y="73717"/>
                </a:lnTo>
                <a:lnTo>
                  <a:pt x="13348" y="110057"/>
                </a:lnTo>
                <a:lnTo>
                  <a:pt x="2027" y="151103"/>
                </a:lnTo>
                <a:lnTo>
                  <a:pt x="0" y="888491"/>
                </a:lnTo>
                <a:lnTo>
                  <a:pt x="595" y="903300"/>
                </a:lnTo>
                <a:lnTo>
                  <a:pt x="9162" y="945462"/>
                </a:lnTo>
                <a:lnTo>
                  <a:pt x="26944" y="983270"/>
                </a:lnTo>
                <a:lnTo>
                  <a:pt x="52711" y="1015494"/>
                </a:lnTo>
                <a:lnTo>
                  <a:pt x="85232" y="1040904"/>
                </a:lnTo>
                <a:lnTo>
                  <a:pt x="123277" y="1058270"/>
                </a:lnTo>
                <a:lnTo>
                  <a:pt x="165617" y="1066363"/>
                </a:lnTo>
                <a:lnTo>
                  <a:pt x="6984488" y="1066799"/>
                </a:lnTo>
                <a:lnTo>
                  <a:pt x="6999297" y="1066204"/>
                </a:lnTo>
                <a:lnTo>
                  <a:pt x="7041459" y="1057637"/>
                </a:lnTo>
                <a:lnTo>
                  <a:pt x="7079266" y="1039855"/>
                </a:lnTo>
                <a:lnTo>
                  <a:pt x="7111490" y="1014088"/>
                </a:lnTo>
                <a:lnTo>
                  <a:pt x="7136901" y="981567"/>
                </a:lnTo>
                <a:lnTo>
                  <a:pt x="7154267" y="943522"/>
                </a:lnTo>
                <a:lnTo>
                  <a:pt x="7162360" y="901182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8307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69756" y="1991695"/>
            <a:ext cx="363434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b="1" u="heavy" spc="-5" dirty="0" smtClean="0">
                <a:latin typeface="Tahoma"/>
                <a:cs typeface="Tahoma"/>
              </a:rPr>
              <a:t>RISKU NGA DEMTIMET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79073" y="3282686"/>
            <a:ext cx="60198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147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hio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ani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80794" y="3808465"/>
            <a:ext cx="2969260" cy="0"/>
          </a:xfrm>
          <a:custGeom>
            <a:avLst/>
            <a:gdLst/>
            <a:ahLst/>
            <a:cxnLst/>
            <a:rect l="l" t="t" r="r" b="b"/>
            <a:pathLst>
              <a:path w="2969259">
                <a:moveTo>
                  <a:pt x="0" y="0"/>
                </a:moveTo>
                <a:lnTo>
                  <a:pt x="2968751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55273" y="3358886"/>
            <a:ext cx="6019799" cy="531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79073" y="3282686"/>
            <a:ext cx="6019800" cy="532130"/>
          </a:xfrm>
          <a:custGeom>
            <a:avLst/>
            <a:gdLst/>
            <a:ahLst/>
            <a:cxnLst/>
            <a:rect l="l" t="t" r="r" b="b"/>
            <a:pathLst>
              <a:path w="6019800" h="532129">
                <a:moveTo>
                  <a:pt x="0" y="531875"/>
                </a:moveTo>
                <a:lnTo>
                  <a:pt x="6019799" y="531875"/>
                </a:lnTo>
                <a:lnTo>
                  <a:pt x="60197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79073" y="3282686"/>
            <a:ext cx="6019800" cy="532130"/>
          </a:xfrm>
          <a:custGeom>
            <a:avLst/>
            <a:gdLst/>
            <a:ahLst/>
            <a:cxnLst/>
            <a:rect l="l" t="t" r="r" b="b"/>
            <a:pathLst>
              <a:path w="6019800" h="532129">
                <a:moveTo>
                  <a:pt x="0" y="531875"/>
                </a:moveTo>
                <a:lnTo>
                  <a:pt x="6019799" y="531875"/>
                </a:lnTo>
                <a:lnTo>
                  <a:pt x="60197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79073" y="4271767"/>
            <a:ext cx="60198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hio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9900"/>
                </a:solidFill>
                <a:latin typeface="Arial"/>
                <a:cs typeface="Arial"/>
              </a:rPr>
              <a:t>l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ettric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07869" y="4797547"/>
            <a:ext cx="2516505" cy="0"/>
          </a:xfrm>
          <a:custGeom>
            <a:avLst/>
            <a:gdLst/>
            <a:ahLst/>
            <a:cxnLst/>
            <a:rect l="l" t="t" r="r" b="b"/>
            <a:pathLst>
              <a:path w="2516504">
                <a:moveTo>
                  <a:pt x="0" y="0"/>
                </a:moveTo>
                <a:lnTo>
                  <a:pt x="2516123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55273" y="4347967"/>
            <a:ext cx="6019799" cy="531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79073" y="4271767"/>
            <a:ext cx="6019800" cy="532130"/>
          </a:xfrm>
          <a:custGeom>
            <a:avLst/>
            <a:gdLst/>
            <a:ahLst/>
            <a:cxnLst/>
            <a:rect l="l" t="t" r="r" b="b"/>
            <a:pathLst>
              <a:path w="6019800" h="532129">
                <a:moveTo>
                  <a:pt x="0" y="531875"/>
                </a:moveTo>
                <a:lnTo>
                  <a:pt x="6019799" y="531875"/>
                </a:lnTo>
                <a:lnTo>
                  <a:pt x="60197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79073" y="4271767"/>
            <a:ext cx="6019800" cy="532130"/>
          </a:xfrm>
          <a:custGeom>
            <a:avLst/>
            <a:gdLst/>
            <a:ahLst/>
            <a:cxnLst/>
            <a:rect l="l" t="t" r="r" b="b"/>
            <a:pathLst>
              <a:path w="6019800" h="532129">
                <a:moveTo>
                  <a:pt x="0" y="531875"/>
                </a:moveTo>
                <a:lnTo>
                  <a:pt x="6019799" y="531875"/>
                </a:lnTo>
                <a:lnTo>
                  <a:pt x="60197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12273" y="2138161"/>
            <a:ext cx="1066800" cy="1411605"/>
          </a:xfrm>
          <a:custGeom>
            <a:avLst/>
            <a:gdLst/>
            <a:ahLst/>
            <a:cxnLst/>
            <a:rect l="l" t="t" r="r" b="b"/>
            <a:pathLst>
              <a:path w="1066800" h="1411604">
                <a:moveTo>
                  <a:pt x="219455" y="0"/>
                </a:moveTo>
                <a:lnTo>
                  <a:pt x="0" y="0"/>
                </a:lnTo>
                <a:lnTo>
                  <a:pt x="0" y="1411223"/>
                </a:lnTo>
                <a:lnTo>
                  <a:pt x="1066799" y="1411223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12273" y="2138161"/>
            <a:ext cx="1066800" cy="2400300"/>
          </a:xfrm>
          <a:custGeom>
            <a:avLst/>
            <a:gdLst/>
            <a:ahLst/>
            <a:cxnLst/>
            <a:rect l="l" t="t" r="r" b="b"/>
            <a:pathLst>
              <a:path w="1066800" h="2400300">
                <a:moveTo>
                  <a:pt x="219455" y="0"/>
                </a:moveTo>
                <a:lnTo>
                  <a:pt x="0" y="0"/>
                </a:lnTo>
                <a:lnTo>
                  <a:pt x="0" y="2400306"/>
                </a:lnTo>
                <a:lnTo>
                  <a:pt x="1066799" y="2400306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679073" y="5262367"/>
            <a:ext cx="601091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5857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hio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adute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dal</a:t>
            </a:r>
            <a:r>
              <a:rPr sz="2800" spc="0" dirty="0">
                <a:solidFill>
                  <a:srgbClr val="FF99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’alto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7894" y="5788147"/>
            <a:ext cx="3645535" cy="0"/>
          </a:xfrm>
          <a:custGeom>
            <a:avLst/>
            <a:gdLst/>
            <a:ahLst/>
            <a:cxnLst/>
            <a:rect l="l" t="t" r="r" b="b"/>
            <a:pathLst>
              <a:path w="3645534">
                <a:moveTo>
                  <a:pt x="0" y="0"/>
                </a:moveTo>
                <a:lnTo>
                  <a:pt x="3645407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55273" y="5338567"/>
            <a:ext cx="6010655" cy="531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79073" y="5262367"/>
            <a:ext cx="6010910" cy="532130"/>
          </a:xfrm>
          <a:custGeom>
            <a:avLst/>
            <a:gdLst/>
            <a:ahLst/>
            <a:cxnLst/>
            <a:rect l="l" t="t" r="r" b="b"/>
            <a:pathLst>
              <a:path w="6010909" h="532129">
                <a:moveTo>
                  <a:pt x="0" y="531875"/>
                </a:moveTo>
                <a:lnTo>
                  <a:pt x="6010655" y="531875"/>
                </a:lnTo>
                <a:lnTo>
                  <a:pt x="6010655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79073" y="5262367"/>
            <a:ext cx="6010910" cy="532130"/>
          </a:xfrm>
          <a:custGeom>
            <a:avLst/>
            <a:gdLst/>
            <a:ahLst/>
            <a:cxnLst/>
            <a:rect l="l" t="t" r="r" b="b"/>
            <a:pathLst>
              <a:path w="6010909" h="532129">
                <a:moveTo>
                  <a:pt x="0" y="531875"/>
                </a:moveTo>
                <a:lnTo>
                  <a:pt x="6010655" y="531875"/>
                </a:lnTo>
                <a:lnTo>
                  <a:pt x="6010655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849004" y="3394908"/>
            <a:ext cx="4088496" cy="2687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 algn="ctr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30" dirty="0" smtClean="0">
                <a:latin typeface="Arial"/>
                <a:cs typeface="Arial"/>
              </a:rPr>
              <a:t>M</a:t>
            </a:r>
            <a:r>
              <a:rPr sz="2800" u="heavy" spc="-20" dirty="0" smtClean="0">
                <a:latin typeface="Arial"/>
                <a:cs typeface="Arial"/>
              </a:rPr>
              <a:t>e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15" dirty="0" err="1" smtClean="0">
                <a:latin typeface="Arial"/>
                <a:cs typeface="Arial"/>
              </a:rPr>
              <a:t>ani</a:t>
            </a:r>
            <a:r>
              <a:rPr lang="it-IT" sz="2800" u="heavy" spc="-15" dirty="0" smtClean="0">
                <a:latin typeface="Arial"/>
                <a:cs typeface="Arial"/>
              </a:rPr>
              <a:t>k</a:t>
            </a:r>
            <a:endParaRPr sz="2800" dirty="0" smtClean="0">
              <a:latin typeface="Arial"/>
              <a:cs typeface="Arial"/>
            </a:endParaRPr>
          </a:p>
          <a:p>
            <a:pPr marL="12700" marR="5080" indent="10160" algn="ctr">
              <a:lnSpc>
                <a:spcPts val="7800"/>
              </a:lnSpc>
              <a:spcBef>
                <a:spcPts val="985"/>
              </a:spcBef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20" dirty="0" err="1" smtClean="0">
                <a:latin typeface="Arial"/>
                <a:cs typeface="Arial"/>
              </a:rPr>
              <a:t>e</a:t>
            </a:r>
            <a:r>
              <a:rPr sz="2800" u="heavy" spc="0" dirty="0" err="1" smtClean="0">
                <a:latin typeface="Arial"/>
                <a:cs typeface="Arial"/>
              </a:rPr>
              <a:t>l</a:t>
            </a:r>
            <a:r>
              <a:rPr sz="2800" u="heavy" spc="-10" dirty="0" err="1" smtClean="0">
                <a:latin typeface="Arial"/>
                <a:cs typeface="Arial"/>
              </a:rPr>
              <a:t>e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10" dirty="0" smtClean="0">
                <a:latin typeface="Arial"/>
                <a:cs typeface="Arial"/>
              </a:rPr>
              <a:t>tri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spc="-10" dirty="0" smtClean="0">
                <a:latin typeface="Arial"/>
                <a:cs typeface="Arial"/>
              </a:rPr>
              <a:t> </a:t>
            </a:r>
            <a:endParaRPr lang="it-IT" sz="2800" spc="-10" dirty="0" smtClean="0">
              <a:latin typeface="Arial"/>
              <a:cs typeface="Arial"/>
            </a:endParaRPr>
          </a:p>
          <a:p>
            <a:pPr marL="12700" marR="5080" indent="10160" algn="ctr">
              <a:lnSpc>
                <a:spcPts val="7800"/>
              </a:lnSpc>
              <a:spcBef>
                <a:spcPts val="985"/>
              </a:spcBef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 i renies nga lartesia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12273" y="2138161"/>
            <a:ext cx="1066800" cy="3390900"/>
          </a:xfrm>
          <a:custGeom>
            <a:avLst/>
            <a:gdLst/>
            <a:ahLst/>
            <a:cxnLst/>
            <a:rect l="l" t="t" r="r" b="b"/>
            <a:pathLst>
              <a:path w="1066800" h="3390900">
                <a:moveTo>
                  <a:pt x="219455" y="0"/>
                </a:moveTo>
                <a:lnTo>
                  <a:pt x="0" y="0"/>
                </a:lnTo>
                <a:lnTo>
                  <a:pt x="0" y="3390906"/>
                </a:lnTo>
                <a:lnTo>
                  <a:pt x="1066799" y="3390906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16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39318" y="1980745"/>
            <a:ext cx="4433570" cy="0"/>
          </a:xfrm>
          <a:custGeom>
            <a:avLst/>
            <a:gdLst/>
            <a:ahLst/>
            <a:cxnLst/>
            <a:rect l="l" t="t" r="r" b="b"/>
            <a:pathLst>
              <a:path w="4433570">
                <a:moveTo>
                  <a:pt x="0" y="0"/>
                </a:moveTo>
                <a:lnTo>
                  <a:pt x="4433315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05363" y="1534543"/>
            <a:ext cx="6266687" cy="531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45673" y="1446265"/>
            <a:ext cx="6268720" cy="532130"/>
          </a:xfrm>
          <a:custGeom>
            <a:avLst/>
            <a:gdLst/>
            <a:ahLst/>
            <a:cxnLst/>
            <a:rect l="l" t="t" r="r" b="b"/>
            <a:pathLst>
              <a:path w="6268720" h="532130">
                <a:moveTo>
                  <a:pt x="0" y="531875"/>
                </a:moveTo>
                <a:lnTo>
                  <a:pt x="6268211" y="531875"/>
                </a:lnTo>
                <a:lnTo>
                  <a:pt x="6268211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45673" y="1446265"/>
            <a:ext cx="6266815" cy="532130"/>
          </a:xfrm>
          <a:custGeom>
            <a:avLst/>
            <a:gdLst/>
            <a:ahLst/>
            <a:cxnLst/>
            <a:rect l="l" t="t" r="r" b="b"/>
            <a:pathLst>
              <a:path w="6266815" h="532130">
                <a:moveTo>
                  <a:pt x="0" y="531875"/>
                </a:moveTo>
                <a:lnTo>
                  <a:pt x="6266687" y="531875"/>
                </a:lnTo>
                <a:lnTo>
                  <a:pt x="6266687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54195" y="2512703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7734" y="2512703"/>
            <a:ext cx="838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1576" y="2512703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77117" y="2512703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77796" y="2512703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53889" y="2512703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20939" y="3017148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3894" y="3017148"/>
            <a:ext cx="1416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55695" y="3017148"/>
            <a:ext cx="1371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H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92796" y="3017148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55269" y="3017148"/>
            <a:ext cx="1352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90987" y="3017148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71499" y="6400427"/>
            <a:ext cx="1206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84263" y="6400427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0486" y="6400427"/>
            <a:ext cx="1651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86790" y="6400427"/>
            <a:ext cx="1543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0867" y="6400427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20837" y="493586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42841" y="4935865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61713" y="4935865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57734" y="4935865"/>
            <a:ext cx="14922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4038" y="4935865"/>
            <a:ext cx="793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37803" y="4935865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50555" y="4935865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26743" y="4935865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70095" y="4935865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05635" y="4935865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20939" y="4446661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58707" y="4446661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02059" y="4446661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94059" y="4446661"/>
            <a:ext cx="1136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99110" y="4446661"/>
            <a:ext cx="838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84536" y="4446661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27887" y="4446661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40486" y="4446661"/>
            <a:ext cx="1371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55269" y="4446661"/>
            <a:ext cx="1371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13894" y="4446661"/>
            <a:ext cx="1441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14180" y="493586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87712" y="4935865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68911" y="4935865"/>
            <a:ext cx="1200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83361" y="4935865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02340" y="4935865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46812" y="493586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94182" y="4935865"/>
            <a:ext cx="8953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-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49400" y="6400427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453575" y="5895986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560197" y="5895986"/>
            <a:ext cx="1384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99023" y="5895986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320939" y="6400427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46420" y="6400427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657734" y="6400427"/>
            <a:ext cx="1212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779580" y="6400427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901574" y="6400427"/>
            <a:ext cx="1473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413894" y="6400427"/>
            <a:ext cx="1320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320939" y="5895986"/>
            <a:ext cx="13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490254" y="3017148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584326" y="3017148"/>
            <a:ext cx="1555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39987" y="3017148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858966" y="3017148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320837" y="5393066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442841" y="5393066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284352" y="5393066"/>
            <a:ext cx="1054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385032" y="5393066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461125" y="5393066"/>
            <a:ext cx="1231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84747" y="5393066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586294" y="6906395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706502" y="6906395"/>
            <a:ext cx="1339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840612" y="690639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666859" y="690639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779397" y="6906395"/>
            <a:ext cx="1466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926022" y="6906395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102890" y="6906395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023238" y="6906395"/>
            <a:ext cx="793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201991" y="6906395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389253" y="6906395"/>
            <a:ext cx="958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-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535558" y="6906395"/>
            <a:ext cx="1314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081488" y="6906395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950342" y="6906395"/>
            <a:ext cx="1308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442942" y="6906395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320939" y="690639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740291" y="5393066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856103" y="5393066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110528" y="5393066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974470" y="5393066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148811" y="5393066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561713" y="5393066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657734" y="5393066"/>
            <a:ext cx="1670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804038" y="5393066"/>
            <a:ext cx="1460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950620" y="5393066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072623" y="5393066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334710" y="3017148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999110" y="3017148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134994" y="3017148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194182" y="3017148"/>
            <a:ext cx="1390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781128" y="3952885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662150" y="3952885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526704" y="3952885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412416" y="3952885"/>
            <a:ext cx="1231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801136" y="395288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901574" y="3952885"/>
            <a:ext cx="977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999328" y="3952885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134774" y="395288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242950" y="3952885"/>
            <a:ext cx="1701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688384" y="3952885"/>
            <a:ext cx="116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566285" y="3952885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439817" y="3952885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320837" y="3952885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493099" y="3521592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633094" y="3521592"/>
            <a:ext cx="12953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764455" y="3521592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018879" y="352159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876933" y="3521592"/>
            <a:ext cx="1416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900120" y="3521592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999110" y="3521592"/>
            <a:ext cx="1244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124029" y="352159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369476" y="3521592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268904" y="3521592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177512" y="2512703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334579" y="2512703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584313" y="2512703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681862" y="2512703"/>
            <a:ext cx="1651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397127" y="3521592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511430" y="3521592"/>
            <a:ext cx="1397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651552" y="3521592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755269" y="3521592"/>
            <a:ext cx="1447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316358" y="3521592"/>
            <a:ext cx="806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438021" y="2512703"/>
            <a:ext cx="1466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145673" y="1446265"/>
            <a:ext cx="626872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93140">
              <a:lnSpc>
                <a:spcPct val="100000"/>
              </a:lnSpc>
            </a:pPr>
            <a:r>
              <a:rPr sz="2800" spc="-30" dirty="0" err="1" smtClean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 err="1" smtClean="0">
                <a:solidFill>
                  <a:srgbClr val="FF9900"/>
                </a:solidFill>
                <a:latin typeface="Arial"/>
                <a:cs typeface="Arial"/>
              </a:rPr>
              <a:t>is</a:t>
            </a:r>
            <a:r>
              <a:rPr lang="it-IT" sz="2800" spc="-10" dirty="0" smtClean="0">
                <a:solidFill>
                  <a:srgbClr val="FF9900"/>
                </a:solidFill>
                <a:latin typeface="Arial"/>
                <a:cs typeface="Arial"/>
              </a:rPr>
              <a:t>ku </a:t>
            </a:r>
            <a:r>
              <a:rPr sz="2800" spc="-30" dirty="0" smtClean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20" dirty="0" smtClean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lang="it-IT" sz="2800" spc="-20" dirty="0" smtClean="0">
                <a:solidFill>
                  <a:srgbClr val="FF9900"/>
                </a:solidFill>
                <a:latin typeface="Arial"/>
                <a:cs typeface="Arial"/>
              </a:rPr>
              <a:t>k</a:t>
            </a:r>
            <a:r>
              <a:rPr sz="2800" spc="-15" dirty="0" err="1" smtClean="0">
                <a:solidFill>
                  <a:srgbClr val="FF9900"/>
                </a:solidFill>
                <a:latin typeface="Arial"/>
                <a:cs typeface="Arial"/>
              </a:rPr>
              <a:t>ani</a:t>
            </a:r>
            <a:r>
              <a:rPr lang="it-IT" sz="2800" spc="-15" dirty="0" smtClean="0">
                <a:solidFill>
                  <a:srgbClr val="FF9900"/>
                </a:solidFill>
                <a:latin typeface="Arial"/>
                <a:cs typeface="Arial"/>
              </a:rPr>
              <a:t>k</a:t>
            </a:r>
            <a:r>
              <a:rPr sz="2800" spc="5" dirty="0" smtClean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-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lang="it-IT" sz="2800" spc="5" dirty="0" smtClean="0">
                <a:solidFill>
                  <a:srgbClr val="FF9900"/>
                </a:solidFill>
                <a:latin typeface="Arial"/>
                <a:cs typeface="Arial"/>
              </a:rPr>
              <a:t>shembuj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397127" y="2512703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316358" y="2512703"/>
            <a:ext cx="806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320933" y="2702804"/>
            <a:ext cx="1527175" cy="0"/>
          </a:xfrm>
          <a:custGeom>
            <a:avLst/>
            <a:gdLst/>
            <a:ahLst/>
            <a:cxnLst/>
            <a:rect l="l" t="t" r="r" b="b"/>
            <a:pathLst>
              <a:path w="1527175">
                <a:moveTo>
                  <a:pt x="0" y="0"/>
                </a:moveTo>
                <a:lnTo>
                  <a:pt x="152704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221873" y="2424673"/>
            <a:ext cx="3291839" cy="350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145673" y="2349998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145673" y="2348473"/>
            <a:ext cx="3291840" cy="350520"/>
          </a:xfrm>
          <a:custGeom>
            <a:avLst/>
            <a:gdLst/>
            <a:ahLst/>
            <a:cxnLst/>
            <a:rect l="l" t="t" r="r" b="b"/>
            <a:pathLst>
              <a:path w="3291840" h="350519">
                <a:moveTo>
                  <a:pt x="0" y="350519"/>
                </a:moveTo>
                <a:lnTo>
                  <a:pt x="3291839" y="350519"/>
                </a:lnTo>
                <a:lnTo>
                  <a:pt x="3291839" y="0"/>
                </a:lnTo>
                <a:lnTo>
                  <a:pt x="0" y="0"/>
                </a:lnTo>
                <a:lnTo>
                  <a:pt x="0" y="35051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320933" y="3711692"/>
            <a:ext cx="1841500" cy="0"/>
          </a:xfrm>
          <a:custGeom>
            <a:avLst/>
            <a:gdLst/>
            <a:ahLst/>
            <a:cxnLst/>
            <a:rect l="l" t="t" r="r" b="b"/>
            <a:pathLst>
              <a:path w="1841500">
                <a:moveTo>
                  <a:pt x="0" y="0"/>
                </a:moveTo>
                <a:lnTo>
                  <a:pt x="184099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221873" y="3433562"/>
            <a:ext cx="3291839" cy="3489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145673" y="3357362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145673" y="3357362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320933" y="4142983"/>
            <a:ext cx="1603375" cy="0"/>
          </a:xfrm>
          <a:custGeom>
            <a:avLst/>
            <a:gdLst/>
            <a:ahLst/>
            <a:cxnLst/>
            <a:rect l="l" t="t" r="r" b="b"/>
            <a:pathLst>
              <a:path w="1603375">
                <a:moveTo>
                  <a:pt x="0" y="0"/>
                </a:moveTo>
                <a:lnTo>
                  <a:pt x="160324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221873" y="3864854"/>
            <a:ext cx="3291839" cy="3489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145673" y="3788654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145673" y="3788654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320933" y="3207248"/>
            <a:ext cx="1681480" cy="0"/>
          </a:xfrm>
          <a:custGeom>
            <a:avLst/>
            <a:gdLst/>
            <a:ahLst/>
            <a:cxnLst/>
            <a:rect l="l" t="t" r="r" b="b"/>
            <a:pathLst>
              <a:path w="1681479">
                <a:moveTo>
                  <a:pt x="0" y="0"/>
                </a:moveTo>
                <a:lnTo>
                  <a:pt x="168097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221873" y="2929117"/>
            <a:ext cx="3291839" cy="3489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145673" y="2852917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145673" y="2852917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320933" y="5583170"/>
            <a:ext cx="1932939" cy="0"/>
          </a:xfrm>
          <a:custGeom>
            <a:avLst/>
            <a:gdLst/>
            <a:ahLst/>
            <a:cxnLst/>
            <a:rect l="l" t="t" r="r" b="b"/>
            <a:pathLst>
              <a:path w="1932939">
                <a:moveTo>
                  <a:pt x="0" y="0"/>
                </a:moveTo>
                <a:lnTo>
                  <a:pt x="193243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221873" y="5305040"/>
            <a:ext cx="3291839" cy="3489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145673" y="5228840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145673" y="5228840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320933" y="7096501"/>
            <a:ext cx="1925320" cy="0"/>
          </a:xfrm>
          <a:custGeom>
            <a:avLst/>
            <a:gdLst/>
            <a:ahLst/>
            <a:cxnLst/>
            <a:rect l="l" t="t" r="r" b="b"/>
            <a:pathLst>
              <a:path w="1925320">
                <a:moveTo>
                  <a:pt x="0" y="0"/>
                </a:moveTo>
                <a:lnTo>
                  <a:pt x="192481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221873" y="6818372"/>
            <a:ext cx="3291839" cy="3489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145673" y="6742172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145673" y="6742172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320933" y="6086090"/>
            <a:ext cx="521334" cy="0"/>
          </a:xfrm>
          <a:custGeom>
            <a:avLst/>
            <a:gdLst/>
            <a:ahLst/>
            <a:cxnLst/>
            <a:rect l="l" t="t" r="r" b="b"/>
            <a:pathLst>
              <a:path w="521335">
                <a:moveTo>
                  <a:pt x="0" y="0"/>
                </a:moveTo>
                <a:lnTo>
                  <a:pt x="52120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221873" y="5807959"/>
            <a:ext cx="3291839" cy="3489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145673" y="5731759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145673" y="5731759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320933" y="6590534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>
                <a:moveTo>
                  <a:pt x="0" y="0"/>
                </a:moveTo>
                <a:lnTo>
                  <a:pt x="1434083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221873" y="6313927"/>
            <a:ext cx="3291839" cy="3489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145673" y="6237727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145673" y="6237727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320933" y="5125970"/>
            <a:ext cx="2098675" cy="0"/>
          </a:xfrm>
          <a:custGeom>
            <a:avLst/>
            <a:gdLst/>
            <a:ahLst/>
            <a:cxnLst/>
            <a:rect l="l" t="t" r="r" b="b"/>
            <a:pathLst>
              <a:path w="2098675">
                <a:moveTo>
                  <a:pt x="0" y="0"/>
                </a:moveTo>
                <a:lnTo>
                  <a:pt x="209854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221873" y="4847840"/>
            <a:ext cx="3291839" cy="3489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145673" y="4771640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145673" y="4771640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320933" y="4636765"/>
            <a:ext cx="1156970" cy="0"/>
          </a:xfrm>
          <a:custGeom>
            <a:avLst/>
            <a:gdLst/>
            <a:ahLst/>
            <a:cxnLst/>
            <a:rect l="l" t="t" r="r" b="b"/>
            <a:pathLst>
              <a:path w="1156970">
                <a:moveTo>
                  <a:pt x="0" y="0"/>
                </a:moveTo>
                <a:lnTo>
                  <a:pt x="1156715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221873" y="4358635"/>
            <a:ext cx="3291839" cy="3489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145673" y="4282435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145673" y="4282435"/>
            <a:ext cx="3291840" cy="349250"/>
          </a:xfrm>
          <a:custGeom>
            <a:avLst/>
            <a:gdLst/>
            <a:ahLst/>
            <a:cxnLst/>
            <a:rect l="l" t="t" r="r" b="b"/>
            <a:pathLst>
              <a:path w="3291840" h="349250">
                <a:moveTo>
                  <a:pt x="0" y="348995"/>
                </a:moveTo>
                <a:lnTo>
                  <a:pt x="3291839" y="348995"/>
                </a:lnTo>
                <a:lnTo>
                  <a:pt x="3291839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 txBox="1"/>
          <p:nvPr/>
        </p:nvSpPr>
        <p:spPr>
          <a:xfrm>
            <a:off x="2231937" y="2423803"/>
            <a:ext cx="2962363" cy="4353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600" u="sng" spc="-10" dirty="0" smtClean="0">
                <a:latin typeface="Tahoma"/>
                <a:cs typeface="Tahoma"/>
              </a:rPr>
              <a:t>BLLOKIMI MIDIS MATERIALEVE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it-IT" sz="1600" u="sng" spc="-15" dirty="0" smtClean="0">
                <a:latin typeface="Tahoma"/>
                <a:cs typeface="Tahoma"/>
              </a:rPr>
              <a:t>COPTIMI</a:t>
            </a:r>
            <a:endParaRPr sz="1600" dirty="0">
              <a:latin typeface="Tahoma"/>
              <a:cs typeface="Tahoma"/>
            </a:endParaRPr>
          </a:p>
          <a:p>
            <a:pPr marL="12700" marR="261620">
              <a:lnSpc>
                <a:spcPct val="176900"/>
              </a:lnSpc>
              <a:spcBef>
                <a:spcPts val="575"/>
              </a:spcBef>
            </a:pPr>
            <a:r>
              <a:rPr lang="it-IT" sz="1600" u="sng" spc="-10" dirty="0" smtClean="0">
                <a:latin typeface="Tahoma"/>
                <a:cs typeface="Tahoma"/>
              </a:rPr>
              <a:t>KAPJA NE KURTH</a:t>
            </a:r>
            <a:endParaRPr lang="it-IT" sz="1600" dirty="0" smtClean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it-IT" sz="1600" u="sng" spc="-15" dirty="0" smtClean="0">
                <a:latin typeface="Tahoma"/>
                <a:cs typeface="Tahoma"/>
              </a:rPr>
              <a:t>FLUTURIMI I MATERIALEVE</a:t>
            </a:r>
            <a:endParaRPr sz="1600" dirty="0">
              <a:latin typeface="Tahoma"/>
              <a:cs typeface="Tahoma"/>
            </a:endParaRPr>
          </a:p>
          <a:p>
            <a:pPr marL="12700" marR="5080">
              <a:lnSpc>
                <a:spcPct val="196900"/>
              </a:lnSpc>
              <a:spcBef>
                <a:spcPts val="70"/>
              </a:spcBef>
            </a:pPr>
            <a:r>
              <a:rPr lang="it-IT" sz="1600" u="sng" spc="-10" dirty="0" smtClean="0">
                <a:latin typeface="Tahoma"/>
                <a:cs typeface="Tahoma"/>
              </a:rPr>
              <a:t>FERKIMI – ABRASIONI PERDREDHJA</a:t>
            </a:r>
            <a:endParaRPr lang="it-IT" sz="1600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96900"/>
              </a:lnSpc>
              <a:spcBef>
                <a:spcPts val="70"/>
              </a:spcBef>
            </a:pPr>
            <a:r>
              <a:rPr lang="it-IT" sz="1600" u="sng" spc="-20" dirty="0" smtClean="0">
                <a:latin typeface="Tahoma"/>
                <a:cs typeface="Tahoma"/>
              </a:rPr>
              <a:t>GODITJA</a:t>
            </a:r>
            <a:endParaRPr sz="1600" dirty="0">
              <a:latin typeface="Tahoma"/>
              <a:cs typeface="Tahoma"/>
            </a:endParaRPr>
          </a:p>
          <a:p>
            <a:pPr marL="12700" marR="177800">
              <a:lnSpc>
                <a:spcPts val="3979"/>
              </a:lnSpc>
              <a:spcBef>
                <a:spcPts val="465"/>
              </a:spcBef>
            </a:pPr>
            <a:r>
              <a:rPr lang="it-IT" sz="1600" u="sng" spc="-15" dirty="0" smtClean="0">
                <a:latin typeface="Tahoma"/>
                <a:cs typeface="Tahoma"/>
              </a:rPr>
              <a:t>SHPIMI NGA KONTAKTI</a:t>
            </a:r>
            <a:r>
              <a:rPr sz="1600" u="sng" spc="-10" dirty="0" smtClean="0">
                <a:latin typeface="Tahoma"/>
                <a:cs typeface="Tahoma"/>
              </a:rPr>
              <a:t> </a:t>
            </a:r>
            <a:r>
              <a:rPr lang="it-IT" sz="1600" u="sng" spc="-10" dirty="0" smtClean="0">
                <a:latin typeface="Tahoma"/>
                <a:cs typeface="Tahoma"/>
              </a:rPr>
              <a:t>PRERJA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79" name="object 179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it-IT" b="0" spc="-15" dirty="0" smtClean="0"/>
              <a:t>FAKTORET KRYESORE TE RISKUT</a:t>
            </a:r>
            <a:endParaRPr b="0" spc="-20" dirty="0"/>
          </a:p>
        </p:txBody>
      </p:sp>
      <p:sp>
        <p:nvSpPr>
          <p:cNvPr id="180" name="Slide Number Placeholder 179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17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32185" y="1732777"/>
            <a:ext cx="600964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2515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hio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lettric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-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pi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05077" y="2258557"/>
            <a:ext cx="4015740" cy="0"/>
          </a:xfrm>
          <a:custGeom>
            <a:avLst/>
            <a:gdLst/>
            <a:ahLst/>
            <a:cxnLst/>
            <a:rect l="l" t="t" r="r" b="b"/>
            <a:pathLst>
              <a:path w="4015740">
                <a:moveTo>
                  <a:pt x="0" y="0"/>
                </a:moveTo>
                <a:lnTo>
                  <a:pt x="4015739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6861" y="1808977"/>
            <a:ext cx="6010655" cy="531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32185" y="1732777"/>
            <a:ext cx="6009640" cy="532130"/>
          </a:xfrm>
          <a:custGeom>
            <a:avLst/>
            <a:gdLst/>
            <a:ahLst/>
            <a:cxnLst/>
            <a:rect l="l" t="t" r="r" b="b"/>
            <a:pathLst>
              <a:path w="6009640" h="532130">
                <a:moveTo>
                  <a:pt x="0" y="531875"/>
                </a:moveTo>
                <a:lnTo>
                  <a:pt x="6009131" y="531875"/>
                </a:lnTo>
                <a:lnTo>
                  <a:pt x="6009131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30661" y="1732777"/>
            <a:ext cx="6010910" cy="532130"/>
          </a:xfrm>
          <a:custGeom>
            <a:avLst/>
            <a:gdLst/>
            <a:ahLst/>
            <a:cxnLst/>
            <a:rect l="l" t="t" r="r" b="b"/>
            <a:pathLst>
              <a:path w="6010909" h="532130">
                <a:moveTo>
                  <a:pt x="0" y="531875"/>
                </a:moveTo>
                <a:lnTo>
                  <a:pt x="6010655" y="531875"/>
                </a:lnTo>
                <a:lnTo>
                  <a:pt x="6010655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16188" y="1844999"/>
            <a:ext cx="404114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30" dirty="0" smtClean="0">
                <a:latin typeface="Arial"/>
                <a:cs typeface="Arial"/>
              </a:rPr>
              <a:t>E</a:t>
            </a:r>
            <a:r>
              <a:rPr lang="it-IT" sz="2800" u="heavy" spc="-30" dirty="0" smtClean="0">
                <a:latin typeface="Arial"/>
                <a:cs typeface="Arial"/>
              </a:rPr>
              <a:t>le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10" dirty="0" smtClean="0">
                <a:latin typeface="Arial"/>
                <a:cs typeface="Arial"/>
              </a:rPr>
              <a:t>tri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10" dirty="0">
                <a:latin typeface="Arial"/>
                <a:cs typeface="Arial"/>
              </a:rPr>
              <a:t>-</a:t>
            </a:r>
            <a:r>
              <a:rPr sz="2800" u="heavy" spc="-20" dirty="0">
                <a:latin typeface="Arial"/>
                <a:cs typeface="Arial"/>
              </a:rPr>
              <a:t> </a:t>
            </a:r>
            <a:r>
              <a:rPr lang="it-IT" sz="2800" u="heavy" spc="-20" dirty="0" smtClean="0">
                <a:latin typeface="Arial"/>
                <a:cs typeface="Arial"/>
              </a:rPr>
              <a:t>shembuj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83342" y="3041532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5346" y="304153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48697" y="3041532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03015" y="3041532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12742" y="3041532"/>
            <a:ext cx="1308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83590" y="3041532"/>
            <a:ext cx="137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20702" y="3041532"/>
            <a:ext cx="76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98414" y="3041532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24990" y="3041532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39183" y="3041532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58055" y="3041532"/>
            <a:ext cx="1206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77035" y="304153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05927" y="3041532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27931" y="304153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25600" y="3041532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35330" y="3041532"/>
            <a:ext cx="1308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66475" y="3041532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86365" y="304153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67386" y="3041532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48514" y="3041532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86979" y="304153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4242" y="3041532"/>
            <a:ext cx="1581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20546" y="3041532"/>
            <a:ext cx="869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07746" y="3041532"/>
            <a:ext cx="1263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15618" y="3041532"/>
            <a:ext cx="1327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71282" y="3041532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91490" y="3041532"/>
            <a:ext cx="1339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043891" y="3041532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164395" y="3041532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48049" y="3041532"/>
            <a:ext cx="1358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51654" y="3041532"/>
            <a:ext cx="958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668902" y="3041532"/>
            <a:ext cx="1339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283330" y="3231632"/>
            <a:ext cx="2136775" cy="0"/>
          </a:xfrm>
          <a:custGeom>
            <a:avLst/>
            <a:gdLst/>
            <a:ahLst/>
            <a:cxnLst/>
            <a:rect l="l" t="t" r="r" b="b"/>
            <a:pathLst>
              <a:path w="2136775">
                <a:moveTo>
                  <a:pt x="0" y="0"/>
                </a:moveTo>
                <a:lnTo>
                  <a:pt x="213664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84269" y="2953501"/>
            <a:ext cx="2333243" cy="350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08069" y="2877301"/>
            <a:ext cx="2333625" cy="350520"/>
          </a:xfrm>
          <a:custGeom>
            <a:avLst/>
            <a:gdLst/>
            <a:ahLst/>
            <a:cxnLst/>
            <a:rect l="l" t="t" r="r" b="b"/>
            <a:pathLst>
              <a:path w="2333625" h="350519">
                <a:moveTo>
                  <a:pt x="0" y="350519"/>
                </a:moveTo>
                <a:lnTo>
                  <a:pt x="2333243" y="350519"/>
                </a:lnTo>
                <a:lnTo>
                  <a:pt x="2333243" y="0"/>
                </a:lnTo>
                <a:lnTo>
                  <a:pt x="0" y="0"/>
                </a:lnTo>
                <a:lnTo>
                  <a:pt x="0" y="350519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08069" y="2877301"/>
            <a:ext cx="2333625" cy="350520"/>
          </a:xfrm>
          <a:custGeom>
            <a:avLst/>
            <a:gdLst/>
            <a:ahLst/>
            <a:cxnLst/>
            <a:rect l="l" t="t" r="r" b="b"/>
            <a:pathLst>
              <a:path w="2333625" h="350519">
                <a:moveTo>
                  <a:pt x="0" y="350519"/>
                </a:moveTo>
                <a:lnTo>
                  <a:pt x="2333243" y="350519"/>
                </a:lnTo>
                <a:lnTo>
                  <a:pt x="2333243" y="0"/>
                </a:lnTo>
                <a:lnTo>
                  <a:pt x="0" y="0"/>
                </a:lnTo>
                <a:lnTo>
                  <a:pt x="0" y="35051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194442" y="2952632"/>
            <a:ext cx="216281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sz="1600" u="sng" spc="-20" dirty="0" smtClean="0">
                <a:latin typeface="Tahoma"/>
                <a:cs typeface="Tahoma"/>
              </a:rPr>
              <a:t>O</a:t>
            </a:r>
            <a:r>
              <a:rPr sz="1600" u="sng" spc="-10" dirty="0" smtClean="0">
                <a:latin typeface="Tahoma"/>
                <a:cs typeface="Tahoma"/>
              </a:rPr>
              <a:t>NTA</a:t>
            </a: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sz="1600" u="sng" spc="0" dirty="0" smtClean="0">
                <a:latin typeface="Tahoma"/>
                <a:cs typeface="Tahoma"/>
              </a:rPr>
              <a:t>T</a:t>
            </a:r>
            <a:r>
              <a:rPr lang="it-IT" sz="1600" u="sng" spc="-10" dirty="0" smtClean="0">
                <a:latin typeface="Tahoma"/>
                <a:cs typeface="Tahoma"/>
              </a:rPr>
              <a:t>I</a:t>
            </a:r>
            <a:r>
              <a:rPr sz="1600" u="sng" spc="-10" dirty="0" smtClean="0">
                <a:latin typeface="Tahoma"/>
                <a:cs typeface="Tahoma"/>
              </a:rPr>
              <a:t> IN</a:t>
            </a:r>
            <a:r>
              <a:rPr sz="1600" u="sng" spc="-20" dirty="0" smtClean="0">
                <a:latin typeface="Tahoma"/>
                <a:cs typeface="Tahoma"/>
              </a:rPr>
              <a:t>D</a:t>
            </a:r>
            <a:r>
              <a:rPr sz="1600" u="sng" spc="0" dirty="0" smtClean="0">
                <a:latin typeface="Tahoma"/>
                <a:cs typeface="Tahoma"/>
              </a:rPr>
              <a:t>I</a:t>
            </a:r>
            <a:r>
              <a:rPr sz="1600" u="sng" spc="-5" dirty="0" smtClean="0">
                <a:latin typeface="Tahoma"/>
                <a:cs typeface="Tahoma"/>
              </a:rPr>
              <a:t>R</a:t>
            </a:r>
            <a:r>
              <a:rPr sz="1600" u="sng" spc="-10" dirty="0" smtClean="0">
                <a:latin typeface="Tahoma"/>
                <a:cs typeface="Tahoma"/>
              </a:rPr>
              <a:t>E</a:t>
            </a:r>
            <a:r>
              <a:rPr lang="it-IT" sz="1600" u="sng" spc="-10" dirty="0" smtClean="0">
                <a:latin typeface="Tahoma"/>
                <a:cs typeface="Tahoma"/>
              </a:rPr>
              <a:t>KT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605920" y="3231632"/>
            <a:ext cx="1923414" cy="0"/>
          </a:xfrm>
          <a:custGeom>
            <a:avLst/>
            <a:gdLst/>
            <a:ahLst/>
            <a:cxnLst/>
            <a:rect l="l" t="t" r="r" b="b"/>
            <a:pathLst>
              <a:path w="1923414">
                <a:moveTo>
                  <a:pt x="0" y="0"/>
                </a:moveTo>
                <a:lnTo>
                  <a:pt x="192328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06861" y="2953501"/>
            <a:ext cx="2122931" cy="3505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432185" y="2877301"/>
            <a:ext cx="2121535" cy="350520"/>
          </a:xfrm>
          <a:custGeom>
            <a:avLst/>
            <a:gdLst/>
            <a:ahLst/>
            <a:cxnLst/>
            <a:rect l="l" t="t" r="r" b="b"/>
            <a:pathLst>
              <a:path w="2121535" h="350519">
                <a:moveTo>
                  <a:pt x="0" y="350519"/>
                </a:moveTo>
                <a:lnTo>
                  <a:pt x="2121407" y="350519"/>
                </a:lnTo>
                <a:lnTo>
                  <a:pt x="2121407" y="0"/>
                </a:lnTo>
                <a:lnTo>
                  <a:pt x="0" y="0"/>
                </a:lnTo>
                <a:lnTo>
                  <a:pt x="0" y="350519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430661" y="2877301"/>
            <a:ext cx="2123440" cy="350520"/>
          </a:xfrm>
          <a:custGeom>
            <a:avLst/>
            <a:gdLst/>
            <a:ahLst/>
            <a:cxnLst/>
            <a:rect l="l" t="t" r="r" b="b"/>
            <a:pathLst>
              <a:path w="2123440" h="350519">
                <a:moveTo>
                  <a:pt x="0" y="350519"/>
                </a:moveTo>
                <a:lnTo>
                  <a:pt x="2122931" y="350519"/>
                </a:lnTo>
                <a:lnTo>
                  <a:pt x="2122931" y="0"/>
                </a:lnTo>
                <a:lnTo>
                  <a:pt x="0" y="0"/>
                </a:lnTo>
                <a:lnTo>
                  <a:pt x="0" y="35051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517027" y="2952632"/>
            <a:ext cx="194945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sz="1600" u="sng" spc="-20" dirty="0" smtClean="0">
                <a:latin typeface="Tahoma"/>
                <a:cs typeface="Tahoma"/>
              </a:rPr>
              <a:t>O</a:t>
            </a:r>
            <a:r>
              <a:rPr sz="1600" u="sng" spc="-10" dirty="0" smtClean="0">
                <a:latin typeface="Tahoma"/>
                <a:cs typeface="Tahoma"/>
              </a:rPr>
              <a:t>NTA</a:t>
            </a: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sz="1600" u="sng" spc="0" dirty="0" smtClean="0">
                <a:latin typeface="Tahoma"/>
                <a:cs typeface="Tahoma"/>
              </a:rPr>
              <a:t>T</a:t>
            </a:r>
            <a:r>
              <a:rPr lang="it-IT" sz="1600" u="sng" spc="-10" dirty="0" smtClean="0">
                <a:latin typeface="Tahoma"/>
                <a:cs typeface="Tahoma"/>
              </a:rPr>
              <a:t>I</a:t>
            </a:r>
            <a:r>
              <a:rPr sz="1600" u="sng" spc="-10" dirty="0" smtClean="0">
                <a:latin typeface="Tahoma"/>
                <a:cs typeface="Tahoma"/>
              </a:rPr>
              <a:t> </a:t>
            </a:r>
            <a:r>
              <a:rPr sz="1600" u="sng" spc="-20" dirty="0" smtClean="0">
                <a:latin typeface="Tahoma"/>
                <a:cs typeface="Tahoma"/>
              </a:rPr>
              <a:t>D</a:t>
            </a:r>
            <a:r>
              <a:rPr sz="1600" u="sng" spc="-10" dirty="0" smtClean="0">
                <a:latin typeface="Tahoma"/>
                <a:cs typeface="Tahoma"/>
              </a:rPr>
              <a:t>I</a:t>
            </a:r>
            <a:r>
              <a:rPr sz="1600" u="sng" spc="-5" dirty="0" smtClean="0">
                <a:latin typeface="Tahoma"/>
                <a:cs typeface="Tahoma"/>
              </a:rPr>
              <a:t>R</a:t>
            </a:r>
            <a:r>
              <a:rPr sz="1600" u="sng" spc="-10" dirty="0" smtClean="0">
                <a:latin typeface="Tahoma"/>
                <a:cs typeface="Tahoma"/>
              </a:rPr>
              <a:t>E</a:t>
            </a:r>
            <a:r>
              <a:rPr lang="it-IT" sz="1600" u="sng" spc="-10" dirty="0" smtClean="0">
                <a:latin typeface="Tahoma"/>
                <a:cs typeface="Tahoma"/>
              </a:rPr>
              <a:t>K</a:t>
            </a:r>
            <a:r>
              <a:rPr sz="1600" u="sng" spc="-10" dirty="0" smtClean="0">
                <a:latin typeface="Tahoma"/>
                <a:cs typeface="Tahoma"/>
              </a:rPr>
              <a:t>T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it-IT" b="0" spc="-15" dirty="0" smtClean="0"/>
              <a:t>FAKORET KRYESORE TE RISKUT</a:t>
            </a:r>
            <a:endParaRPr b="0" spc="-20" dirty="0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7"/>
          </p:nvPr>
        </p:nvSpPr>
        <p:spPr>
          <a:xfrm>
            <a:off x="5873522" y="6726699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18</a:t>
            </a:fld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object 8"/>
          <p:cNvSpPr txBox="1"/>
          <p:nvPr/>
        </p:nvSpPr>
        <p:spPr>
          <a:xfrm>
            <a:off x="3366140" y="3771727"/>
            <a:ext cx="2132960" cy="430887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800" spc="-30" dirty="0" smtClean="0">
                <a:latin typeface="Arial"/>
                <a:cs typeface="Arial"/>
              </a:rPr>
              <a:t>Tetanizimi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5" name="object 8"/>
          <p:cNvSpPr txBox="1"/>
          <p:nvPr/>
        </p:nvSpPr>
        <p:spPr>
          <a:xfrm>
            <a:off x="3235330" y="4487401"/>
            <a:ext cx="4116324" cy="430887"/>
          </a:xfrm>
          <a:prstGeom prst="rect">
            <a:avLst/>
          </a:prstGeom>
          <a:solidFill>
            <a:srgbClr val="41EDB4"/>
          </a:solidFill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800" spc="-30" dirty="0" smtClean="0">
                <a:latin typeface="Arial"/>
                <a:cs typeface="Arial"/>
              </a:rPr>
              <a:t>Bllokimi i frymemarrjes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6" name="object 8"/>
          <p:cNvSpPr txBox="1"/>
          <p:nvPr/>
        </p:nvSpPr>
        <p:spPr>
          <a:xfrm>
            <a:off x="3366140" y="5114467"/>
            <a:ext cx="3985514" cy="430887"/>
          </a:xfrm>
          <a:prstGeom prst="rect">
            <a:avLst/>
          </a:prstGeom>
          <a:solidFill>
            <a:srgbClr val="E38629"/>
          </a:solidFill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800" spc="-30" dirty="0" smtClean="0">
                <a:latin typeface="Arial"/>
                <a:cs typeface="Arial"/>
              </a:rPr>
              <a:t>Fibrilazioni ventrikular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7" name="object 8"/>
          <p:cNvSpPr txBox="1"/>
          <p:nvPr/>
        </p:nvSpPr>
        <p:spPr>
          <a:xfrm>
            <a:off x="3355016" y="5807537"/>
            <a:ext cx="1534484" cy="4308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t-IT" sz="2800" spc="-30" dirty="0" smtClean="0">
                <a:latin typeface="Arial"/>
                <a:cs typeface="Arial"/>
              </a:rPr>
              <a:t>Djegie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27300" y="667835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it-IT" b="0" spc="-15" dirty="0" smtClean="0"/>
              <a:t>FAKTORET KRYESORE TE RISKUT</a:t>
            </a:r>
            <a:endParaRPr b="0" spc="-20" dirty="0"/>
          </a:p>
        </p:txBody>
      </p:sp>
      <p:sp>
        <p:nvSpPr>
          <p:cNvPr id="4" name="object 4"/>
          <p:cNvSpPr/>
          <p:nvPr/>
        </p:nvSpPr>
        <p:spPr>
          <a:xfrm>
            <a:off x="1840873" y="1386829"/>
            <a:ext cx="7162800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222"/>
                </a:lnTo>
                <a:lnTo>
                  <a:pt x="95572" y="20069"/>
                </a:lnTo>
                <a:lnTo>
                  <a:pt x="61350" y="43310"/>
                </a:lnTo>
                <a:lnTo>
                  <a:pt x="33532" y="73717"/>
                </a:lnTo>
                <a:lnTo>
                  <a:pt x="13348" y="110057"/>
                </a:lnTo>
                <a:lnTo>
                  <a:pt x="2027" y="151103"/>
                </a:lnTo>
                <a:lnTo>
                  <a:pt x="0" y="890015"/>
                </a:lnTo>
                <a:lnTo>
                  <a:pt x="600" y="904667"/>
                </a:lnTo>
                <a:lnTo>
                  <a:pt x="9239" y="946465"/>
                </a:lnTo>
                <a:lnTo>
                  <a:pt x="27164" y="984032"/>
                </a:lnTo>
                <a:lnTo>
                  <a:pt x="53130" y="1016091"/>
                </a:lnTo>
                <a:lnTo>
                  <a:pt x="85891" y="1041364"/>
                </a:lnTo>
                <a:lnTo>
                  <a:pt x="124201" y="1058574"/>
                </a:lnTo>
                <a:lnTo>
                  <a:pt x="166814" y="1066442"/>
                </a:lnTo>
                <a:lnTo>
                  <a:pt x="6984488" y="1066799"/>
                </a:lnTo>
                <a:lnTo>
                  <a:pt x="6999360" y="1066199"/>
                </a:lnTo>
                <a:lnTo>
                  <a:pt x="7041688" y="1057573"/>
                </a:lnTo>
                <a:lnTo>
                  <a:pt x="7079618" y="1039703"/>
                </a:lnTo>
                <a:lnTo>
                  <a:pt x="7111904" y="1013866"/>
                </a:lnTo>
                <a:lnTo>
                  <a:pt x="7137300" y="981341"/>
                </a:lnTo>
                <a:lnTo>
                  <a:pt x="7154560" y="943406"/>
                </a:lnTo>
                <a:lnTo>
                  <a:pt x="7162438" y="901338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830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40873" y="1386829"/>
            <a:ext cx="7162800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222"/>
                </a:lnTo>
                <a:lnTo>
                  <a:pt x="95572" y="20069"/>
                </a:lnTo>
                <a:lnTo>
                  <a:pt x="61350" y="43310"/>
                </a:lnTo>
                <a:lnTo>
                  <a:pt x="33532" y="73717"/>
                </a:lnTo>
                <a:lnTo>
                  <a:pt x="13348" y="110057"/>
                </a:lnTo>
                <a:lnTo>
                  <a:pt x="2027" y="151103"/>
                </a:lnTo>
                <a:lnTo>
                  <a:pt x="0" y="890015"/>
                </a:lnTo>
                <a:lnTo>
                  <a:pt x="600" y="904667"/>
                </a:lnTo>
                <a:lnTo>
                  <a:pt x="9239" y="946465"/>
                </a:lnTo>
                <a:lnTo>
                  <a:pt x="27164" y="984032"/>
                </a:lnTo>
                <a:lnTo>
                  <a:pt x="53130" y="1016091"/>
                </a:lnTo>
                <a:lnTo>
                  <a:pt x="85891" y="1041364"/>
                </a:lnTo>
                <a:lnTo>
                  <a:pt x="124201" y="1058574"/>
                </a:lnTo>
                <a:lnTo>
                  <a:pt x="166814" y="1066442"/>
                </a:lnTo>
                <a:lnTo>
                  <a:pt x="6984488" y="1066799"/>
                </a:lnTo>
                <a:lnTo>
                  <a:pt x="6999360" y="1066199"/>
                </a:lnTo>
                <a:lnTo>
                  <a:pt x="7041688" y="1057573"/>
                </a:lnTo>
                <a:lnTo>
                  <a:pt x="7079618" y="1039703"/>
                </a:lnTo>
                <a:lnTo>
                  <a:pt x="7111904" y="1013866"/>
                </a:lnTo>
                <a:lnTo>
                  <a:pt x="7137300" y="981341"/>
                </a:lnTo>
                <a:lnTo>
                  <a:pt x="7154560" y="943406"/>
                </a:lnTo>
                <a:lnTo>
                  <a:pt x="7162438" y="901338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8307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00606" y="3208010"/>
            <a:ext cx="2473960" cy="0"/>
          </a:xfrm>
          <a:custGeom>
            <a:avLst/>
            <a:gdLst/>
            <a:ahLst/>
            <a:cxnLst/>
            <a:rect l="l" t="t" r="r" b="b"/>
            <a:pathLst>
              <a:path w="2473959">
                <a:moveTo>
                  <a:pt x="0" y="0"/>
                </a:moveTo>
                <a:lnTo>
                  <a:pt x="2473451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32313" y="2758429"/>
            <a:ext cx="7210043" cy="531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56113" y="2682229"/>
            <a:ext cx="7210425" cy="532130"/>
          </a:xfrm>
          <a:custGeom>
            <a:avLst/>
            <a:gdLst/>
            <a:ahLst/>
            <a:cxnLst/>
            <a:rect l="l" t="t" r="r" b="b"/>
            <a:pathLst>
              <a:path w="7210425" h="532130">
                <a:moveTo>
                  <a:pt x="0" y="531875"/>
                </a:moveTo>
                <a:lnTo>
                  <a:pt x="7210043" y="531875"/>
                </a:lnTo>
                <a:lnTo>
                  <a:pt x="7210043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56113" y="2682229"/>
            <a:ext cx="7210425" cy="532130"/>
          </a:xfrm>
          <a:custGeom>
            <a:avLst/>
            <a:gdLst/>
            <a:ahLst/>
            <a:cxnLst/>
            <a:rect l="l" t="t" r="r" b="b"/>
            <a:pathLst>
              <a:path w="7210425" h="532130">
                <a:moveTo>
                  <a:pt x="0" y="531875"/>
                </a:moveTo>
                <a:lnTo>
                  <a:pt x="7210043" y="531875"/>
                </a:lnTo>
                <a:lnTo>
                  <a:pt x="7210043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12273" y="1920229"/>
            <a:ext cx="243840" cy="1027430"/>
          </a:xfrm>
          <a:custGeom>
            <a:avLst/>
            <a:gdLst/>
            <a:ahLst/>
            <a:cxnLst/>
            <a:rect l="l" t="t" r="r" b="b"/>
            <a:pathLst>
              <a:path w="243839" h="1027430">
                <a:moveTo>
                  <a:pt x="228599" y="0"/>
                </a:moveTo>
                <a:lnTo>
                  <a:pt x="0" y="0"/>
                </a:lnTo>
                <a:lnTo>
                  <a:pt x="0" y="1027175"/>
                </a:lnTo>
                <a:lnTo>
                  <a:pt x="243839" y="102717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04594" y="5571740"/>
            <a:ext cx="2674620" cy="0"/>
          </a:xfrm>
          <a:custGeom>
            <a:avLst/>
            <a:gdLst/>
            <a:ahLst/>
            <a:cxnLst/>
            <a:rect l="l" t="t" r="r" b="b"/>
            <a:pathLst>
              <a:path w="2674620">
                <a:moveTo>
                  <a:pt x="0" y="0"/>
                </a:moveTo>
                <a:lnTo>
                  <a:pt x="2674619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44505" y="5122159"/>
            <a:ext cx="7196327" cy="531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68305" y="5045959"/>
            <a:ext cx="7196455" cy="532130"/>
          </a:xfrm>
          <a:custGeom>
            <a:avLst/>
            <a:gdLst/>
            <a:ahLst/>
            <a:cxnLst/>
            <a:rect l="l" t="t" r="r" b="b"/>
            <a:pathLst>
              <a:path w="7196455" h="532129">
                <a:moveTo>
                  <a:pt x="0" y="531875"/>
                </a:moveTo>
                <a:lnTo>
                  <a:pt x="7196327" y="531875"/>
                </a:lnTo>
                <a:lnTo>
                  <a:pt x="7196327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68305" y="5045959"/>
            <a:ext cx="7196455" cy="532130"/>
          </a:xfrm>
          <a:custGeom>
            <a:avLst/>
            <a:gdLst/>
            <a:ahLst/>
            <a:cxnLst/>
            <a:rect l="l" t="t" r="r" b="b"/>
            <a:pathLst>
              <a:path w="7196455" h="532129">
                <a:moveTo>
                  <a:pt x="0" y="531875"/>
                </a:moveTo>
                <a:lnTo>
                  <a:pt x="7196327" y="531875"/>
                </a:lnTo>
                <a:lnTo>
                  <a:pt x="7196327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12273" y="1920229"/>
            <a:ext cx="256540" cy="3390900"/>
          </a:xfrm>
          <a:custGeom>
            <a:avLst/>
            <a:gdLst/>
            <a:ahLst/>
            <a:cxnLst/>
            <a:rect l="l" t="t" r="r" b="b"/>
            <a:pathLst>
              <a:path w="256539" h="3390900">
                <a:moveTo>
                  <a:pt x="228599" y="0"/>
                </a:moveTo>
                <a:lnTo>
                  <a:pt x="0" y="0"/>
                </a:lnTo>
                <a:lnTo>
                  <a:pt x="0" y="3390906"/>
                </a:lnTo>
                <a:lnTo>
                  <a:pt x="256031" y="3390906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015631" y="1773763"/>
            <a:ext cx="7112629" cy="488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5405" algn="ctr">
              <a:lnSpc>
                <a:spcPct val="100000"/>
              </a:lnSpc>
            </a:pPr>
            <a:r>
              <a:rPr sz="2400" b="1" u="heavy" spc="-5" dirty="0" smtClean="0">
                <a:latin typeface="Tahoma"/>
                <a:cs typeface="Tahoma"/>
              </a:rPr>
              <a:t>R</a:t>
            </a:r>
            <a:r>
              <a:rPr sz="2400" b="1" u="heavy" dirty="0" smtClean="0">
                <a:latin typeface="Tahoma"/>
                <a:cs typeface="Tahoma"/>
              </a:rPr>
              <a:t>IS</a:t>
            </a:r>
            <a:r>
              <a:rPr lang="it-IT" sz="2400" b="1" u="heavy" spc="-10" dirty="0" smtClean="0">
                <a:latin typeface="Tahoma"/>
                <a:cs typeface="Tahoma"/>
              </a:rPr>
              <a:t>KU</a:t>
            </a:r>
            <a:r>
              <a:rPr sz="2400" b="1" u="heavy" dirty="0" smtClean="0">
                <a:latin typeface="Tahoma"/>
                <a:cs typeface="Tahoma"/>
              </a:rPr>
              <a:t> </a:t>
            </a:r>
            <a:r>
              <a:rPr lang="it-IT" sz="2400" b="1" u="heavy" spc="-10" dirty="0" smtClean="0">
                <a:latin typeface="Tahoma"/>
                <a:cs typeface="Tahoma"/>
              </a:rPr>
              <a:t>K</a:t>
            </a:r>
            <a:r>
              <a:rPr sz="2400" b="1" u="heavy" dirty="0" smtClean="0">
                <a:latin typeface="Tahoma"/>
                <a:cs typeface="Tahoma"/>
              </a:rPr>
              <a:t>IMI</a:t>
            </a:r>
            <a:r>
              <a:rPr lang="it-IT" sz="2400" b="1" u="heavy" spc="-10" dirty="0" smtClean="0">
                <a:latin typeface="Tahoma"/>
                <a:cs typeface="Tahoma"/>
              </a:rPr>
              <a:t>KO</a:t>
            </a:r>
            <a:r>
              <a:rPr sz="2400" b="1" u="heavy" spc="-10" dirty="0" smtClean="0">
                <a:latin typeface="Tahoma"/>
                <a:cs typeface="Tahoma"/>
              </a:rPr>
              <a:t>/</a:t>
            </a:r>
            <a:r>
              <a:rPr sz="2400" b="1" u="heavy" spc="-5" dirty="0" smtClean="0">
                <a:latin typeface="Tahoma"/>
                <a:cs typeface="Tahoma"/>
              </a:rPr>
              <a:t>B</a:t>
            </a:r>
            <a:r>
              <a:rPr sz="2400" b="1" u="heavy" dirty="0" smtClean="0">
                <a:latin typeface="Tahoma"/>
                <a:cs typeface="Tahoma"/>
              </a:rPr>
              <a:t>I</a:t>
            </a:r>
            <a:r>
              <a:rPr sz="2400" b="1" u="heavy" spc="10" dirty="0" smtClean="0">
                <a:latin typeface="Tahoma"/>
                <a:cs typeface="Tahoma"/>
              </a:rPr>
              <a:t>O</a:t>
            </a:r>
            <a:r>
              <a:rPr sz="2400" b="1" u="heavy" spc="-10" dirty="0" smtClean="0">
                <a:latin typeface="Tahoma"/>
                <a:cs typeface="Tahoma"/>
              </a:rPr>
              <a:t>L</a:t>
            </a:r>
            <a:r>
              <a:rPr sz="2400" b="1" u="heavy" spc="-5" dirty="0" smtClean="0">
                <a:latin typeface="Tahoma"/>
                <a:cs typeface="Tahoma"/>
              </a:rPr>
              <a:t>OG</a:t>
            </a:r>
            <a:r>
              <a:rPr lang="it-IT" sz="2400" b="1" u="heavy" spc="-5" dirty="0" smtClean="0">
                <a:latin typeface="Tahoma"/>
                <a:cs typeface="Tahoma"/>
              </a:rPr>
              <a:t>J</a:t>
            </a:r>
            <a:r>
              <a:rPr sz="2400" b="1" u="heavy" spc="10" dirty="0" smtClean="0">
                <a:latin typeface="Tahoma"/>
                <a:cs typeface="Tahoma"/>
              </a:rPr>
              <a:t>I</a:t>
            </a:r>
            <a:r>
              <a:rPr lang="it-IT" sz="2400" b="1" u="heavy" spc="10" dirty="0" smtClean="0">
                <a:latin typeface="Tahoma"/>
                <a:cs typeface="Tahoma"/>
              </a:rPr>
              <a:t>K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</a:t>
            </a:r>
            <a:r>
              <a:rPr lang="it-IT" sz="2800" u="heavy" spc="-10" dirty="0" smtClean="0">
                <a:latin typeface="Arial"/>
                <a:cs typeface="Arial"/>
              </a:rPr>
              <a:t>sku kimik</a:t>
            </a:r>
            <a:endParaRPr sz="2800" dirty="0" smtClean="0">
              <a:latin typeface="Arial"/>
              <a:cs typeface="Arial"/>
            </a:endParaRPr>
          </a:p>
          <a:p>
            <a:pPr marL="12700" marR="5080">
              <a:lnSpc>
                <a:spcPct val="90300"/>
              </a:lnSpc>
              <a:spcBef>
                <a:spcPts val="2275"/>
              </a:spcBef>
            </a:pPr>
            <a:r>
              <a:rPr sz="1800" u="heavy" spc="-15" dirty="0" err="1" smtClean="0">
                <a:latin typeface="Tahoma"/>
                <a:cs typeface="Tahoma"/>
              </a:rPr>
              <a:t>Ri</a:t>
            </a:r>
            <a:r>
              <a:rPr sz="1800" u="heavy" spc="-5" dirty="0" err="1" smtClean="0">
                <a:latin typeface="Tahoma"/>
                <a:cs typeface="Tahoma"/>
              </a:rPr>
              <a:t>s</a:t>
            </a:r>
            <a:r>
              <a:rPr lang="it-IT" sz="1800" u="heavy" spc="-5" dirty="0" smtClean="0">
                <a:latin typeface="Tahoma"/>
                <a:cs typeface="Tahoma"/>
              </a:rPr>
              <a:t>ku qe i detyrohet </a:t>
            </a:r>
            <a:r>
              <a:rPr sz="1800" spc="145" dirty="0" smtClean="0">
                <a:latin typeface="Times New Roman"/>
                <a:cs typeface="Times New Roman"/>
              </a:rPr>
              <a:t> </a:t>
            </a:r>
            <a:r>
              <a:rPr lang="it-IT" u="heavy" spc="-10" dirty="0" smtClean="0">
                <a:latin typeface="Tahoma"/>
                <a:cs typeface="Tahoma"/>
              </a:rPr>
              <a:t>substancave </a:t>
            </a:r>
            <a:r>
              <a:rPr sz="1800" u="heavy" spc="-10" dirty="0" smtClean="0">
                <a:latin typeface="Tahoma"/>
                <a:cs typeface="Tahoma"/>
              </a:rPr>
              <a:t>n</a:t>
            </a:r>
            <a:r>
              <a:rPr lang="it-IT" sz="1800" u="heavy" spc="-10" dirty="0" smtClean="0">
                <a:latin typeface="Tahoma"/>
                <a:cs typeface="Tahoma"/>
              </a:rPr>
              <a:t>dotese</a:t>
            </a:r>
            <a:r>
              <a:rPr sz="1800" spc="140" dirty="0" smtClean="0">
                <a:latin typeface="Times New Roman"/>
                <a:cs typeface="Times New Roman"/>
              </a:rPr>
              <a:t> </a:t>
            </a:r>
            <a:r>
              <a:rPr lang="it-IT" sz="1800" u="heavy" spc="-20" dirty="0" smtClean="0">
                <a:latin typeface="Tahoma"/>
                <a:cs typeface="Tahoma"/>
              </a:rPr>
              <a:t>q</a:t>
            </a:r>
            <a:r>
              <a:rPr lang="it-IT" u="heavy" dirty="0" smtClean="0">
                <a:latin typeface="Tahoma"/>
                <a:cs typeface="Tahoma"/>
              </a:rPr>
              <a:t>e </a:t>
            </a:r>
            <a:r>
              <a:rPr lang="it-IT" sz="1800" u="heavy" spc="-10" dirty="0" smtClean="0">
                <a:latin typeface="Tahoma"/>
                <a:cs typeface="Tahoma"/>
              </a:rPr>
              <a:t>veprojne reciprokisht </a:t>
            </a:r>
            <a:r>
              <a:rPr lang="it-IT" sz="1800" u="heavy" spc="-5" dirty="0" smtClean="0">
                <a:latin typeface="Tahoma"/>
                <a:cs typeface="Tahoma"/>
              </a:rPr>
              <a:t>me</a:t>
            </a:r>
            <a:r>
              <a:rPr sz="1800" spc="-5" dirty="0" smtClean="0">
                <a:latin typeface="Times New Roman"/>
                <a:cs typeface="Times New Roman"/>
              </a:rPr>
              <a:t> </a:t>
            </a:r>
            <a:r>
              <a:rPr sz="1800" u="heavy" spc="-10" dirty="0" smtClean="0">
                <a:latin typeface="Tahoma"/>
                <a:cs typeface="Tahoma"/>
              </a:rPr>
              <a:t>o</a:t>
            </a:r>
            <a:r>
              <a:rPr sz="1800" u="heavy" spc="-5" dirty="0" smtClean="0">
                <a:latin typeface="Tahoma"/>
                <a:cs typeface="Tahoma"/>
              </a:rPr>
              <a:t>r</a:t>
            </a:r>
            <a:r>
              <a:rPr sz="1800" u="heavy" dirty="0" smtClean="0">
                <a:latin typeface="Tahoma"/>
                <a:cs typeface="Tahoma"/>
              </a:rPr>
              <a:t>ga</a:t>
            </a:r>
            <a:r>
              <a:rPr sz="1800" u="heavy" spc="-10" dirty="0" smtClean="0">
                <a:latin typeface="Tahoma"/>
                <a:cs typeface="Tahoma"/>
              </a:rPr>
              <a:t>ni</a:t>
            </a:r>
            <a:r>
              <a:rPr sz="1800" u="heavy" spc="-5" dirty="0" smtClean="0">
                <a:latin typeface="Tahoma"/>
                <a:cs typeface="Tahoma"/>
              </a:rPr>
              <a:t>sm</a:t>
            </a:r>
            <a:r>
              <a:rPr lang="it-IT" sz="1800" u="heavy" spc="-5" dirty="0" smtClean="0">
                <a:latin typeface="Tahoma"/>
                <a:cs typeface="Tahoma"/>
              </a:rPr>
              <a:t>in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lang="it-IT" sz="1800" dirty="0" smtClean="0">
                <a:latin typeface="Times New Roman"/>
                <a:cs typeface="Times New Roman"/>
              </a:rPr>
              <a:t> </a:t>
            </a:r>
            <a:r>
              <a:rPr lang="it-IT" u="heavy" spc="-5" dirty="0">
                <a:latin typeface="Tahoma"/>
                <a:cs typeface="Tahoma"/>
              </a:rPr>
              <a:t>e</a:t>
            </a:r>
            <a:r>
              <a:rPr lang="it-IT" spc="-65" dirty="0" smtClean="0">
                <a:latin typeface="Times New Roman"/>
                <a:cs typeface="Times New Roman"/>
              </a:rPr>
              <a:t>   </a:t>
            </a:r>
            <a:r>
              <a:rPr lang="it-IT" sz="1800" u="heavy" spc="-20" dirty="0" smtClean="0">
                <a:latin typeface="Tahoma"/>
                <a:cs typeface="Tahoma"/>
              </a:rPr>
              <a:t>njeriut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sz="1800" spc="-65" dirty="0" smtClean="0">
                <a:latin typeface="Times New Roman"/>
                <a:cs typeface="Times New Roman"/>
              </a:rPr>
              <a:t> </a:t>
            </a:r>
            <a:r>
              <a:rPr sz="1800" u="heavy" dirty="0" smtClean="0">
                <a:latin typeface="Tahoma"/>
                <a:cs typeface="Tahoma"/>
              </a:rPr>
              <a:t>e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sz="1800" spc="-60" dirty="0" smtClean="0">
                <a:latin typeface="Times New Roman"/>
                <a:cs typeface="Times New Roman"/>
              </a:rPr>
              <a:t> </a:t>
            </a:r>
            <a:r>
              <a:rPr lang="it-IT" sz="1800" u="heavy" spc="-20" dirty="0" smtClean="0">
                <a:latin typeface="Tahoma"/>
                <a:cs typeface="Tahoma"/>
              </a:rPr>
              <a:t>q</a:t>
            </a:r>
            <a:r>
              <a:rPr sz="1800" u="heavy" dirty="0" smtClean="0">
                <a:latin typeface="Tahoma"/>
                <a:cs typeface="Tahoma"/>
              </a:rPr>
              <a:t>e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sz="1800" spc="-60" dirty="0" smtClean="0">
                <a:latin typeface="Times New Roman"/>
                <a:cs typeface="Times New Roman"/>
              </a:rPr>
              <a:t> </a:t>
            </a:r>
            <a:r>
              <a:rPr lang="it-IT" u="heavy" dirty="0" smtClean="0">
                <a:latin typeface="Tahoma"/>
                <a:cs typeface="Tahoma"/>
              </a:rPr>
              <a:t>mund te provokojne </a:t>
            </a:r>
            <a:r>
              <a:rPr sz="1800" u="heavy" dirty="0" err="1" smtClean="0">
                <a:latin typeface="Tahoma"/>
                <a:cs typeface="Tahoma"/>
              </a:rPr>
              <a:t>pa</a:t>
            </a:r>
            <a:r>
              <a:rPr sz="1800" u="heavy" spc="-5" dirty="0" err="1" smtClean="0">
                <a:latin typeface="Tahoma"/>
                <a:cs typeface="Tahoma"/>
              </a:rPr>
              <a:t>t</a:t>
            </a:r>
            <a:r>
              <a:rPr sz="1800" u="heavy" spc="-10" dirty="0" err="1" smtClean="0">
                <a:latin typeface="Tahoma"/>
                <a:cs typeface="Tahoma"/>
              </a:rPr>
              <a:t>o</a:t>
            </a:r>
            <a:r>
              <a:rPr sz="1800" u="heavy" dirty="0" err="1" smtClean="0">
                <a:latin typeface="Tahoma"/>
                <a:cs typeface="Tahoma"/>
              </a:rPr>
              <a:t>l</a:t>
            </a:r>
            <a:r>
              <a:rPr sz="1800" u="heavy" spc="5" dirty="0" err="1" smtClean="0">
                <a:latin typeface="Tahoma"/>
                <a:cs typeface="Tahoma"/>
              </a:rPr>
              <a:t>o</a:t>
            </a:r>
            <a:r>
              <a:rPr sz="1800" u="heavy" dirty="0" err="1" smtClean="0">
                <a:latin typeface="Tahoma"/>
                <a:cs typeface="Tahoma"/>
              </a:rPr>
              <a:t>g</a:t>
            </a:r>
            <a:r>
              <a:rPr lang="it-IT" sz="1800" u="heavy" dirty="0" smtClean="0">
                <a:latin typeface="Tahoma"/>
                <a:cs typeface="Tahoma"/>
              </a:rPr>
              <a:t>j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sz="1800" spc="-75" dirty="0" smtClean="0">
                <a:latin typeface="Times New Roman"/>
                <a:cs typeface="Times New Roman"/>
              </a:rPr>
              <a:t> </a:t>
            </a:r>
            <a:r>
              <a:rPr sz="1800" u="heavy" dirty="0" smtClean="0">
                <a:latin typeface="Tahoma"/>
                <a:cs typeface="Tahoma"/>
              </a:rPr>
              <a:t>a</a:t>
            </a:r>
            <a:r>
              <a:rPr lang="it-IT" sz="1800" u="heavy" spc="-5" dirty="0" smtClean="0">
                <a:latin typeface="Tahoma"/>
                <a:cs typeface="Tahoma"/>
              </a:rPr>
              <a:t>k</a:t>
            </a:r>
            <a:r>
              <a:rPr sz="1800" u="heavy" spc="-15" dirty="0" err="1" smtClean="0">
                <a:latin typeface="Tahoma"/>
                <a:cs typeface="Tahoma"/>
              </a:rPr>
              <a:t>u</a:t>
            </a:r>
            <a:r>
              <a:rPr sz="1800" u="heavy" spc="-5" dirty="0" err="1" smtClean="0">
                <a:latin typeface="Tahoma"/>
                <a:cs typeface="Tahoma"/>
              </a:rPr>
              <a:t>t</a:t>
            </a:r>
            <a:r>
              <a:rPr sz="1800" u="heavy" dirty="0" err="1" smtClean="0">
                <a:latin typeface="Tahoma"/>
                <a:cs typeface="Tahoma"/>
              </a:rPr>
              <a:t>e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lang="it-IT" sz="1800" u="heavy" spc="-5" dirty="0" smtClean="0">
                <a:latin typeface="Tahoma"/>
                <a:cs typeface="Tahoma"/>
              </a:rPr>
              <a:t>k</a:t>
            </a:r>
            <a:r>
              <a:rPr sz="1800" u="heavy" spc="-5" dirty="0" err="1" smtClean="0">
                <a:latin typeface="Tahoma"/>
                <a:cs typeface="Tahoma"/>
              </a:rPr>
              <a:t>r</a:t>
            </a:r>
            <a:r>
              <a:rPr sz="1800" u="heavy" spc="-10" dirty="0" err="1" smtClean="0">
                <a:latin typeface="Tahoma"/>
                <a:cs typeface="Tahoma"/>
              </a:rPr>
              <a:t>oni</a:t>
            </a:r>
            <a:r>
              <a:rPr lang="it-IT" sz="1800" u="heavy" spc="-5" dirty="0" smtClean="0">
                <a:latin typeface="Tahoma"/>
                <a:cs typeface="Tahoma"/>
              </a:rPr>
              <a:t>k</a:t>
            </a:r>
            <a:r>
              <a:rPr sz="1800" u="heavy" dirty="0" smtClean="0">
                <a:latin typeface="Tahoma"/>
                <a:cs typeface="Tahoma"/>
              </a:rPr>
              <a:t>e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u="heavy" dirty="0" err="1" smtClean="0">
                <a:latin typeface="Tahoma"/>
                <a:cs typeface="Tahoma"/>
              </a:rPr>
              <a:t>e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sz="1800" u="heavy" spc="-5" dirty="0" err="1" smtClean="0">
                <a:latin typeface="Tahoma"/>
                <a:cs typeface="Tahoma"/>
              </a:rPr>
              <a:t>rre</a:t>
            </a:r>
            <a:r>
              <a:rPr sz="1800" u="heavy" dirty="0" err="1" smtClean="0">
                <a:latin typeface="Tahoma"/>
                <a:cs typeface="Tahoma"/>
              </a:rPr>
              <a:t>v</a:t>
            </a:r>
            <a:r>
              <a:rPr sz="1800" u="heavy" spc="-5" dirty="0" err="1" smtClean="0">
                <a:latin typeface="Tahoma"/>
                <a:cs typeface="Tahoma"/>
              </a:rPr>
              <a:t>ers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sz="1800" u="heavy" dirty="0" err="1" smtClean="0">
                <a:latin typeface="Tahoma"/>
                <a:cs typeface="Tahoma"/>
              </a:rPr>
              <a:t>b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sz="1800" u="heavy" dirty="0" err="1" smtClean="0">
                <a:latin typeface="Tahoma"/>
                <a:cs typeface="Tahoma"/>
              </a:rPr>
              <a:t>l</a:t>
            </a:r>
            <a:r>
              <a:rPr lang="it-IT" sz="1800" u="heavy" dirty="0" smtClean="0">
                <a:latin typeface="Tahoma"/>
                <a:cs typeface="Tahoma"/>
              </a:rPr>
              <a:t>e</a:t>
            </a:r>
            <a:r>
              <a:rPr sz="1800" u="heavy" spc="-10" dirty="0" smtClean="0">
                <a:latin typeface="Tahoma"/>
                <a:cs typeface="Tahoma"/>
              </a:rPr>
              <a:t>.</a:t>
            </a:r>
            <a:endParaRPr sz="1800" dirty="0" smtClean="0">
              <a:latin typeface="Tahoma"/>
              <a:cs typeface="Tahoma"/>
            </a:endParaRPr>
          </a:p>
          <a:p>
            <a:pPr marL="94615" indent="-81915" algn="just">
              <a:lnSpc>
                <a:spcPts val="1839"/>
              </a:lnSpc>
              <a:buFont typeface="Tahoma"/>
              <a:buChar char="-"/>
              <a:tabLst>
                <a:tab pos="95885" algn="l"/>
              </a:tabLst>
            </a:pP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u="heavy" spc="-5" dirty="0">
                <a:latin typeface="Tahoma"/>
                <a:cs typeface="Tahoma"/>
              </a:rPr>
              <a:t>G</a:t>
            </a:r>
            <a:r>
              <a:rPr sz="1800" u="heavy" dirty="0">
                <a:latin typeface="Tahoma"/>
                <a:cs typeface="Tahoma"/>
              </a:rPr>
              <a:t>as</a:t>
            </a:r>
            <a:endParaRPr sz="1800" dirty="0">
              <a:latin typeface="Tahoma"/>
              <a:cs typeface="Tahoma"/>
            </a:endParaRPr>
          </a:p>
          <a:p>
            <a:pPr marL="94615" indent="-81915" algn="just">
              <a:lnSpc>
                <a:spcPts val="1950"/>
              </a:lnSpc>
              <a:buFont typeface="Tahoma"/>
              <a:buChar char="-"/>
              <a:tabLst>
                <a:tab pos="95885" algn="l"/>
              </a:tabLst>
            </a:pPr>
            <a:r>
              <a:rPr sz="1800" u="heavy" spc="-15" dirty="0">
                <a:latin typeface="Tahoma"/>
                <a:cs typeface="Tahoma"/>
              </a:rPr>
              <a:t> </a:t>
            </a:r>
            <a:r>
              <a:rPr lang="it-IT" sz="1800" u="heavy" spc="5" dirty="0" smtClean="0">
                <a:latin typeface="Tahoma"/>
                <a:cs typeface="Tahoma"/>
              </a:rPr>
              <a:t>Avujte</a:t>
            </a:r>
            <a:endParaRPr sz="1800" dirty="0">
              <a:latin typeface="Tahoma"/>
              <a:cs typeface="Tahoma"/>
            </a:endParaRPr>
          </a:p>
          <a:p>
            <a:pPr marL="94615" indent="-81915" algn="just">
              <a:lnSpc>
                <a:spcPts val="2050"/>
              </a:lnSpc>
              <a:buFont typeface="Tahoma"/>
              <a:buChar char="-"/>
              <a:tabLst>
                <a:tab pos="95885" algn="l"/>
              </a:tabLst>
            </a:pPr>
            <a:r>
              <a:rPr sz="1800" u="heavy" spc="-15" dirty="0">
                <a:latin typeface="Tahoma"/>
                <a:cs typeface="Tahoma"/>
              </a:rPr>
              <a:t> A</a:t>
            </a:r>
            <a:r>
              <a:rPr sz="1800" u="heavy" spc="-5" dirty="0">
                <a:latin typeface="Tahoma"/>
                <a:cs typeface="Tahoma"/>
              </a:rPr>
              <a:t>er</a:t>
            </a:r>
            <a:r>
              <a:rPr sz="1800" u="heavy" spc="-10" dirty="0">
                <a:latin typeface="Tahoma"/>
                <a:cs typeface="Tahoma"/>
              </a:rPr>
              <a:t>o</a:t>
            </a:r>
            <a:r>
              <a:rPr sz="1800" u="heavy" spc="-5" dirty="0">
                <a:latin typeface="Tahoma"/>
                <a:cs typeface="Tahoma"/>
              </a:rPr>
              <a:t>s</a:t>
            </a:r>
            <a:r>
              <a:rPr sz="1800" u="heavy" spc="-10" dirty="0">
                <a:latin typeface="Tahoma"/>
                <a:cs typeface="Tahoma"/>
              </a:rPr>
              <a:t>o</a:t>
            </a:r>
            <a:r>
              <a:rPr sz="1800" u="heavy" spc="-5" dirty="0">
                <a:latin typeface="Tahoma"/>
                <a:cs typeface="Tahoma"/>
              </a:rPr>
              <a:t>l</a:t>
            </a:r>
            <a:r>
              <a:rPr sz="1800" u="heavy" spc="-15" dirty="0">
                <a:latin typeface="Tahoma"/>
                <a:cs typeface="Tahoma"/>
              </a:rPr>
              <a:t> </a:t>
            </a:r>
            <a:r>
              <a:rPr sz="1800" u="heavy" spc="-5" dirty="0">
                <a:latin typeface="Tahoma"/>
                <a:cs typeface="Tahoma"/>
              </a:rPr>
              <a:t>(</a:t>
            </a:r>
            <a:r>
              <a:rPr sz="1800" u="heavy" dirty="0" smtClean="0">
                <a:latin typeface="Tahoma"/>
                <a:cs typeface="Tahoma"/>
              </a:rPr>
              <a:t>P</a:t>
            </a:r>
            <a:r>
              <a:rPr lang="it-IT" sz="1800" u="heavy" spc="-10" dirty="0" smtClean="0">
                <a:latin typeface="Tahoma"/>
                <a:cs typeface="Tahoma"/>
              </a:rPr>
              <a:t>luhura</a:t>
            </a:r>
            <a:r>
              <a:rPr sz="1800" u="heavy" spc="-10" dirty="0" smtClean="0">
                <a:latin typeface="Tahoma"/>
                <a:cs typeface="Tahoma"/>
              </a:rPr>
              <a:t>,</a:t>
            </a:r>
            <a:r>
              <a:rPr sz="1800" u="heavy" spc="-15" dirty="0" smtClean="0">
                <a:latin typeface="Tahoma"/>
                <a:cs typeface="Tahoma"/>
              </a:rPr>
              <a:t> </a:t>
            </a:r>
            <a:r>
              <a:rPr sz="1800" u="heavy" spc="10" dirty="0" err="1" smtClean="0">
                <a:latin typeface="Tahoma"/>
                <a:cs typeface="Tahoma"/>
              </a:rPr>
              <a:t>f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sz="1800" u="heavy" dirty="0" err="1" smtClean="0">
                <a:latin typeface="Tahoma"/>
                <a:cs typeface="Tahoma"/>
              </a:rPr>
              <a:t>b</a:t>
            </a:r>
            <a:r>
              <a:rPr sz="1800" u="heavy" spc="-5" dirty="0" err="1" smtClean="0">
                <a:latin typeface="Tahoma"/>
                <a:cs typeface="Tahoma"/>
              </a:rPr>
              <a:t>r</a:t>
            </a:r>
            <a:r>
              <a:rPr lang="it-IT" sz="1800" u="heavy" spc="10" dirty="0" smtClean="0">
                <a:latin typeface="Tahoma"/>
                <a:cs typeface="Tahoma"/>
              </a:rPr>
              <a:t>a</a:t>
            </a:r>
            <a:r>
              <a:rPr sz="1800" u="heavy" spc="-10" dirty="0" smtClean="0">
                <a:latin typeface="Tahoma"/>
                <a:cs typeface="Tahoma"/>
              </a:rPr>
              <a:t>,</a:t>
            </a:r>
            <a:r>
              <a:rPr sz="1800" u="heavy" spc="-15" dirty="0" smtClean="0">
                <a:latin typeface="Tahoma"/>
                <a:cs typeface="Tahoma"/>
              </a:rPr>
              <a:t> </a:t>
            </a:r>
            <a:r>
              <a:rPr lang="it-IT" sz="1800" u="heavy" spc="-10" dirty="0" smtClean="0">
                <a:latin typeface="Tahoma"/>
                <a:cs typeface="Tahoma"/>
              </a:rPr>
              <a:t>mjegulla</a:t>
            </a:r>
            <a:r>
              <a:rPr sz="1800" u="heavy" spc="-10" dirty="0" smtClean="0">
                <a:latin typeface="Tahoma"/>
                <a:cs typeface="Tahoma"/>
              </a:rPr>
              <a:t>,</a:t>
            </a:r>
            <a:r>
              <a:rPr sz="1800" u="heavy" spc="-15" dirty="0" smtClean="0">
                <a:latin typeface="Tahoma"/>
                <a:cs typeface="Tahoma"/>
              </a:rPr>
              <a:t> </a:t>
            </a:r>
            <a:r>
              <a:rPr lang="it-IT" sz="1800" u="heavy" dirty="0" smtClean="0">
                <a:latin typeface="Tahoma"/>
                <a:cs typeface="Tahoma"/>
              </a:rPr>
              <a:t>ty</a:t>
            </a:r>
            <a:r>
              <a:rPr sz="1800" u="heavy" spc="-5" dirty="0" smtClean="0">
                <a:latin typeface="Tahoma"/>
                <a:cs typeface="Tahoma"/>
              </a:rPr>
              <a:t>m</a:t>
            </a:r>
            <a:r>
              <a:rPr lang="it-IT" sz="1800" u="heavy" spc="-5" dirty="0" smtClean="0">
                <a:latin typeface="Tahoma"/>
                <a:cs typeface="Tahoma"/>
              </a:rPr>
              <a:t>ra</a:t>
            </a:r>
            <a:r>
              <a:rPr sz="1800" u="heavy" dirty="0" smtClean="0">
                <a:latin typeface="Tahoma"/>
                <a:cs typeface="Tahoma"/>
              </a:rPr>
              <a:t>)</a:t>
            </a:r>
            <a:endParaRPr sz="1800" dirty="0">
              <a:latin typeface="Tahoma"/>
              <a:cs typeface="Tahoma"/>
            </a:endParaRPr>
          </a:p>
          <a:p>
            <a:pPr marL="12700" algn="ctr">
              <a:lnSpc>
                <a:spcPct val="100000"/>
              </a:lnSpc>
              <a:spcBef>
                <a:spcPts val="1280"/>
              </a:spcBef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20" dirty="0" err="1" smtClean="0">
                <a:latin typeface="Arial"/>
                <a:cs typeface="Arial"/>
              </a:rPr>
              <a:t>b</a:t>
            </a:r>
            <a:r>
              <a:rPr sz="2800" u="heavy" spc="0" dirty="0" err="1" smtClean="0">
                <a:latin typeface="Arial"/>
                <a:cs typeface="Arial"/>
              </a:rPr>
              <a:t>i</a:t>
            </a:r>
            <a:r>
              <a:rPr sz="2800" u="heavy" spc="-15" dirty="0" err="1" smtClean="0">
                <a:latin typeface="Arial"/>
                <a:cs typeface="Arial"/>
              </a:rPr>
              <a:t>olog</a:t>
            </a:r>
            <a:r>
              <a:rPr lang="it-IT" sz="2800" u="heavy" spc="-15" dirty="0" smtClean="0">
                <a:latin typeface="Arial"/>
                <a:cs typeface="Arial"/>
              </a:rPr>
              <a:t>j</a:t>
            </a:r>
            <a:r>
              <a:rPr sz="2800" u="heavy" spc="-15" dirty="0" err="1" smtClean="0">
                <a:latin typeface="Arial"/>
                <a:cs typeface="Arial"/>
              </a:rPr>
              <a:t>i</a:t>
            </a:r>
            <a:r>
              <a:rPr lang="it-IT" sz="2800" u="heavy" spc="-10" dirty="0">
                <a:latin typeface="Arial"/>
                <a:cs typeface="Arial"/>
              </a:rPr>
              <a:t>k</a:t>
            </a:r>
            <a:endParaRPr sz="2800" dirty="0">
              <a:latin typeface="Arial"/>
              <a:cs typeface="Arial"/>
            </a:endParaRPr>
          </a:p>
          <a:p>
            <a:pPr marL="12700" marR="144145">
              <a:lnSpc>
                <a:spcPct val="90300"/>
              </a:lnSpc>
              <a:spcBef>
                <a:spcPts val="2190"/>
              </a:spcBef>
            </a:pPr>
            <a:r>
              <a:rPr lang="it-IT" sz="1800" u="heavy" spc="-15" dirty="0" smtClean="0">
                <a:latin typeface="Tahoma"/>
                <a:cs typeface="Tahoma"/>
              </a:rPr>
              <a:t>Risku qe i detyrohet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u="heavy" dirty="0" err="1" smtClean="0">
                <a:latin typeface="Tahoma"/>
                <a:cs typeface="Tahoma"/>
              </a:rPr>
              <a:t>ag</a:t>
            </a:r>
            <a:r>
              <a:rPr lang="it-IT" sz="1800" u="heavy" dirty="0" smtClean="0">
                <a:latin typeface="Tahoma"/>
                <a:cs typeface="Tahoma"/>
              </a:rPr>
              <a:t>j</a:t>
            </a:r>
            <a:r>
              <a:rPr sz="1800" u="heavy" spc="-5" dirty="0" err="1" smtClean="0">
                <a:latin typeface="Tahoma"/>
                <a:cs typeface="Tahoma"/>
              </a:rPr>
              <a:t>e</a:t>
            </a:r>
            <a:r>
              <a:rPr sz="1800" u="heavy" dirty="0" err="1" smtClean="0">
                <a:latin typeface="Tahoma"/>
                <a:cs typeface="Tahoma"/>
              </a:rPr>
              <a:t>n</a:t>
            </a:r>
            <a:r>
              <a:rPr sz="1800" u="heavy" spc="-5" dirty="0" err="1" smtClean="0">
                <a:latin typeface="Tahoma"/>
                <a:cs typeface="Tahoma"/>
              </a:rPr>
              <a:t>t</a:t>
            </a:r>
            <a:r>
              <a:rPr lang="it-IT" sz="1800" u="heavy" spc="-5" dirty="0" smtClean="0">
                <a:latin typeface="Tahoma"/>
                <a:cs typeface="Tahoma"/>
              </a:rPr>
              <a:t>eve</a:t>
            </a:r>
            <a:r>
              <a:rPr sz="1800" u="heavy" spc="-15" dirty="0" smtClean="0">
                <a:latin typeface="Tahoma"/>
                <a:cs typeface="Tahoma"/>
              </a:rPr>
              <a:t> </a:t>
            </a:r>
            <a:r>
              <a:rPr sz="1800" u="heavy" dirty="0" err="1" smtClean="0">
                <a:latin typeface="Tahoma"/>
                <a:cs typeface="Tahoma"/>
              </a:rPr>
              <a:t>bi</a:t>
            </a:r>
            <a:r>
              <a:rPr sz="1800" u="heavy" spc="5" dirty="0" err="1" smtClean="0">
                <a:latin typeface="Tahoma"/>
                <a:cs typeface="Tahoma"/>
              </a:rPr>
              <a:t>o</a:t>
            </a:r>
            <a:r>
              <a:rPr sz="1800" u="heavy" spc="-10" dirty="0" err="1" smtClean="0">
                <a:latin typeface="Tahoma"/>
                <a:cs typeface="Tahoma"/>
              </a:rPr>
              <a:t>lo</a:t>
            </a:r>
            <a:r>
              <a:rPr sz="1800" u="heavy" dirty="0" err="1" smtClean="0">
                <a:latin typeface="Tahoma"/>
                <a:cs typeface="Tahoma"/>
              </a:rPr>
              <a:t>g</a:t>
            </a:r>
            <a:r>
              <a:rPr lang="it-IT" sz="1800" u="heavy" dirty="0" smtClean="0">
                <a:latin typeface="Tahoma"/>
                <a:cs typeface="Tahoma"/>
              </a:rPr>
              <a:t>j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lang="it-IT" u="heavy" spc="-5" dirty="0" smtClean="0">
                <a:latin typeface="Tahoma"/>
                <a:cs typeface="Tahoma"/>
              </a:rPr>
              <a:t>ke</a:t>
            </a:r>
            <a:r>
              <a:rPr sz="1800" u="heavy" dirty="0" smtClean="0">
                <a:latin typeface="Tahoma"/>
                <a:cs typeface="Tahoma"/>
              </a:rPr>
              <a:t> </a:t>
            </a:r>
            <a:r>
              <a:rPr sz="1800" u="heavy" spc="-5" dirty="0">
                <a:latin typeface="Tahoma"/>
                <a:cs typeface="Tahoma"/>
              </a:rPr>
              <a:t>(</a:t>
            </a:r>
            <a:r>
              <a:rPr sz="1800" u="heavy" spc="-20" dirty="0" smtClean="0">
                <a:latin typeface="Tahoma"/>
                <a:cs typeface="Tahoma"/>
              </a:rPr>
              <a:t>m</a:t>
            </a:r>
            <a:r>
              <a:rPr sz="1800" u="heavy" spc="-10" dirty="0" smtClean="0">
                <a:latin typeface="Tahoma"/>
                <a:cs typeface="Tahoma"/>
              </a:rPr>
              <a:t>i</a:t>
            </a:r>
            <a:r>
              <a:rPr lang="it-IT" sz="1800" u="heavy" spc="-5" dirty="0" smtClean="0">
                <a:latin typeface="Tahoma"/>
                <a:cs typeface="Tahoma"/>
              </a:rPr>
              <a:t>k</a:t>
            </a:r>
            <a:r>
              <a:rPr sz="1800" u="heavy" spc="-5" dirty="0" err="1" smtClean="0">
                <a:latin typeface="Tahoma"/>
                <a:cs typeface="Tahoma"/>
              </a:rPr>
              <a:t>r</a:t>
            </a:r>
            <a:r>
              <a:rPr sz="1800" u="heavy" spc="-10" dirty="0" err="1" smtClean="0">
                <a:latin typeface="Tahoma"/>
                <a:cs typeface="Tahoma"/>
              </a:rPr>
              <a:t>o</a:t>
            </a:r>
            <a:r>
              <a:rPr sz="1800" u="heavy" spc="10" dirty="0" err="1" smtClean="0">
                <a:latin typeface="Tahoma"/>
                <a:cs typeface="Tahoma"/>
              </a:rPr>
              <a:t>r</a:t>
            </a:r>
            <a:r>
              <a:rPr sz="1800" u="heavy" dirty="0" err="1" smtClean="0">
                <a:latin typeface="Tahoma"/>
                <a:cs typeface="Tahoma"/>
              </a:rPr>
              <a:t>g</a:t>
            </a:r>
            <a:r>
              <a:rPr sz="1800" u="heavy" spc="10" dirty="0" err="1" smtClean="0">
                <a:latin typeface="Tahoma"/>
                <a:cs typeface="Tahoma"/>
              </a:rPr>
              <a:t>a</a:t>
            </a:r>
            <a:r>
              <a:rPr sz="1800" u="heavy" spc="-10" dirty="0" err="1" smtClean="0">
                <a:latin typeface="Tahoma"/>
                <a:cs typeface="Tahoma"/>
              </a:rPr>
              <a:t>ni</a:t>
            </a:r>
            <a:r>
              <a:rPr lang="it-IT" u="heavy" spc="-5" dirty="0" smtClean="0">
                <a:latin typeface="Tahoma"/>
                <a:cs typeface="Tahoma"/>
              </a:rPr>
              <a:t>zem</a:t>
            </a:r>
            <a:r>
              <a:rPr sz="1800" u="heavy" spc="-10" dirty="0" smtClean="0">
                <a:latin typeface="Tahoma"/>
                <a:cs typeface="Tahoma"/>
              </a:rPr>
              <a:t>,</a:t>
            </a:r>
            <a:r>
              <a:rPr sz="1800" spc="-5" dirty="0" smtClean="0">
                <a:latin typeface="Times New Roman"/>
                <a:cs typeface="Times New Roman"/>
              </a:rPr>
              <a:t> </a:t>
            </a:r>
            <a:r>
              <a:rPr lang="it-IT" u="heavy" spc="-5" dirty="0" smtClean="0">
                <a:latin typeface="Tahoma"/>
                <a:cs typeface="Tahoma"/>
              </a:rPr>
              <a:t>ku</a:t>
            </a:r>
            <a:r>
              <a:rPr sz="1800" u="heavy" spc="-10" dirty="0" err="1" smtClean="0">
                <a:latin typeface="Tahoma"/>
                <a:cs typeface="Tahoma"/>
              </a:rPr>
              <a:t>l</a:t>
            </a:r>
            <a:r>
              <a:rPr sz="1800" u="heavy" spc="-5" dirty="0" err="1" smtClean="0">
                <a:latin typeface="Tahoma"/>
                <a:cs typeface="Tahoma"/>
              </a:rPr>
              <a:t>t</a:t>
            </a:r>
            <a:r>
              <a:rPr sz="1800" u="heavy" spc="-10" dirty="0" err="1" smtClean="0">
                <a:latin typeface="Tahoma"/>
                <a:cs typeface="Tahoma"/>
              </a:rPr>
              <a:t>u</a:t>
            </a:r>
            <a:r>
              <a:rPr sz="1800" u="heavy" spc="-5" dirty="0" err="1" smtClean="0">
                <a:latin typeface="Tahoma"/>
                <a:cs typeface="Tahoma"/>
              </a:rPr>
              <a:t>r</a:t>
            </a:r>
            <a:r>
              <a:rPr sz="1800" u="heavy" dirty="0" err="1" smtClean="0">
                <a:latin typeface="Tahoma"/>
                <a:cs typeface="Tahoma"/>
              </a:rPr>
              <a:t>a</a:t>
            </a:r>
            <a:r>
              <a:rPr sz="1800" u="heavy" spc="-5" dirty="0" smtClean="0">
                <a:latin typeface="Tahoma"/>
                <a:cs typeface="Tahoma"/>
              </a:rPr>
              <a:t> </a:t>
            </a:r>
            <a:r>
              <a:rPr lang="it-IT" sz="1800" u="heavy" spc="-5" dirty="0" smtClean="0">
                <a:latin typeface="Tahoma"/>
                <a:cs typeface="Tahoma"/>
              </a:rPr>
              <a:t>qelizore</a:t>
            </a:r>
            <a:r>
              <a:rPr sz="1800" u="heavy" spc="-5" dirty="0" smtClean="0">
                <a:latin typeface="Tahoma"/>
                <a:cs typeface="Tahoma"/>
              </a:rPr>
              <a:t>,</a:t>
            </a:r>
            <a:r>
              <a:rPr sz="1800" u="heavy" spc="-15" dirty="0" smtClean="0">
                <a:latin typeface="Tahoma"/>
                <a:cs typeface="Tahoma"/>
              </a:rPr>
              <a:t> </a:t>
            </a:r>
            <a:r>
              <a:rPr sz="1800" u="heavy" spc="-5" dirty="0" err="1" smtClean="0">
                <a:latin typeface="Tahoma"/>
                <a:cs typeface="Tahoma"/>
              </a:rPr>
              <a:t>e</a:t>
            </a:r>
            <a:r>
              <a:rPr sz="1800" u="heavy" dirty="0" err="1" smtClean="0">
                <a:latin typeface="Tahoma"/>
                <a:cs typeface="Tahoma"/>
              </a:rPr>
              <a:t>nd</a:t>
            </a:r>
            <a:r>
              <a:rPr sz="1800" u="heavy" spc="-10" dirty="0" err="1" smtClean="0">
                <a:latin typeface="Tahoma"/>
                <a:cs typeface="Tahoma"/>
              </a:rPr>
              <a:t>o</a:t>
            </a:r>
            <a:r>
              <a:rPr sz="1800" u="heavy" dirty="0" err="1" smtClean="0">
                <a:latin typeface="Tahoma"/>
                <a:cs typeface="Tahoma"/>
              </a:rPr>
              <a:t>p</a:t>
            </a:r>
            <a:r>
              <a:rPr sz="1800" u="heavy" spc="10" dirty="0" err="1" smtClean="0">
                <a:latin typeface="Tahoma"/>
                <a:cs typeface="Tahoma"/>
              </a:rPr>
              <a:t>a</a:t>
            </a:r>
            <a:r>
              <a:rPr sz="1800" u="heavy" spc="-5" dirty="0" err="1" smtClean="0">
                <a:latin typeface="Tahoma"/>
                <a:cs typeface="Tahoma"/>
              </a:rPr>
              <a:t>r</a:t>
            </a:r>
            <a:r>
              <a:rPr sz="1800" u="heavy" dirty="0" err="1" smtClean="0">
                <a:latin typeface="Tahoma"/>
                <a:cs typeface="Tahoma"/>
              </a:rPr>
              <a:t>a</a:t>
            </a:r>
            <a:r>
              <a:rPr lang="it-IT" sz="1800" u="heavy" dirty="0" smtClean="0">
                <a:latin typeface="Tahoma"/>
                <a:cs typeface="Tahoma"/>
              </a:rPr>
              <a:t>z</a:t>
            </a:r>
            <a:r>
              <a:rPr lang="it-IT" sz="1800" u="heavy" spc="-5" dirty="0" smtClean="0">
                <a:latin typeface="Tahoma"/>
                <a:cs typeface="Tahoma"/>
              </a:rPr>
              <a:t>i</a:t>
            </a:r>
            <a:r>
              <a:rPr sz="1800" u="heavy" spc="-5" dirty="0" smtClean="0">
                <a:latin typeface="Tahoma"/>
                <a:cs typeface="Tahoma"/>
              </a:rPr>
              <a:t>t</a:t>
            </a:r>
            <a:r>
              <a:rPr lang="it-IT" u="heavy" dirty="0">
                <a:latin typeface="Tahoma"/>
                <a:cs typeface="Tahoma"/>
              </a:rPr>
              <a:t>e</a:t>
            </a:r>
            <a:r>
              <a:rPr sz="1800" u="heavy" spc="-5" dirty="0" smtClean="0">
                <a:latin typeface="Tahoma"/>
                <a:cs typeface="Tahoma"/>
              </a:rPr>
              <a:t> </a:t>
            </a:r>
            <a:r>
              <a:rPr lang="it-IT" sz="1800" u="heavy" spc="-10" dirty="0" smtClean="0">
                <a:latin typeface="Tahoma"/>
                <a:cs typeface="Tahoma"/>
              </a:rPr>
              <a:t>humane</a:t>
            </a:r>
            <a:r>
              <a:rPr sz="1800" u="heavy" dirty="0" smtClean="0">
                <a:latin typeface="Tahoma"/>
                <a:cs typeface="Tahoma"/>
              </a:rPr>
              <a:t>)</a:t>
            </a:r>
            <a:r>
              <a:rPr sz="1800" u="heavy" spc="-15" dirty="0" smtClean="0">
                <a:latin typeface="Tahoma"/>
                <a:cs typeface="Tahoma"/>
              </a:rPr>
              <a:t> </a:t>
            </a:r>
            <a:r>
              <a:rPr lang="it-IT" sz="1800" u="heavy" spc="-20" dirty="0" smtClean="0">
                <a:latin typeface="Tahoma"/>
                <a:cs typeface="Tahoma"/>
              </a:rPr>
              <a:t>te cilet do te mund te provokonin </a:t>
            </a:r>
            <a:r>
              <a:rPr sz="1800" u="heavy" spc="-10" dirty="0" err="1" smtClean="0">
                <a:latin typeface="Tahoma"/>
                <a:cs typeface="Tahoma"/>
              </a:rPr>
              <a:t>in</a:t>
            </a:r>
            <a:r>
              <a:rPr sz="1800" u="heavy" dirty="0" err="1" smtClean="0">
                <a:latin typeface="Tahoma"/>
                <a:cs typeface="Tahoma"/>
              </a:rPr>
              <a:t>f</a:t>
            </a:r>
            <a:r>
              <a:rPr sz="1800" u="heavy" spc="-5" dirty="0" err="1" smtClean="0">
                <a:latin typeface="Tahoma"/>
                <a:cs typeface="Tahoma"/>
              </a:rPr>
              <a:t>e</a:t>
            </a:r>
            <a:r>
              <a:rPr lang="it-IT" sz="1800" u="heavy" spc="-5" dirty="0" smtClean="0">
                <a:latin typeface="Tahoma"/>
                <a:cs typeface="Tahoma"/>
              </a:rPr>
              <a:t>ks</a:t>
            </a:r>
            <a:r>
              <a:rPr sz="1800" u="heavy" spc="-10" dirty="0" smtClean="0">
                <a:latin typeface="Tahoma"/>
                <a:cs typeface="Tahoma"/>
              </a:rPr>
              <a:t>ion</a:t>
            </a:r>
            <a:r>
              <a:rPr lang="it-IT" sz="1800" u="heavy" spc="-10" dirty="0" smtClean="0">
                <a:latin typeface="Tahoma"/>
                <a:cs typeface="Tahoma"/>
              </a:rPr>
              <a:t>e</a:t>
            </a:r>
            <a:r>
              <a:rPr sz="1800" u="heavy" spc="-10" dirty="0" smtClean="0">
                <a:latin typeface="Tahoma"/>
                <a:cs typeface="Tahoma"/>
              </a:rPr>
              <a:t>,</a:t>
            </a:r>
            <a:r>
              <a:rPr sz="1800" u="heavy" spc="-15" dirty="0" smtClean="0">
                <a:latin typeface="Tahoma"/>
                <a:cs typeface="Tahoma"/>
              </a:rPr>
              <a:t> </a:t>
            </a:r>
            <a:r>
              <a:rPr sz="1800" u="heavy" dirty="0" err="1" smtClean="0">
                <a:latin typeface="Tahoma"/>
                <a:cs typeface="Tahoma"/>
              </a:rPr>
              <a:t>a</a:t>
            </a:r>
            <a:r>
              <a:rPr sz="1800" u="heavy" spc="-10" dirty="0" err="1" smtClean="0">
                <a:latin typeface="Tahoma"/>
                <a:cs typeface="Tahoma"/>
              </a:rPr>
              <a:t>l</a:t>
            </a:r>
            <a:r>
              <a:rPr sz="1800" u="heavy" spc="-5" dirty="0" err="1" smtClean="0">
                <a:latin typeface="Tahoma"/>
                <a:cs typeface="Tahoma"/>
              </a:rPr>
              <a:t>er</a:t>
            </a:r>
            <a:r>
              <a:rPr sz="1800" u="heavy" spc="10" dirty="0" err="1" smtClean="0">
                <a:latin typeface="Tahoma"/>
                <a:cs typeface="Tahoma"/>
              </a:rPr>
              <a:t>g</a:t>
            </a:r>
            <a:r>
              <a:rPr lang="it-IT" sz="1800" u="heavy" spc="10" dirty="0" smtClean="0">
                <a:latin typeface="Tahoma"/>
                <a:cs typeface="Tahoma"/>
              </a:rPr>
              <a:t>j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sz="1800" u="heavy" spc="-10" dirty="0" smtClean="0">
                <a:latin typeface="Tahoma"/>
                <a:cs typeface="Tahoma"/>
              </a:rPr>
              <a:t> </a:t>
            </a:r>
            <a:r>
              <a:rPr sz="1800" u="heavy" dirty="0" smtClean="0">
                <a:latin typeface="Tahoma"/>
                <a:cs typeface="Tahoma"/>
              </a:rPr>
              <a:t>o</a:t>
            </a:r>
            <a:r>
              <a:rPr lang="it-IT" sz="1800" u="heavy" dirty="0" smtClean="0">
                <a:latin typeface="Tahoma"/>
                <a:cs typeface="Tahoma"/>
              </a:rPr>
              <a:t>se</a:t>
            </a:r>
            <a:r>
              <a:rPr sz="1800" u="heavy" spc="-10" dirty="0" smtClean="0">
                <a:latin typeface="Tahoma"/>
                <a:cs typeface="Tahoma"/>
              </a:rPr>
              <a:t> in</a:t>
            </a:r>
            <a:r>
              <a:rPr sz="1800" u="heavy" spc="-5" dirty="0" smtClean="0">
                <a:latin typeface="Tahoma"/>
                <a:cs typeface="Tahoma"/>
              </a:rPr>
              <a:t>t</a:t>
            </a:r>
            <a:r>
              <a:rPr sz="1800" u="heavy" spc="-10" dirty="0" smtClean="0">
                <a:latin typeface="Tahoma"/>
                <a:cs typeface="Tahoma"/>
              </a:rPr>
              <a:t>o</a:t>
            </a:r>
            <a:r>
              <a:rPr lang="it-IT" sz="1800" u="heavy" spc="-5" dirty="0" smtClean="0">
                <a:latin typeface="Tahoma"/>
                <a:cs typeface="Tahoma"/>
              </a:rPr>
              <a:t>k</a:t>
            </a:r>
            <a:r>
              <a:rPr sz="1800" u="heavy" spc="-5" dirty="0" err="1" smtClean="0">
                <a:latin typeface="Tahoma"/>
                <a:cs typeface="Tahoma"/>
              </a:rPr>
              <a:t>s</a:t>
            </a:r>
            <a:r>
              <a:rPr sz="1800" u="heavy" spc="-10" dirty="0" err="1" smtClean="0">
                <a:latin typeface="Tahoma"/>
                <a:cs typeface="Tahoma"/>
              </a:rPr>
              <a:t>i</a:t>
            </a:r>
            <a:r>
              <a:rPr lang="it-IT" u="heavy" spc="-5" dirty="0">
                <a:latin typeface="Tahoma"/>
                <a:cs typeface="Tahoma"/>
              </a:rPr>
              <a:t>k</a:t>
            </a:r>
            <a:r>
              <a:rPr sz="1800" u="heavy" dirty="0" smtClean="0">
                <a:latin typeface="Tahoma"/>
                <a:cs typeface="Tahoma"/>
              </a:rPr>
              <a:t>a</a:t>
            </a:r>
            <a:r>
              <a:rPr lang="it-IT" sz="1800" u="heavy" dirty="0" smtClean="0">
                <a:latin typeface="Tahoma"/>
                <a:cs typeface="Tahoma"/>
              </a:rPr>
              <a:t>c</a:t>
            </a:r>
            <a:r>
              <a:rPr sz="1800" u="heavy" spc="-10" dirty="0" smtClean="0">
                <a:latin typeface="Tahoma"/>
                <a:cs typeface="Tahoma"/>
              </a:rPr>
              <a:t>ion</a:t>
            </a:r>
            <a:r>
              <a:rPr lang="it-IT" sz="1800" u="heavy" spc="-10" dirty="0" smtClean="0">
                <a:latin typeface="Tahoma"/>
                <a:cs typeface="Tahoma"/>
              </a:rPr>
              <a:t>e</a:t>
            </a:r>
            <a:r>
              <a:rPr sz="1800" u="heavy" spc="-10" dirty="0" smtClean="0">
                <a:latin typeface="Tahoma"/>
                <a:cs typeface="Tahoma"/>
              </a:rPr>
              <a:t>.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7"/>
          </p:nvPr>
        </p:nvSpPr>
        <p:spPr>
          <a:xfrm>
            <a:off x="6261100" y="6765034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19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42680" y="671703"/>
            <a:ext cx="3824604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A</a:t>
            </a:r>
            <a:r>
              <a:rPr sz="3200" b="1" spc="5" dirty="0" smtClean="0">
                <a:solidFill>
                  <a:srgbClr val="C02400"/>
                </a:solidFill>
                <a:latin typeface="Trebuchet MS"/>
                <a:cs typeface="Trebuchet MS"/>
              </a:rPr>
              <a:t>L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N</a:t>
            </a:r>
            <a:r>
              <a:rPr sz="3200" b="1" spc="5" dirty="0" smtClean="0">
                <a:solidFill>
                  <a:srgbClr val="C02400"/>
                </a:solidFill>
                <a:latin typeface="Trebuchet MS"/>
                <a:cs typeface="Trebuchet MS"/>
              </a:rPr>
              <a:t>D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AR</a:t>
            </a:r>
            <a:r>
              <a:rPr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lang="it-IT"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 I KURSIT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4273" y="1474647"/>
            <a:ext cx="6680827" cy="1049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2000" spc="-10" dirty="0" smtClean="0">
                <a:solidFill>
                  <a:srgbClr val="10089F"/>
                </a:solidFill>
                <a:latin typeface="Trebuchet MS"/>
                <a:cs typeface="Trebuchet MS"/>
              </a:rPr>
              <a:t>Kursi parashikon takime me nga 4 ore te ndare si me poshte:</a:t>
            </a:r>
            <a:endParaRPr sz="2000" dirty="0">
              <a:latin typeface="Trebuchet MS"/>
              <a:cs typeface="Trebuchet MS"/>
            </a:endParaRPr>
          </a:p>
          <a:p>
            <a:pPr marL="2794000">
              <a:lnSpc>
                <a:spcPct val="100000"/>
              </a:lnSpc>
              <a:spcBef>
                <a:spcPts val="545"/>
              </a:spcBef>
            </a:pPr>
            <a:r>
              <a:rPr sz="2400" b="1" dirty="0" smtClean="0">
                <a:solidFill>
                  <a:srgbClr val="10089F"/>
                </a:solidFill>
                <a:latin typeface="Rockwell"/>
                <a:cs typeface="Rockwell"/>
              </a:rPr>
              <a:t>R</a:t>
            </a:r>
            <a:r>
              <a:rPr sz="2400" b="1" spc="-20" dirty="0" smtClean="0">
                <a:solidFill>
                  <a:srgbClr val="10089F"/>
                </a:solidFill>
                <a:latin typeface="Rockwell"/>
                <a:cs typeface="Rockwell"/>
              </a:rPr>
              <a:t>I</a:t>
            </a:r>
            <a:r>
              <a:rPr sz="2400" b="1" spc="-5" dirty="0" smtClean="0">
                <a:solidFill>
                  <a:srgbClr val="10089F"/>
                </a:solidFill>
                <a:latin typeface="Rockwell"/>
                <a:cs typeface="Rockwell"/>
              </a:rPr>
              <a:t>S</a:t>
            </a:r>
            <a:r>
              <a:rPr lang="it-IT" sz="2400" b="1" spc="-5" dirty="0" smtClean="0">
                <a:solidFill>
                  <a:srgbClr val="10089F"/>
                </a:solidFill>
                <a:latin typeface="Rockwell"/>
                <a:cs typeface="Rockwell"/>
              </a:rPr>
              <a:t>KU</a:t>
            </a:r>
            <a:endParaRPr sz="2400" dirty="0">
              <a:latin typeface="Rockwell"/>
              <a:cs typeface="Rockwel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4272" y="4176376"/>
            <a:ext cx="8204827" cy="26545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56870">
              <a:lnSpc>
                <a:spcPct val="100000"/>
              </a:lnSpc>
            </a:pPr>
            <a:r>
              <a:rPr sz="2000" spc="-74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000" dirty="0" smtClean="0">
                <a:solidFill>
                  <a:srgbClr val="10089F"/>
                </a:solidFill>
                <a:latin typeface="Trebuchet MS"/>
                <a:cs typeface="Trebuchet MS"/>
              </a:rPr>
              <a:t>Kursantet duhet te firmosin nje regjister perkates si ne fillim ashtu edhe ne fund te kursit</a:t>
            </a:r>
            <a:r>
              <a:rPr sz="2000" dirty="0" smtClean="0">
                <a:solidFill>
                  <a:srgbClr val="10089F"/>
                </a:solidFill>
                <a:latin typeface="Trebuchet MS"/>
                <a:cs typeface="Trebuchet MS"/>
              </a:rPr>
              <a:t>.</a:t>
            </a:r>
            <a:endParaRPr sz="2000" dirty="0">
              <a:latin typeface="Trebuchet MS"/>
              <a:cs typeface="Trebuchet MS"/>
            </a:endParaRPr>
          </a:p>
          <a:p>
            <a:pPr marL="12700" marR="453390" indent="-635">
              <a:lnSpc>
                <a:spcPct val="100000"/>
              </a:lnSpc>
              <a:spcBef>
                <a:spcPts val="465"/>
              </a:spcBef>
            </a:pPr>
            <a:r>
              <a:rPr sz="2000" spc="-74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000" spc="-10" dirty="0" smtClean="0">
                <a:solidFill>
                  <a:srgbClr val="10089F"/>
                </a:solidFill>
                <a:latin typeface="Trebuchet MS"/>
                <a:cs typeface="Trebuchet MS"/>
              </a:rPr>
              <a:t>Kursi konsiderohet i kaluar me arritjen e </a:t>
            </a:r>
            <a:r>
              <a:rPr sz="2000" b="1" u="heavy" dirty="0" smtClean="0">
                <a:solidFill>
                  <a:srgbClr val="10089F"/>
                </a:solidFill>
                <a:latin typeface="Trebuchet MS"/>
                <a:cs typeface="Trebuchet MS"/>
              </a:rPr>
              <a:t>9</a:t>
            </a:r>
            <a:r>
              <a:rPr sz="2000" b="1" u="heavy" spc="-15" dirty="0" smtClean="0">
                <a:solidFill>
                  <a:srgbClr val="10089F"/>
                </a:solidFill>
                <a:latin typeface="Trebuchet MS"/>
                <a:cs typeface="Trebuchet MS"/>
              </a:rPr>
              <a:t>0</a:t>
            </a:r>
            <a:r>
              <a:rPr sz="2000" b="1" u="heavy" dirty="0">
                <a:solidFill>
                  <a:srgbClr val="10089F"/>
                </a:solidFill>
                <a:latin typeface="Trebuchet MS"/>
                <a:cs typeface="Trebuchet MS"/>
              </a:rPr>
              <a:t>%</a:t>
            </a:r>
            <a:r>
              <a:rPr sz="2000" b="1" spc="8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10089F"/>
                </a:solidFill>
                <a:latin typeface="Trebuchet MS"/>
                <a:cs typeface="Trebuchet MS"/>
              </a:rPr>
              <a:t>te</a:t>
            </a:r>
            <a:r>
              <a:rPr sz="2000" spc="8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10089F"/>
                </a:solidFill>
                <a:latin typeface="Trebuchet MS"/>
                <a:cs typeface="Trebuchet MS"/>
              </a:rPr>
              <a:t>ore</a:t>
            </a:r>
            <a:r>
              <a:rPr lang="it-IT" sz="2000" dirty="0" smtClean="0">
                <a:solidFill>
                  <a:srgbClr val="10089F"/>
                </a:solidFill>
                <a:latin typeface="Trebuchet MS"/>
                <a:cs typeface="Trebuchet MS"/>
              </a:rPr>
              <a:t>ve te formimit </a:t>
            </a:r>
            <a:r>
              <a:rPr sz="2000" spc="8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000" spc="-15" dirty="0">
                <a:solidFill>
                  <a:srgbClr val="10089F"/>
                </a:solidFill>
                <a:latin typeface="Trebuchet MS"/>
                <a:cs typeface="Trebuchet MS"/>
              </a:rPr>
              <a:t>te </a:t>
            </a:r>
            <a:r>
              <a:rPr lang="it-IT" sz="2000" spc="-15" dirty="0" smtClean="0">
                <a:solidFill>
                  <a:srgbClr val="10089F"/>
                </a:solidFill>
                <a:latin typeface="Trebuchet MS"/>
                <a:cs typeface="Trebuchet MS"/>
              </a:rPr>
              <a:t>parashikuara.</a:t>
            </a:r>
            <a:endParaRPr sz="2000" dirty="0">
              <a:latin typeface="Trebuchet MS"/>
              <a:cs typeface="Trebuchet MS"/>
            </a:endParaRPr>
          </a:p>
          <a:p>
            <a:pPr marL="12700" marR="262890">
              <a:lnSpc>
                <a:spcPct val="100000"/>
              </a:lnSpc>
              <a:spcBef>
                <a:spcPts val="480"/>
              </a:spcBef>
            </a:pPr>
            <a:r>
              <a:rPr sz="2000" spc="-74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000" spc="9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solidFill>
                  <a:srgbClr val="10089F"/>
                </a:solidFill>
                <a:latin typeface="Trebuchet MS"/>
                <a:cs typeface="Trebuchet MS"/>
              </a:rPr>
              <a:t>Daljet perpara afati si edhe vonesat duhet te shenohen ne regjister.</a:t>
            </a:r>
            <a:endParaRPr sz="2000" dirty="0" smtClean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480"/>
              </a:spcBef>
            </a:pPr>
            <a:r>
              <a:rPr sz="2000" spc="-74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000" spc="5" dirty="0" smtClean="0">
                <a:solidFill>
                  <a:srgbClr val="10089F"/>
                </a:solidFill>
                <a:latin typeface="Trebuchet MS"/>
                <a:cs typeface="Trebuchet MS"/>
              </a:rPr>
              <a:t>Ne fund te takimit te fundit kursantet do te duhet te kryejne nje  test per kontrollin e </a:t>
            </a:r>
            <a:r>
              <a:rPr sz="2000" spc="8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000" spc="5" dirty="0">
                <a:solidFill>
                  <a:srgbClr val="10089F"/>
                </a:solidFill>
                <a:latin typeface="Trebuchet MS"/>
                <a:cs typeface="Trebuchet MS"/>
              </a:rPr>
              <a:t>njohurive te </a:t>
            </a:r>
            <a:r>
              <a:rPr lang="it-IT" sz="2000" spc="5" dirty="0" smtClean="0">
                <a:solidFill>
                  <a:srgbClr val="10089F"/>
                </a:solidFill>
                <a:latin typeface="Trebuchet MS"/>
                <a:cs typeface="Trebuchet MS"/>
              </a:rPr>
              <a:t>perftuara.</a:t>
            </a:r>
            <a:endParaRPr sz="20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569831"/>
              </p:ext>
            </p:extLst>
          </p:nvPr>
        </p:nvGraphicFramePr>
        <p:xfrm>
          <a:off x="1082048" y="2664385"/>
          <a:ext cx="7084052" cy="1113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9717"/>
                <a:gridCol w="1655009"/>
                <a:gridCol w="1769326"/>
              </a:tblGrid>
              <a:tr h="37363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000" dirty="0" smtClean="0">
                          <a:solidFill>
                            <a:srgbClr val="C024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2000" spc="-5" dirty="0" smtClean="0">
                          <a:solidFill>
                            <a:srgbClr val="C02400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r>
                        <a:rPr lang="it-IT" sz="2000" spc="-1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FORMIMI I PERGJITHSHEM</a:t>
                      </a:r>
                      <a:endParaRPr sz="2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515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r>
                        <a:rPr sz="2000" spc="100" dirty="0">
                          <a:solidFill>
                            <a:srgbClr val="10089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2000" spc="-5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sz="200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2000" spc="-1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8</a:t>
                      </a:r>
                      <a:r>
                        <a:rPr sz="200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2000" spc="-1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200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r>
                        <a:rPr sz="2000" spc="-1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200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r>
                        <a:rPr sz="2000" spc="-1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200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12</a:t>
                      </a:r>
                      <a:endParaRPr sz="2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000" dirty="0" smtClean="0">
                          <a:solidFill>
                            <a:srgbClr val="C02400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r>
                        <a:rPr sz="2000" spc="-5" dirty="0" smtClean="0">
                          <a:solidFill>
                            <a:srgbClr val="C02400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r>
                        <a:rPr lang="it-IT" sz="2000" spc="-1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F</a:t>
                      </a:r>
                      <a:r>
                        <a:rPr sz="2000" spc="5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lang="it-IT" sz="2000" spc="5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RMIMI SPECIFIK</a:t>
                      </a:r>
                      <a:endParaRPr sz="2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515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r>
                        <a:rPr sz="2000" spc="100" dirty="0">
                          <a:solidFill>
                            <a:srgbClr val="10089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2000" spc="-5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7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13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37363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C02400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r>
                        <a:rPr sz="2000" spc="-5" dirty="0" smtClean="0">
                          <a:solidFill>
                            <a:srgbClr val="C02400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r>
                        <a:rPr lang="en-US" sz="2000" spc="-10" dirty="0" smtClean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 FORMIMI SPECIFIK</a:t>
                      </a:r>
                      <a:endParaRPr sz="2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515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r>
                        <a:rPr sz="2000" spc="100" dirty="0">
                          <a:solidFill>
                            <a:srgbClr val="10089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2000" spc="-5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r>
                        <a:rPr sz="2000" spc="-1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2000" dirty="0">
                          <a:solidFill>
                            <a:srgbClr val="10089F"/>
                          </a:solidFill>
                          <a:latin typeface="Trebuchet MS"/>
                          <a:cs typeface="Trebuchet MS"/>
                        </a:rPr>
                        <a:t>13</a:t>
                      </a:r>
                      <a:endParaRPr sz="2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86250" y="6175244"/>
            <a:ext cx="2737485" cy="56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065">
              <a:lnSpc>
                <a:spcPts val="1830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 dirty="0">
              <a:latin typeface="Tahoma"/>
              <a:cs typeface="Tahoma"/>
            </a:endParaRPr>
          </a:p>
          <a:p>
            <a:pPr marR="530860" algn="ctr">
              <a:lnSpc>
                <a:spcPts val="178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48845" y="6539110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51807" y="6539110"/>
            <a:ext cx="996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3188" y="6539110"/>
            <a:ext cx="679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55964" y="6539110"/>
            <a:ext cx="939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00266" y="6539110"/>
            <a:ext cx="565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45104" y="6539110"/>
            <a:ext cx="1092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3869" y="5486396"/>
            <a:ext cx="2729865" cy="546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8010">
              <a:lnSpc>
                <a:spcPct val="100000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61928" y="5850266"/>
            <a:ext cx="1104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15278" y="5850266"/>
            <a:ext cx="1327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58549" y="5850266"/>
            <a:ext cx="1104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56654" y="5850266"/>
            <a:ext cx="5841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05421" y="5850266"/>
            <a:ext cx="571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59999" y="6318131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54474" y="6318131"/>
            <a:ext cx="1250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25270" y="6318131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38105" y="6318131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83543" y="6539110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54362" y="6539110"/>
            <a:ext cx="939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47243" y="6539110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53947" y="6539110"/>
            <a:ext cx="6413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99762" y="6539110"/>
            <a:ext cx="1155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612598" y="6539110"/>
            <a:ext cx="1104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86453" y="6539110"/>
            <a:ext cx="1212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899289" y="6539110"/>
            <a:ext cx="571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36678" y="6539110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37226" y="6539110"/>
            <a:ext cx="1244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09688" y="6539110"/>
            <a:ext cx="1104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59999" y="6539110"/>
            <a:ext cx="1130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54474" y="6539110"/>
            <a:ext cx="863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39712" y="6539110"/>
            <a:ext cx="1098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246415" y="6539110"/>
            <a:ext cx="1708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29975" y="6539110"/>
            <a:ext cx="1098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95850" y="6539110"/>
            <a:ext cx="1339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97710" y="6318131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444618" y="6318131"/>
            <a:ext cx="685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93386" y="6318131"/>
            <a:ext cx="1320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624629" y="6318131"/>
            <a:ext cx="736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48619" y="5850266"/>
            <a:ext cx="622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649092" y="5850266"/>
            <a:ext cx="1200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461443" y="5850266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49774" y="5850266"/>
            <a:ext cx="1085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47309" y="5850266"/>
            <a:ext cx="736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784650" y="5850266"/>
            <a:ext cx="939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79055" y="5850266"/>
            <a:ext cx="1104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988796" y="5850266"/>
            <a:ext cx="1136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382309" y="5850266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76366" y="5850266"/>
            <a:ext cx="666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525133" y="5850266"/>
            <a:ext cx="1244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211585" y="5850266"/>
            <a:ext cx="1708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165770" y="5850266"/>
            <a:ext cx="673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969143" y="5149226"/>
            <a:ext cx="143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110862" y="5149226"/>
            <a:ext cx="749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185575" y="5149226"/>
            <a:ext cx="1206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298410" y="5149226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405114" y="5149226"/>
            <a:ext cx="1136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501005" y="5149226"/>
            <a:ext cx="635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549774" y="5149226"/>
            <a:ext cx="1079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656670" y="5149226"/>
            <a:ext cx="1136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h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769529" y="5149226"/>
            <a:ext cx="1073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939918" y="5149226"/>
            <a:ext cx="742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-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077258" y="5149226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183757" y="5149226"/>
            <a:ext cx="889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273962" y="5149226"/>
            <a:ext cx="679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330062" y="5149226"/>
            <a:ext cx="577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378830" y="5149226"/>
            <a:ext cx="742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499538" y="5149226"/>
            <a:ext cx="939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573902" y="5149226"/>
            <a:ext cx="654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622669" y="5149226"/>
            <a:ext cx="1225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768974" y="5149226"/>
            <a:ext cx="685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969042" y="5629286"/>
            <a:ext cx="1212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089604" y="5629286"/>
            <a:ext cx="1073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196213" y="5629286"/>
            <a:ext cx="736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257166" y="5629286"/>
            <a:ext cx="1257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427969" y="5629286"/>
            <a:ext cx="939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501005" y="5629286"/>
            <a:ext cx="666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549774" y="5629286"/>
            <a:ext cx="12382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673368" y="5629286"/>
            <a:ext cx="717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740329" y="5629286"/>
            <a:ext cx="1136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926270" y="5629286"/>
            <a:ext cx="1117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086221" y="5629286"/>
            <a:ext cx="1174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357765" y="5629286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470600" y="5629286"/>
            <a:ext cx="736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525133" y="5629286"/>
            <a:ext cx="1320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656540" y="5629286"/>
            <a:ext cx="901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746385" y="5629286"/>
            <a:ext cx="901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817742" y="5629286"/>
            <a:ext cx="1301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969143" y="5850266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069822" y="5850266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159630" y="5850266"/>
            <a:ext cx="1181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257166" y="5850266"/>
            <a:ext cx="1320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388362" y="5850266"/>
            <a:ext cx="736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267907" y="5629286"/>
            <a:ext cx="908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842381" y="5629286"/>
            <a:ext cx="8445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793869" y="4785355"/>
            <a:ext cx="2729865" cy="56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7985">
              <a:lnSpc>
                <a:spcPts val="1875"/>
              </a:lnSpc>
              <a:tabLst>
                <a:tab pos="1950720" algn="l"/>
              </a:tabLst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r>
              <a:rPr sz="1600" spc="-5" dirty="0">
                <a:solidFill>
                  <a:srgbClr val="DADADA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431374" y="4929770"/>
            <a:ext cx="1104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525133" y="4929770"/>
            <a:ext cx="939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671438" y="4929770"/>
            <a:ext cx="869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-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143326" y="4929770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232526" y="4929770"/>
            <a:ext cx="1308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362889" y="4929770"/>
            <a:ext cx="679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237350" y="4208917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357493" y="4208917"/>
            <a:ext cx="755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434054" y="4208917"/>
            <a:ext cx="1187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6947806" y="4429897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040757" y="4429897"/>
            <a:ext cx="6476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920202" y="4429897"/>
            <a:ext cx="1073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016118" y="4429897"/>
            <a:ext cx="1231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139647" y="4429897"/>
            <a:ext cx="1206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252507" y="4429897"/>
            <a:ext cx="1104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969143" y="4929770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7110862" y="4929770"/>
            <a:ext cx="6032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159630" y="4929770"/>
            <a:ext cx="1244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7283361" y="4929770"/>
            <a:ext cx="10731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389969" y="4929770"/>
            <a:ext cx="736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452238" y="4929770"/>
            <a:ext cx="1174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549774" y="4929770"/>
            <a:ext cx="666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7598542" y="4929770"/>
            <a:ext cx="635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725499" y="4929770"/>
            <a:ext cx="781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(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803164" y="4929770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7926787" y="4929770"/>
            <a:ext cx="17081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086221" y="4929770"/>
            <a:ext cx="577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819523" y="4429897"/>
            <a:ext cx="100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089526" y="4429897"/>
            <a:ext cx="1219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211518" y="4429897"/>
            <a:ext cx="908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7284597" y="4429897"/>
            <a:ext cx="863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369860" y="4429897"/>
            <a:ext cx="6159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7417199" y="4429897"/>
            <a:ext cx="939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510080" y="4429897"/>
            <a:ext cx="1066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7674742" y="4429897"/>
            <a:ext cx="800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-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8684335" y="4208917"/>
            <a:ext cx="1123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546889" y="4208917"/>
            <a:ext cx="546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592704" y="4208917"/>
            <a:ext cx="577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638520" y="4208917"/>
            <a:ext cx="609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816761" y="4208917"/>
            <a:ext cx="11366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918581" y="4208917"/>
            <a:ext cx="1181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100345" y="4208917"/>
            <a:ext cx="742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-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947806" y="4208917"/>
            <a:ext cx="15684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5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7089526" y="4208917"/>
            <a:ext cx="1206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7187062" y="4208917"/>
            <a:ext cx="11683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7284597" y="4208917"/>
            <a:ext cx="666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7463133" y="4208917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7569837" y="4208917"/>
            <a:ext cx="901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707021" y="4208917"/>
            <a:ext cx="1143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7659682" y="4208917"/>
            <a:ext cx="6413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spc="-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333366" y="4208917"/>
            <a:ext cx="1301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875"/>
              </a:lnSpc>
            </a:pPr>
            <a:r>
              <a:rPr sz="1600" spc="-1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515115" y="5075796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356523" y="5075796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74073" y="348985"/>
            <a:ext cx="9143996" cy="68580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48749" y="434329"/>
            <a:ext cx="8997692" cy="67101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723253" y="6307832"/>
            <a:ext cx="1123315" cy="836930"/>
          </a:xfrm>
          <a:custGeom>
            <a:avLst/>
            <a:gdLst/>
            <a:ahLst/>
            <a:cxnLst/>
            <a:rect l="l" t="t" r="r" b="b"/>
            <a:pathLst>
              <a:path w="1123315" h="836929">
                <a:moveTo>
                  <a:pt x="291083" y="28955"/>
                </a:moveTo>
                <a:lnTo>
                  <a:pt x="0" y="836675"/>
                </a:lnTo>
                <a:lnTo>
                  <a:pt x="960256" y="121369"/>
                </a:lnTo>
                <a:lnTo>
                  <a:pt x="550450" y="121369"/>
                </a:lnTo>
                <a:lnTo>
                  <a:pt x="511564" y="119274"/>
                </a:lnTo>
                <a:lnTo>
                  <a:pt x="441054" y="108824"/>
                </a:lnTo>
                <a:lnTo>
                  <a:pt x="380548" y="90172"/>
                </a:lnTo>
                <a:lnTo>
                  <a:pt x="330430" y="63491"/>
                </a:lnTo>
                <a:lnTo>
                  <a:pt x="309386" y="47194"/>
                </a:lnTo>
                <a:lnTo>
                  <a:pt x="291083" y="28955"/>
                </a:lnTo>
                <a:close/>
              </a:path>
              <a:path w="1123315" h="836929">
                <a:moveTo>
                  <a:pt x="1123187" y="0"/>
                </a:moveTo>
                <a:lnTo>
                  <a:pt x="1061016" y="22372"/>
                </a:lnTo>
                <a:lnTo>
                  <a:pt x="1000722" y="42411"/>
                </a:lnTo>
                <a:lnTo>
                  <a:pt x="942352" y="60139"/>
                </a:lnTo>
                <a:lnTo>
                  <a:pt x="885956" y="75578"/>
                </a:lnTo>
                <a:lnTo>
                  <a:pt x="831580" y="88749"/>
                </a:lnTo>
                <a:lnTo>
                  <a:pt x="779272" y="99674"/>
                </a:lnTo>
                <a:lnTo>
                  <a:pt x="729082" y="108374"/>
                </a:lnTo>
                <a:lnTo>
                  <a:pt x="681057" y="114873"/>
                </a:lnTo>
                <a:lnTo>
                  <a:pt x="635244" y="119190"/>
                </a:lnTo>
                <a:lnTo>
                  <a:pt x="591692" y="121348"/>
                </a:lnTo>
                <a:lnTo>
                  <a:pt x="550450" y="121369"/>
                </a:lnTo>
                <a:lnTo>
                  <a:pt x="960256" y="121369"/>
                </a:lnTo>
                <a:lnTo>
                  <a:pt x="1123187" y="0"/>
                </a:lnTo>
                <a:close/>
              </a:path>
            </a:pathLst>
          </a:custGeom>
          <a:solidFill>
            <a:srgbClr val="7B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738250" y="1980745"/>
            <a:ext cx="3939540" cy="0"/>
          </a:xfrm>
          <a:custGeom>
            <a:avLst/>
            <a:gdLst/>
            <a:ahLst/>
            <a:cxnLst/>
            <a:rect l="l" t="t" r="r" b="b"/>
            <a:pathLst>
              <a:path w="3939540">
                <a:moveTo>
                  <a:pt x="0" y="0"/>
                </a:moveTo>
                <a:lnTo>
                  <a:pt x="3939539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040261" y="1522465"/>
            <a:ext cx="5333999" cy="531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965585" y="1446265"/>
            <a:ext cx="5334000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964061" y="1446265"/>
            <a:ext cx="5334000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3649360" y="1556962"/>
            <a:ext cx="396494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 kimik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10" dirty="0">
                <a:latin typeface="Arial"/>
                <a:cs typeface="Arial"/>
              </a:rPr>
              <a:t>-</a:t>
            </a:r>
            <a:r>
              <a:rPr sz="2800" u="heavy" spc="-5" dirty="0">
                <a:latin typeface="Arial"/>
                <a:cs typeface="Arial"/>
              </a:rPr>
              <a:t> </a:t>
            </a:r>
            <a:r>
              <a:rPr lang="it-IT" sz="2800" u="heavy" spc="-5" dirty="0" smtClean="0">
                <a:latin typeface="Arial"/>
                <a:cs typeface="Arial"/>
              </a:rPr>
              <a:t>shembuj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1831729" y="2868157"/>
            <a:ext cx="554990" cy="0"/>
          </a:xfrm>
          <a:custGeom>
            <a:avLst/>
            <a:gdLst/>
            <a:ahLst/>
            <a:cxnLst/>
            <a:rect l="l" t="t" r="r" b="b"/>
            <a:pathLst>
              <a:path w="554989">
                <a:moveTo>
                  <a:pt x="0" y="0"/>
                </a:moveTo>
                <a:lnTo>
                  <a:pt x="554735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030105" y="2479537"/>
            <a:ext cx="2159507" cy="4693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53905" y="2403337"/>
            <a:ext cx="2159635" cy="469900"/>
          </a:xfrm>
          <a:custGeom>
            <a:avLst/>
            <a:gdLst/>
            <a:ahLst/>
            <a:cxnLst/>
            <a:rect l="l" t="t" r="r" b="b"/>
            <a:pathLst>
              <a:path w="2159635" h="469900">
                <a:moveTo>
                  <a:pt x="0" y="469391"/>
                </a:moveTo>
                <a:lnTo>
                  <a:pt x="2159507" y="469391"/>
                </a:lnTo>
                <a:lnTo>
                  <a:pt x="2159507" y="0"/>
                </a:lnTo>
                <a:lnTo>
                  <a:pt x="0" y="0"/>
                </a:lnTo>
                <a:lnTo>
                  <a:pt x="0" y="469391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53905" y="2403337"/>
            <a:ext cx="2159635" cy="469900"/>
          </a:xfrm>
          <a:custGeom>
            <a:avLst/>
            <a:gdLst/>
            <a:ahLst/>
            <a:cxnLst/>
            <a:rect l="l" t="t" r="r" b="b"/>
            <a:pathLst>
              <a:path w="2159635" h="469900">
                <a:moveTo>
                  <a:pt x="0" y="469391"/>
                </a:moveTo>
                <a:lnTo>
                  <a:pt x="2159507" y="469391"/>
                </a:lnTo>
                <a:lnTo>
                  <a:pt x="2159507" y="0"/>
                </a:lnTo>
                <a:lnTo>
                  <a:pt x="0" y="0"/>
                </a:lnTo>
                <a:lnTo>
                  <a:pt x="0" y="46939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 txBox="1"/>
          <p:nvPr/>
        </p:nvSpPr>
        <p:spPr>
          <a:xfrm>
            <a:off x="1742835" y="2491568"/>
            <a:ext cx="1016001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u="heavy" spc="-10" dirty="0" smtClean="0">
                <a:solidFill>
                  <a:srgbClr val="FFCC65"/>
                </a:solidFill>
                <a:latin typeface="Tahoma"/>
                <a:cs typeface="Tahoma"/>
              </a:rPr>
              <a:t>GAZE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942317" y="2614716"/>
            <a:ext cx="14097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082597" y="2614716"/>
            <a:ext cx="749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6153137" y="2614716"/>
            <a:ext cx="1422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6278758" y="2614716"/>
            <a:ext cx="749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6352996" y="2614716"/>
            <a:ext cx="1384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303653" y="3275065"/>
            <a:ext cx="5219700" cy="67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355" marR="3476625" indent="-635">
              <a:lnSpc>
                <a:spcPts val="2170"/>
              </a:lnSpc>
            </a:pP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r>
              <a:rPr sz="2000" b="1" spc="-5" dirty="0">
                <a:solidFill>
                  <a:srgbClr val="DADADA"/>
                </a:solidFill>
                <a:latin typeface="Tahoma"/>
                <a:cs typeface="Tahoma"/>
              </a:rPr>
              <a:t>er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r>
              <a:rPr sz="2000" b="1" spc="-2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r>
              <a:rPr sz="2000" b="1" spc="-5" dirty="0">
                <a:solidFill>
                  <a:srgbClr val="DADADA"/>
                </a:solidFill>
                <a:latin typeface="Tahoma"/>
                <a:cs typeface="Tahoma"/>
              </a:rPr>
              <a:t>ci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000" b="1" spc="-2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r>
              <a:rPr sz="2000" b="1" spc="-2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000" b="1" dirty="0">
                <a:solidFill>
                  <a:srgbClr val="DADADA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000" b="1" spc="-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van</a:t>
            </a:r>
            <a:r>
              <a:rPr sz="2000" b="1" spc="-5" dirty="0">
                <a:solidFill>
                  <a:srgbClr val="DADADA"/>
                </a:solidFill>
                <a:latin typeface="Tahoma"/>
                <a:cs typeface="Tahoma"/>
              </a:rPr>
              <a:t>ic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312299" y="3683041"/>
            <a:ext cx="1422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6454126" y="3683041"/>
            <a:ext cx="6858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6591537" y="3683041"/>
            <a:ext cx="13398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6725673" y="3683041"/>
            <a:ext cx="11811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6900945" y="3683041"/>
            <a:ext cx="14097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041225" y="3683041"/>
            <a:ext cx="6667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178635" y="3683041"/>
            <a:ext cx="13462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7390507" y="3683041"/>
            <a:ext cx="14097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7530786" y="3683041"/>
            <a:ext cx="13398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7663398" y="3683041"/>
            <a:ext cx="113664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7777627" y="3683041"/>
            <a:ext cx="622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7835658" y="3683041"/>
            <a:ext cx="11811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936869" y="3683041"/>
            <a:ext cx="7429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029089" y="6351381"/>
            <a:ext cx="1333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5161558" y="6351381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5312542" y="6351381"/>
            <a:ext cx="21145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524450" y="6351381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894977" y="5650345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5064022" y="5650345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5207266" y="5650345"/>
            <a:ext cx="15049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356523" y="5650345"/>
            <a:ext cx="15049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5505780" y="5650345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5600257" y="5650345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821825" y="4283316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961962" y="4283316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141913" y="4283316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5419471" y="4283316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547238" y="4283316"/>
            <a:ext cx="17399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207267" y="5075796"/>
            <a:ext cx="15049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112790" y="507579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4980321" y="5075796"/>
            <a:ext cx="1333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721307" y="4283316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254630" y="4283316"/>
            <a:ext cx="1657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6842914" y="3683041"/>
            <a:ext cx="6985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6172019" y="3683041"/>
            <a:ext cx="14097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6037883" y="3683041"/>
            <a:ext cx="13398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888626" y="3683041"/>
            <a:ext cx="15049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5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6037975" y="3419207"/>
            <a:ext cx="946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6348839" y="3407197"/>
            <a:ext cx="1384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6473830" y="3407197"/>
            <a:ext cx="7239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6545566" y="3407197"/>
            <a:ext cx="12700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5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6672046" y="3407197"/>
            <a:ext cx="13462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6806062" y="3407197"/>
            <a:ext cx="1422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6947890" y="3407197"/>
            <a:ext cx="8572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35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7033115" y="3407197"/>
            <a:ext cx="749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5720986" y="3695051"/>
            <a:ext cx="901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6207142" y="3407197"/>
            <a:ext cx="1422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2520967" y="3467437"/>
            <a:ext cx="11557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2331872" y="3467437"/>
            <a:ext cx="1898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2115321" y="3467437"/>
            <a:ext cx="2159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2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1947764" y="3467437"/>
            <a:ext cx="16827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1764621" y="3467437"/>
            <a:ext cx="1828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1583170" y="3467437"/>
            <a:ext cx="1822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2606395" y="5645234"/>
            <a:ext cx="1517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2389844" y="5645234"/>
            <a:ext cx="2159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2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2220715" y="5645234"/>
            <a:ext cx="1701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004164" y="5645234"/>
            <a:ext cx="2159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2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1815069" y="5645234"/>
            <a:ext cx="1898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1644392" y="5645234"/>
            <a:ext cx="17145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5762886" y="2889037"/>
            <a:ext cx="1384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5888614" y="2889037"/>
            <a:ext cx="9842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60"/>
              </a:lnSpc>
            </a:pPr>
            <a:r>
              <a:rPr sz="2100" spc="-35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5986807" y="2889037"/>
            <a:ext cx="1384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1461250" y="5645234"/>
            <a:ext cx="1828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303653" y="2206742"/>
            <a:ext cx="5219700" cy="951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355">
              <a:lnSpc>
                <a:spcPts val="2235"/>
              </a:lnSpc>
            </a:pP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Sa</a:t>
            </a:r>
            <a:r>
              <a:rPr sz="2000" b="1" spc="-5" dirty="0">
                <a:solidFill>
                  <a:srgbClr val="DADADA"/>
                </a:solidFill>
                <a:latin typeface="Tahoma"/>
                <a:cs typeface="Tahoma"/>
              </a:rPr>
              <a:t>ld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r>
              <a:rPr sz="2000" b="1" spc="-2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r>
              <a:rPr sz="2000" b="1" spc="-5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DADADA"/>
                </a:solidFill>
                <a:latin typeface="Tahoma"/>
                <a:cs typeface="Tahoma"/>
              </a:rPr>
              <a:t>a:</a:t>
            </a:r>
            <a:endParaRPr sz="2000" dirty="0">
              <a:latin typeface="Tahoma"/>
              <a:cs typeface="Tahoma"/>
            </a:endParaRPr>
          </a:p>
          <a:p>
            <a:pPr marL="580390" marR="4572635">
              <a:lnSpc>
                <a:spcPts val="2160"/>
              </a:lnSpc>
              <a:spcBef>
                <a:spcPts val="204"/>
              </a:spcBef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r>
              <a:rPr sz="2100" spc="-30" dirty="0">
                <a:solidFill>
                  <a:srgbClr val="DADADA"/>
                </a:solidFill>
                <a:latin typeface="Times New Roman"/>
                <a:cs typeface="Times New Roman"/>
              </a:rPr>
              <a:t> </a:t>
            </a:r>
            <a:r>
              <a:rPr sz="2100" spc="-25" dirty="0" err="1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477401" y="2889037"/>
            <a:ext cx="1803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7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4657352" y="2889037"/>
            <a:ext cx="113664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770057" y="2889037"/>
            <a:ext cx="113664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942317" y="2889037"/>
            <a:ext cx="14097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5650193" y="2889037"/>
            <a:ext cx="113664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5497566" y="2889037"/>
            <a:ext cx="15303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5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5082597" y="2889037"/>
            <a:ext cx="749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5205862" y="2889037"/>
            <a:ext cx="1549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5352165" y="2889037"/>
            <a:ext cx="6667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"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6014441" y="2614716"/>
            <a:ext cx="13843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5875686" y="2614716"/>
            <a:ext cx="14097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b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5205862" y="2614716"/>
            <a:ext cx="1549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5352165" y="2614716"/>
            <a:ext cx="6667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">
              <a:lnSpc>
                <a:spcPts val="2460"/>
              </a:lnSpc>
            </a:pPr>
            <a:r>
              <a:rPr sz="2100" spc="-25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5497697" y="2614716"/>
            <a:ext cx="15303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5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5650205" y="2614716"/>
            <a:ext cx="13398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6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5784341" y="2614716"/>
            <a:ext cx="92075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4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770057" y="2614716"/>
            <a:ext cx="113664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657352" y="2614716"/>
            <a:ext cx="113664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5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477401" y="2614716"/>
            <a:ext cx="180340" cy="26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0"/>
              </a:lnSpc>
            </a:pPr>
            <a:r>
              <a:rPr sz="2100" spc="-75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4477389" y="3140954"/>
            <a:ext cx="1647825" cy="0"/>
          </a:xfrm>
          <a:custGeom>
            <a:avLst/>
            <a:gdLst/>
            <a:ahLst/>
            <a:cxnLst/>
            <a:rect l="l" t="t" r="r" b="b"/>
            <a:pathLst>
              <a:path w="1647825">
                <a:moveTo>
                  <a:pt x="0" y="0"/>
                </a:moveTo>
                <a:lnTo>
                  <a:pt x="164744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379853" y="2282942"/>
            <a:ext cx="5219699" cy="9235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4303653" y="2206742"/>
            <a:ext cx="5219700" cy="923925"/>
          </a:xfrm>
          <a:custGeom>
            <a:avLst/>
            <a:gdLst/>
            <a:ahLst/>
            <a:cxnLst/>
            <a:rect l="l" t="t" r="r" b="b"/>
            <a:pathLst>
              <a:path w="5219700" h="923925">
                <a:moveTo>
                  <a:pt x="0" y="923543"/>
                </a:moveTo>
                <a:lnTo>
                  <a:pt x="5219699" y="923543"/>
                </a:lnTo>
                <a:lnTo>
                  <a:pt x="5219699" y="0"/>
                </a:lnTo>
                <a:lnTo>
                  <a:pt x="0" y="0"/>
                </a:lnTo>
                <a:lnTo>
                  <a:pt x="0" y="923543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4303653" y="2206742"/>
            <a:ext cx="5219700" cy="923925"/>
          </a:xfrm>
          <a:custGeom>
            <a:avLst/>
            <a:gdLst/>
            <a:ahLst/>
            <a:cxnLst/>
            <a:rect l="l" t="t" r="r" b="b"/>
            <a:pathLst>
              <a:path w="5219700" h="923925">
                <a:moveTo>
                  <a:pt x="0" y="923543"/>
                </a:moveTo>
                <a:lnTo>
                  <a:pt x="5219699" y="923543"/>
                </a:lnTo>
                <a:lnTo>
                  <a:pt x="5219699" y="0"/>
                </a:lnTo>
                <a:lnTo>
                  <a:pt x="0" y="0"/>
                </a:lnTo>
                <a:lnTo>
                  <a:pt x="0" y="923543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 txBox="1"/>
          <p:nvPr/>
        </p:nvSpPr>
        <p:spPr>
          <a:xfrm>
            <a:off x="4388501" y="2261982"/>
            <a:ext cx="2039620" cy="83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6000"/>
              </a:lnSpc>
            </a:pPr>
            <a:r>
              <a:rPr sz="2000" b="1" u="heavy" dirty="0">
                <a:latin typeface="Tahoma"/>
                <a:cs typeface="Tahoma"/>
              </a:rPr>
              <a:t>Sa</a:t>
            </a:r>
            <a:r>
              <a:rPr sz="2000" b="1" u="heavy" spc="-5" dirty="0">
                <a:latin typeface="Tahoma"/>
                <a:cs typeface="Tahoma"/>
              </a:rPr>
              <a:t>ld</a:t>
            </a:r>
            <a:r>
              <a:rPr sz="2000" b="1" u="heavy" dirty="0">
                <a:latin typeface="Tahoma"/>
                <a:cs typeface="Tahoma"/>
              </a:rPr>
              <a:t>a</a:t>
            </a:r>
            <a:r>
              <a:rPr sz="2000" b="1" u="heavy" spc="-20" dirty="0">
                <a:latin typeface="Tahoma"/>
                <a:cs typeface="Tahoma"/>
              </a:rPr>
              <a:t>t</a:t>
            </a:r>
            <a:r>
              <a:rPr sz="2000" b="1" u="heavy" dirty="0">
                <a:latin typeface="Tahoma"/>
                <a:cs typeface="Tahoma"/>
              </a:rPr>
              <a:t>u</a:t>
            </a:r>
            <a:r>
              <a:rPr sz="2000" b="1" u="heavy" spc="-5" dirty="0">
                <a:latin typeface="Tahoma"/>
                <a:cs typeface="Tahoma"/>
              </a:rPr>
              <a:t>r</a:t>
            </a:r>
            <a:r>
              <a:rPr sz="2000" b="1" u="heavy" dirty="0">
                <a:latin typeface="Tahoma"/>
                <a:cs typeface="Tahoma"/>
              </a:rPr>
              <a:t>a: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100" u="heavy" spc="-80" dirty="0" smtClean="0">
                <a:latin typeface="Tahoma"/>
                <a:cs typeface="Tahoma"/>
              </a:rPr>
              <a:t>O</a:t>
            </a:r>
            <a:r>
              <a:rPr lang="it-IT" sz="2100" u="heavy" spc="-60" dirty="0">
                <a:latin typeface="Tahoma"/>
                <a:cs typeface="Tahoma"/>
              </a:rPr>
              <a:t>k</a:t>
            </a:r>
            <a:r>
              <a:rPr sz="2100" u="heavy" spc="-50" dirty="0" err="1" smtClean="0">
                <a:latin typeface="Tahoma"/>
                <a:cs typeface="Tahoma"/>
              </a:rPr>
              <a:t>sid</a:t>
            </a:r>
            <a:r>
              <a:rPr sz="2100" u="heavy" spc="-25" dirty="0" err="1" smtClean="0">
                <a:latin typeface="Tahoma"/>
                <a:cs typeface="Tahoma"/>
              </a:rPr>
              <a:t>i</a:t>
            </a:r>
            <a:r>
              <a:rPr sz="2100" u="heavy" spc="-55" dirty="0" smtClean="0">
                <a:latin typeface="Tahoma"/>
                <a:cs typeface="Tahoma"/>
              </a:rPr>
              <a:t> </a:t>
            </a:r>
            <a:r>
              <a:rPr sz="2100" u="heavy" spc="-25" dirty="0" smtClean="0">
                <a:latin typeface="Tahoma"/>
                <a:cs typeface="Tahoma"/>
              </a:rPr>
              <a:t>i</a:t>
            </a:r>
            <a:r>
              <a:rPr sz="2100" u="heavy" spc="-55" dirty="0" smtClean="0">
                <a:latin typeface="Tahoma"/>
                <a:cs typeface="Tahoma"/>
              </a:rPr>
              <a:t> </a:t>
            </a:r>
            <a:r>
              <a:rPr lang="it-IT" sz="2100" u="heavy" spc="-55" dirty="0">
                <a:latin typeface="Tahoma"/>
                <a:cs typeface="Tahoma"/>
              </a:rPr>
              <a:t>K</a:t>
            </a:r>
            <a:r>
              <a:rPr sz="2100" u="heavy" spc="-60" dirty="0" err="1" smtClean="0">
                <a:latin typeface="Tahoma"/>
                <a:cs typeface="Tahoma"/>
              </a:rPr>
              <a:t>a</a:t>
            </a:r>
            <a:r>
              <a:rPr sz="2100" u="heavy" spc="-45" dirty="0" err="1" smtClean="0">
                <a:latin typeface="Tahoma"/>
                <a:cs typeface="Tahoma"/>
              </a:rPr>
              <a:t>r</a:t>
            </a:r>
            <a:r>
              <a:rPr sz="2100" u="heavy" spc="-80" dirty="0" err="1" smtClean="0">
                <a:latin typeface="Tahoma"/>
                <a:cs typeface="Tahoma"/>
              </a:rPr>
              <a:t>b</a:t>
            </a:r>
            <a:r>
              <a:rPr sz="2100" u="heavy" spc="-60" dirty="0" err="1" smtClean="0">
                <a:latin typeface="Tahoma"/>
                <a:cs typeface="Tahoma"/>
              </a:rPr>
              <a:t>o</a:t>
            </a:r>
            <a:r>
              <a:rPr sz="2100" u="heavy" spc="-50" dirty="0" err="1" smtClean="0">
                <a:latin typeface="Tahoma"/>
                <a:cs typeface="Tahoma"/>
              </a:rPr>
              <a:t>ni</a:t>
            </a:r>
            <a:r>
              <a:rPr lang="it-IT" sz="2100" u="heavy" spc="-50" dirty="0" smtClean="0">
                <a:latin typeface="Tahoma"/>
                <a:cs typeface="Tahoma"/>
              </a:rPr>
              <a:t>t</a:t>
            </a:r>
            <a:r>
              <a:rPr sz="2100" spc="-30" dirty="0" smtClean="0">
                <a:latin typeface="Times New Roman"/>
                <a:cs typeface="Times New Roman"/>
              </a:rPr>
              <a:t> </a:t>
            </a:r>
            <a:r>
              <a:rPr sz="2100" u="heavy" spc="-80" dirty="0" smtClean="0">
                <a:latin typeface="Tahoma"/>
                <a:cs typeface="Tahoma"/>
              </a:rPr>
              <a:t>O</a:t>
            </a:r>
            <a:r>
              <a:rPr lang="it-IT" sz="2100" u="heavy" spc="-60" dirty="0" smtClean="0">
                <a:latin typeface="Tahoma"/>
                <a:cs typeface="Tahoma"/>
              </a:rPr>
              <a:t>k</a:t>
            </a:r>
            <a:r>
              <a:rPr sz="2100" u="heavy" spc="-50" dirty="0" err="1" smtClean="0">
                <a:latin typeface="Tahoma"/>
                <a:cs typeface="Tahoma"/>
              </a:rPr>
              <a:t>sid</a:t>
            </a:r>
            <a:r>
              <a:rPr sz="2100" u="heavy" spc="-25" dirty="0" err="1" smtClean="0">
                <a:latin typeface="Tahoma"/>
                <a:cs typeface="Tahoma"/>
              </a:rPr>
              <a:t>i</a:t>
            </a:r>
            <a:r>
              <a:rPr sz="2100" u="heavy" spc="-55" dirty="0" smtClean="0">
                <a:latin typeface="Tahoma"/>
                <a:cs typeface="Tahoma"/>
              </a:rPr>
              <a:t> </a:t>
            </a:r>
            <a:r>
              <a:rPr sz="2100" u="heavy" spc="-25" dirty="0" smtClean="0">
                <a:latin typeface="Tahoma"/>
                <a:cs typeface="Tahoma"/>
              </a:rPr>
              <a:t>i</a:t>
            </a:r>
            <a:r>
              <a:rPr sz="2100" u="heavy" spc="-55" dirty="0" smtClean="0">
                <a:latin typeface="Tahoma"/>
                <a:cs typeface="Tahoma"/>
              </a:rPr>
              <a:t> </a:t>
            </a:r>
            <a:r>
              <a:rPr sz="2100" u="heavy" spc="-55" dirty="0" err="1" smtClean="0">
                <a:latin typeface="Tahoma"/>
                <a:cs typeface="Tahoma"/>
              </a:rPr>
              <a:t>Az</a:t>
            </a:r>
            <a:r>
              <a:rPr sz="2100" u="heavy" spc="-50" dirty="0" err="1" smtClean="0">
                <a:latin typeface="Tahoma"/>
                <a:cs typeface="Tahoma"/>
              </a:rPr>
              <a:t>ot</a:t>
            </a:r>
            <a:r>
              <a:rPr lang="it-IT" sz="2100" u="heavy" spc="-50" dirty="0" smtClean="0">
                <a:latin typeface="Tahoma"/>
                <a:cs typeface="Tahoma"/>
              </a:rPr>
              <a:t>it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1461397" y="5932927"/>
            <a:ext cx="1297305" cy="0"/>
          </a:xfrm>
          <a:custGeom>
            <a:avLst/>
            <a:gdLst/>
            <a:ahLst/>
            <a:cxnLst/>
            <a:rect l="l" t="t" r="r" b="b"/>
            <a:pathLst>
              <a:path w="1297305">
                <a:moveTo>
                  <a:pt x="0" y="0"/>
                </a:moveTo>
                <a:lnTo>
                  <a:pt x="1296923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030105" y="5544308"/>
            <a:ext cx="2159507" cy="4709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953905" y="5468108"/>
            <a:ext cx="2159635" cy="471170"/>
          </a:xfrm>
          <a:custGeom>
            <a:avLst/>
            <a:gdLst/>
            <a:ahLst/>
            <a:cxnLst/>
            <a:rect l="l" t="t" r="r" b="b"/>
            <a:pathLst>
              <a:path w="2159635" h="471170">
                <a:moveTo>
                  <a:pt x="0" y="470915"/>
                </a:moveTo>
                <a:lnTo>
                  <a:pt x="2159507" y="470915"/>
                </a:lnTo>
                <a:lnTo>
                  <a:pt x="2159507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953905" y="5468108"/>
            <a:ext cx="2159635" cy="471170"/>
          </a:xfrm>
          <a:custGeom>
            <a:avLst/>
            <a:gdLst/>
            <a:ahLst/>
            <a:cxnLst/>
            <a:rect l="l" t="t" r="r" b="b"/>
            <a:pathLst>
              <a:path w="2159635" h="471170">
                <a:moveTo>
                  <a:pt x="0" y="470915"/>
                </a:moveTo>
                <a:lnTo>
                  <a:pt x="2159507" y="470915"/>
                </a:lnTo>
                <a:lnTo>
                  <a:pt x="2159507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 txBox="1"/>
          <p:nvPr/>
        </p:nvSpPr>
        <p:spPr>
          <a:xfrm>
            <a:off x="1372350" y="5556334"/>
            <a:ext cx="13227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FFCC65"/>
                </a:solidFill>
                <a:latin typeface="Tahoma"/>
                <a:cs typeface="Tahoma"/>
              </a:rPr>
              <a:t>A</a:t>
            </a:r>
            <a:r>
              <a:rPr sz="2400" spc="-5" dirty="0">
                <a:solidFill>
                  <a:srgbClr val="FFCC65"/>
                </a:solidFill>
                <a:latin typeface="Tahoma"/>
                <a:cs typeface="Tahoma"/>
              </a:rPr>
              <a:t>E</a:t>
            </a:r>
            <a:r>
              <a:rPr sz="2400" spc="-20" dirty="0">
                <a:solidFill>
                  <a:srgbClr val="FFCC65"/>
                </a:solidFill>
                <a:latin typeface="Tahoma"/>
                <a:cs typeface="Tahoma"/>
              </a:rPr>
              <a:t>R</a:t>
            </a:r>
            <a:r>
              <a:rPr sz="2400" spc="-15" dirty="0">
                <a:solidFill>
                  <a:srgbClr val="FFCC65"/>
                </a:solidFill>
                <a:latin typeface="Tahoma"/>
                <a:cs typeface="Tahoma"/>
              </a:rPr>
              <a:t>O</a:t>
            </a:r>
            <a:r>
              <a:rPr sz="2400" spc="-10" dirty="0">
                <a:solidFill>
                  <a:srgbClr val="FFCC65"/>
                </a:solidFill>
                <a:latin typeface="Tahoma"/>
                <a:cs typeface="Tahoma"/>
              </a:rPr>
              <a:t>S</a:t>
            </a:r>
            <a:r>
              <a:rPr sz="2400" spc="-15" dirty="0">
                <a:solidFill>
                  <a:srgbClr val="FFCC65"/>
                </a:solidFill>
                <a:latin typeface="Tahoma"/>
                <a:cs typeface="Tahoma"/>
              </a:rPr>
              <a:t>OL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67" name="object 267"/>
          <p:cNvSpPr/>
          <p:nvPr/>
        </p:nvSpPr>
        <p:spPr>
          <a:xfrm>
            <a:off x="1385197" y="5856727"/>
            <a:ext cx="1297305" cy="0"/>
          </a:xfrm>
          <a:custGeom>
            <a:avLst/>
            <a:gdLst/>
            <a:ahLst/>
            <a:cxnLst/>
            <a:rect l="l" t="t" r="r" b="b"/>
            <a:pathLst>
              <a:path w="1297305">
                <a:moveTo>
                  <a:pt x="0" y="0"/>
                </a:moveTo>
                <a:lnTo>
                  <a:pt x="1296923" y="0"/>
                </a:lnTo>
              </a:path>
            </a:pathLst>
          </a:custGeom>
          <a:ln w="19557">
            <a:solidFill>
              <a:srgbClr val="FFCC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583317" y="3755125"/>
            <a:ext cx="1051560" cy="0"/>
          </a:xfrm>
          <a:custGeom>
            <a:avLst/>
            <a:gdLst/>
            <a:ahLst/>
            <a:cxnLst/>
            <a:rect l="l" t="t" r="r" b="b"/>
            <a:pathLst>
              <a:path w="1051560">
                <a:moveTo>
                  <a:pt x="0" y="0"/>
                </a:moveTo>
                <a:lnTo>
                  <a:pt x="1051559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030105" y="3366505"/>
            <a:ext cx="2159507" cy="4709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53905" y="3290305"/>
            <a:ext cx="2159635" cy="471170"/>
          </a:xfrm>
          <a:custGeom>
            <a:avLst/>
            <a:gdLst/>
            <a:ahLst/>
            <a:cxnLst/>
            <a:rect l="l" t="t" r="r" b="b"/>
            <a:pathLst>
              <a:path w="2159635" h="471170">
                <a:moveTo>
                  <a:pt x="0" y="470915"/>
                </a:moveTo>
                <a:lnTo>
                  <a:pt x="2159507" y="470915"/>
                </a:lnTo>
                <a:lnTo>
                  <a:pt x="2159507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53905" y="3290305"/>
            <a:ext cx="2159635" cy="471170"/>
          </a:xfrm>
          <a:custGeom>
            <a:avLst/>
            <a:gdLst/>
            <a:ahLst/>
            <a:cxnLst/>
            <a:rect l="l" t="t" r="r" b="b"/>
            <a:pathLst>
              <a:path w="2159635" h="471170">
                <a:moveTo>
                  <a:pt x="0" y="470915"/>
                </a:moveTo>
                <a:lnTo>
                  <a:pt x="2159507" y="470915"/>
                </a:lnTo>
                <a:lnTo>
                  <a:pt x="2159507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 txBox="1"/>
          <p:nvPr/>
        </p:nvSpPr>
        <p:spPr>
          <a:xfrm>
            <a:off x="1747345" y="3351265"/>
            <a:ext cx="107696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u="sng" spc="-5" dirty="0" smtClean="0">
                <a:solidFill>
                  <a:srgbClr val="FFCC65"/>
                </a:solidFill>
                <a:latin typeface="Tahoma"/>
                <a:cs typeface="Tahoma"/>
              </a:rPr>
              <a:t>AVUJ</a:t>
            </a:r>
            <a:endParaRPr sz="2400" u="sng" dirty="0">
              <a:latin typeface="Tahoma"/>
              <a:cs typeface="Tahoma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4477389" y="3934957"/>
            <a:ext cx="3533140" cy="0"/>
          </a:xfrm>
          <a:custGeom>
            <a:avLst/>
            <a:gdLst/>
            <a:ahLst/>
            <a:cxnLst/>
            <a:rect l="l" t="t" r="r" b="b"/>
            <a:pathLst>
              <a:path w="3533140">
                <a:moveTo>
                  <a:pt x="0" y="0"/>
                </a:moveTo>
                <a:lnTo>
                  <a:pt x="3532631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379853" y="3351265"/>
            <a:ext cx="5219699" cy="6476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303653" y="3275065"/>
            <a:ext cx="5219700" cy="647700"/>
          </a:xfrm>
          <a:custGeom>
            <a:avLst/>
            <a:gdLst/>
            <a:ahLst/>
            <a:cxnLst/>
            <a:rect l="l" t="t" r="r" b="b"/>
            <a:pathLst>
              <a:path w="5219700" h="647700">
                <a:moveTo>
                  <a:pt x="0" y="647699"/>
                </a:moveTo>
                <a:lnTo>
                  <a:pt x="5219699" y="647699"/>
                </a:lnTo>
                <a:lnTo>
                  <a:pt x="5219699" y="0"/>
                </a:lnTo>
                <a:lnTo>
                  <a:pt x="0" y="0"/>
                </a:lnTo>
                <a:lnTo>
                  <a:pt x="0" y="647699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303653" y="3275065"/>
            <a:ext cx="5219700" cy="647700"/>
          </a:xfrm>
          <a:custGeom>
            <a:avLst/>
            <a:gdLst/>
            <a:ahLst/>
            <a:cxnLst/>
            <a:rect l="l" t="t" r="r" b="b"/>
            <a:pathLst>
              <a:path w="5219700" h="647700">
                <a:moveTo>
                  <a:pt x="0" y="647699"/>
                </a:moveTo>
                <a:lnTo>
                  <a:pt x="5219699" y="647699"/>
                </a:lnTo>
                <a:lnTo>
                  <a:pt x="5219699" y="0"/>
                </a:lnTo>
                <a:lnTo>
                  <a:pt x="0" y="0"/>
                </a:lnTo>
                <a:lnTo>
                  <a:pt x="0" y="64769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 txBox="1"/>
          <p:nvPr/>
        </p:nvSpPr>
        <p:spPr>
          <a:xfrm>
            <a:off x="4388373" y="3318297"/>
            <a:ext cx="4568066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ts val="2170"/>
              </a:lnSpc>
            </a:pPr>
            <a:r>
              <a:rPr lang="it-IT" sz="2000" b="1" u="heavy" dirty="0" smtClean="0">
                <a:latin typeface="Tahoma"/>
                <a:cs typeface="Tahoma"/>
              </a:rPr>
              <a:t>Bojatisja</a:t>
            </a:r>
            <a:r>
              <a:rPr sz="2000" u="heavy" dirty="0" smtClean="0">
                <a:latin typeface="Tahoma"/>
                <a:cs typeface="Tahoma"/>
              </a:rPr>
              <a:t>:</a:t>
            </a:r>
            <a:r>
              <a:rPr sz="2000" u="heavy" spc="-5" dirty="0" smtClean="0">
                <a:latin typeface="Tahoma"/>
                <a:cs typeface="Tahoma"/>
              </a:rPr>
              <a:t> </a:t>
            </a:r>
            <a:r>
              <a:rPr sz="2100" u="heavy" spc="-65" dirty="0" smtClean="0">
                <a:latin typeface="Tahoma"/>
                <a:cs typeface="Tahoma"/>
              </a:rPr>
              <a:t>S</a:t>
            </a:r>
            <a:r>
              <a:rPr sz="2100" u="heavy" spc="-60" dirty="0" smtClean="0">
                <a:latin typeface="Tahoma"/>
                <a:cs typeface="Tahoma"/>
              </a:rPr>
              <a:t>o</a:t>
            </a:r>
            <a:r>
              <a:rPr sz="2100" u="heavy" spc="-55" dirty="0" smtClean="0">
                <a:latin typeface="Tahoma"/>
                <a:cs typeface="Tahoma"/>
              </a:rPr>
              <a:t>lven</a:t>
            </a:r>
            <a:r>
              <a:rPr sz="2100" u="heavy" spc="-30" dirty="0" smtClean="0">
                <a:latin typeface="Tahoma"/>
                <a:cs typeface="Tahoma"/>
              </a:rPr>
              <a:t>t</a:t>
            </a:r>
            <a:r>
              <a:rPr lang="it-IT" sz="2100" u="heavy" spc="-30" dirty="0" smtClean="0">
                <a:latin typeface="Tahoma"/>
                <a:cs typeface="Tahoma"/>
              </a:rPr>
              <a:t>et</a:t>
            </a:r>
            <a:r>
              <a:rPr sz="2100" spc="-30" dirty="0" smtClean="0">
                <a:latin typeface="Times New Roman"/>
                <a:cs typeface="Times New Roman"/>
              </a:rPr>
              <a:t> </a:t>
            </a:r>
            <a:endParaRPr lang="it-IT" sz="2100" spc="-30" dirty="0" smtClean="0">
              <a:latin typeface="Times New Roman"/>
              <a:cs typeface="Times New Roman"/>
            </a:endParaRPr>
          </a:p>
          <a:p>
            <a:pPr marL="12700" marR="5080" indent="-635">
              <a:lnSpc>
                <a:spcPts val="2170"/>
              </a:lnSpc>
            </a:pPr>
            <a:r>
              <a:rPr sz="2000" b="1" u="heavy" spc="-10" dirty="0" smtClean="0">
                <a:latin typeface="Tahoma"/>
                <a:cs typeface="Tahoma"/>
              </a:rPr>
              <a:t>G</a:t>
            </a:r>
            <a:r>
              <a:rPr sz="2000" b="1" u="heavy" dirty="0" smtClean="0">
                <a:latin typeface="Tahoma"/>
                <a:cs typeface="Tahoma"/>
              </a:rPr>
              <a:t>a</a:t>
            </a:r>
            <a:r>
              <a:rPr sz="2000" b="1" u="heavy" spc="-5" dirty="0" smtClean="0">
                <a:latin typeface="Tahoma"/>
                <a:cs typeface="Tahoma"/>
              </a:rPr>
              <a:t>l</a:t>
            </a:r>
            <a:r>
              <a:rPr sz="2000" b="1" u="heavy" dirty="0" smtClean="0">
                <a:latin typeface="Tahoma"/>
                <a:cs typeface="Tahoma"/>
              </a:rPr>
              <a:t>van</a:t>
            </a:r>
            <a:r>
              <a:rPr sz="2000" b="1" u="heavy" spc="-5" dirty="0" smtClean="0">
                <a:latin typeface="Tahoma"/>
                <a:cs typeface="Tahoma"/>
              </a:rPr>
              <a:t>i</a:t>
            </a:r>
            <a:r>
              <a:rPr lang="it-IT" sz="2000" b="1" u="heavy" spc="-5" dirty="0" smtClean="0">
                <a:latin typeface="Tahoma"/>
                <a:cs typeface="Tahoma"/>
              </a:rPr>
              <a:t>zimi</a:t>
            </a:r>
            <a:r>
              <a:rPr sz="2000" u="heavy" dirty="0" smtClean="0">
                <a:latin typeface="Tahoma"/>
                <a:cs typeface="Tahoma"/>
              </a:rPr>
              <a:t>:</a:t>
            </a:r>
            <a:r>
              <a:rPr sz="2000" u="heavy" spc="-20" dirty="0" smtClean="0">
                <a:latin typeface="Tahoma"/>
                <a:cs typeface="Tahoma"/>
              </a:rPr>
              <a:t> </a:t>
            </a:r>
            <a:r>
              <a:rPr sz="2100" u="heavy" spc="-75" dirty="0" err="1" smtClean="0">
                <a:latin typeface="Tahoma"/>
                <a:cs typeface="Tahoma"/>
              </a:rPr>
              <a:t>B</a:t>
            </a:r>
            <a:r>
              <a:rPr sz="2100" u="heavy" spc="-60" dirty="0" err="1" smtClean="0">
                <a:latin typeface="Tahoma"/>
                <a:cs typeface="Tahoma"/>
              </a:rPr>
              <a:t>a</a:t>
            </a:r>
            <a:r>
              <a:rPr sz="2100" u="heavy" spc="-65" dirty="0" err="1" smtClean="0">
                <a:latin typeface="Tahoma"/>
                <a:cs typeface="Tahoma"/>
              </a:rPr>
              <a:t>gn</a:t>
            </a:r>
            <a:r>
              <a:rPr lang="it-IT" sz="2100" u="heavy" spc="-25" dirty="0" smtClean="0">
                <a:latin typeface="Tahoma"/>
                <a:cs typeface="Tahoma"/>
              </a:rPr>
              <a:t>o</a:t>
            </a:r>
            <a:r>
              <a:rPr sz="2100" u="heavy" spc="-40" dirty="0" smtClean="0">
                <a:latin typeface="Tahoma"/>
                <a:cs typeface="Tahoma"/>
              </a:rPr>
              <a:t> </a:t>
            </a:r>
            <a:r>
              <a:rPr sz="2100" u="heavy" spc="-60" dirty="0" smtClean="0">
                <a:latin typeface="Tahoma"/>
                <a:cs typeface="Tahoma"/>
              </a:rPr>
              <a:t>a</a:t>
            </a:r>
            <a:r>
              <a:rPr sz="2100" u="heavy" spc="-50" dirty="0" smtClean="0">
                <a:latin typeface="Tahoma"/>
                <a:cs typeface="Tahoma"/>
              </a:rPr>
              <a:t>cid</a:t>
            </a:r>
            <a:r>
              <a:rPr lang="it-IT" sz="2100" u="heavy" spc="-50" dirty="0" smtClean="0">
                <a:latin typeface="Tahoma"/>
                <a:cs typeface="Tahoma"/>
              </a:rPr>
              <a:t>e</a:t>
            </a:r>
            <a:r>
              <a:rPr sz="2100" u="heavy" spc="-40" dirty="0" smtClean="0">
                <a:latin typeface="Tahoma"/>
                <a:cs typeface="Tahoma"/>
              </a:rPr>
              <a:t> </a:t>
            </a:r>
            <a:r>
              <a:rPr lang="it-IT" sz="2100" u="heavy" spc="-40" dirty="0" smtClean="0">
                <a:latin typeface="Tahoma"/>
                <a:cs typeface="Tahoma"/>
              </a:rPr>
              <a:t>dh</a:t>
            </a:r>
            <a:r>
              <a:rPr sz="2100" u="heavy" spc="-60" dirty="0" smtClean="0">
                <a:latin typeface="Tahoma"/>
                <a:cs typeface="Tahoma"/>
              </a:rPr>
              <a:t>e</a:t>
            </a:r>
            <a:r>
              <a:rPr sz="2100" u="heavy" spc="-50" dirty="0" smtClean="0">
                <a:latin typeface="Tahoma"/>
                <a:cs typeface="Tahoma"/>
              </a:rPr>
              <a:t> </a:t>
            </a:r>
            <a:r>
              <a:rPr sz="2100" u="heavy" spc="-65" dirty="0" err="1" smtClean="0">
                <a:latin typeface="Tahoma"/>
                <a:cs typeface="Tahoma"/>
              </a:rPr>
              <a:t>b</a:t>
            </a:r>
            <a:r>
              <a:rPr sz="2100" u="heavy" spc="-70" dirty="0" err="1" smtClean="0">
                <a:latin typeface="Tahoma"/>
                <a:cs typeface="Tahoma"/>
              </a:rPr>
              <a:t>a</a:t>
            </a:r>
            <a:r>
              <a:rPr sz="2100" u="heavy" spc="-50" dirty="0" err="1" smtClean="0">
                <a:latin typeface="Tahoma"/>
                <a:cs typeface="Tahoma"/>
              </a:rPr>
              <a:t>s</a:t>
            </a:r>
            <a:r>
              <a:rPr sz="2100" u="heavy" spc="-45" dirty="0" err="1" smtClean="0">
                <a:latin typeface="Tahoma"/>
                <a:cs typeface="Tahoma"/>
              </a:rPr>
              <a:t>i</a:t>
            </a:r>
            <a:r>
              <a:rPr lang="it-IT" sz="2100" u="heavy" spc="-45" dirty="0" smtClean="0">
                <a:latin typeface="Tahoma"/>
                <a:cs typeface="Tahoma"/>
              </a:rPr>
              <a:t>ke</a:t>
            </a:r>
            <a:endParaRPr sz="2100" dirty="0">
              <a:latin typeface="Tahoma"/>
              <a:cs typeface="Tahoma"/>
            </a:endParaRPr>
          </a:p>
        </p:txBody>
      </p:sp>
      <p:sp>
        <p:nvSpPr>
          <p:cNvPr id="279" name="object 279"/>
          <p:cNvSpPr/>
          <p:nvPr/>
        </p:nvSpPr>
        <p:spPr>
          <a:xfrm>
            <a:off x="5029077" y="6591296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>
                <a:moveTo>
                  <a:pt x="0" y="0"/>
                </a:moveTo>
                <a:lnTo>
                  <a:pt x="589787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388997" y="6283447"/>
            <a:ext cx="1871471" cy="3794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312797" y="6207247"/>
            <a:ext cx="1871980" cy="379730"/>
          </a:xfrm>
          <a:custGeom>
            <a:avLst/>
            <a:gdLst/>
            <a:ahLst/>
            <a:cxnLst/>
            <a:rect l="l" t="t" r="r" b="b"/>
            <a:pathLst>
              <a:path w="1871979" h="379729">
                <a:moveTo>
                  <a:pt x="0" y="379475"/>
                </a:moveTo>
                <a:lnTo>
                  <a:pt x="1871471" y="379475"/>
                </a:lnTo>
                <a:lnTo>
                  <a:pt x="1871471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312797" y="6207247"/>
            <a:ext cx="1871980" cy="379730"/>
          </a:xfrm>
          <a:custGeom>
            <a:avLst/>
            <a:gdLst/>
            <a:ahLst/>
            <a:cxnLst/>
            <a:rect l="l" t="t" r="r" b="b"/>
            <a:pathLst>
              <a:path w="1871979" h="379729">
                <a:moveTo>
                  <a:pt x="0" y="379475"/>
                </a:moveTo>
                <a:lnTo>
                  <a:pt x="1871471" y="379475"/>
                </a:lnTo>
                <a:lnTo>
                  <a:pt x="1871471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 txBox="1"/>
          <p:nvPr/>
        </p:nvSpPr>
        <p:spPr>
          <a:xfrm>
            <a:off x="4940188" y="6262481"/>
            <a:ext cx="961127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u="sng" spc="-5" dirty="0" smtClean="0">
                <a:latin typeface="Tahoma"/>
                <a:cs typeface="Tahoma"/>
              </a:rPr>
              <a:t>TYMRA</a:t>
            </a:r>
            <a:endParaRPr sz="2000" u="sng" dirty="0">
              <a:latin typeface="Tahoma"/>
              <a:cs typeface="Tahoma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4952877" y="6515096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>
                <a:moveTo>
                  <a:pt x="0" y="0"/>
                </a:moveTo>
                <a:lnTo>
                  <a:pt x="589787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4894965" y="5890255"/>
            <a:ext cx="848994" cy="0"/>
          </a:xfrm>
          <a:custGeom>
            <a:avLst/>
            <a:gdLst/>
            <a:ahLst/>
            <a:cxnLst/>
            <a:rect l="l" t="t" r="r" b="b"/>
            <a:pathLst>
              <a:path w="848995">
                <a:moveTo>
                  <a:pt x="0" y="0"/>
                </a:moveTo>
                <a:lnTo>
                  <a:pt x="848867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4379853" y="5580884"/>
            <a:ext cx="1880615" cy="3794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4303653" y="5504684"/>
            <a:ext cx="1880870" cy="379730"/>
          </a:xfrm>
          <a:custGeom>
            <a:avLst/>
            <a:gdLst/>
            <a:ahLst/>
            <a:cxnLst/>
            <a:rect l="l" t="t" r="r" b="b"/>
            <a:pathLst>
              <a:path w="1880870" h="379729">
                <a:moveTo>
                  <a:pt x="0" y="379475"/>
                </a:moveTo>
                <a:lnTo>
                  <a:pt x="1880615" y="379475"/>
                </a:lnTo>
                <a:lnTo>
                  <a:pt x="1880615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solidFill>
            <a:srgbClr val="CC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4303653" y="5504684"/>
            <a:ext cx="1880870" cy="379730"/>
          </a:xfrm>
          <a:custGeom>
            <a:avLst/>
            <a:gdLst/>
            <a:ahLst/>
            <a:cxnLst/>
            <a:rect l="l" t="t" r="r" b="b"/>
            <a:pathLst>
              <a:path w="1880870" h="379729">
                <a:moveTo>
                  <a:pt x="0" y="379475"/>
                </a:moveTo>
                <a:lnTo>
                  <a:pt x="1880615" y="379475"/>
                </a:lnTo>
                <a:lnTo>
                  <a:pt x="1880615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 txBox="1"/>
          <p:nvPr/>
        </p:nvSpPr>
        <p:spPr>
          <a:xfrm>
            <a:off x="4590008" y="5544378"/>
            <a:ext cx="1431814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u="sng" spc="-10" dirty="0" smtClean="0">
                <a:latin typeface="Tahoma"/>
                <a:cs typeface="Tahoma"/>
              </a:rPr>
              <a:t>MJE</a:t>
            </a:r>
            <a:r>
              <a:rPr lang="it-IT" sz="2000" spc="-10" dirty="0" smtClean="0">
                <a:latin typeface="Tahoma"/>
                <a:cs typeface="Tahoma"/>
              </a:rPr>
              <a:t>GULL</a:t>
            </a:r>
            <a:r>
              <a:rPr lang="it-IT" sz="2000" u="sng" spc="-10" dirty="0" smtClean="0">
                <a:latin typeface="Tahoma"/>
                <a:cs typeface="Tahoma"/>
              </a:rPr>
              <a:t>AT</a:t>
            </a:r>
            <a:endParaRPr sz="2000" u="sng" dirty="0">
              <a:latin typeface="Tahoma"/>
              <a:cs typeface="Tahoma"/>
            </a:endParaRPr>
          </a:p>
        </p:txBody>
      </p:sp>
      <p:sp>
        <p:nvSpPr>
          <p:cNvPr id="290" name="object 290"/>
          <p:cNvSpPr/>
          <p:nvPr/>
        </p:nvSpPr>
        <p:spPr>
          <a:xfrm>
            <a:off x="4818765" y="5814055"/>
            <a:ext cx="848994" cy="0"/>
          </a:xfrm>
          <a:custGeom>
            <a:avLst/>
            <a:gdLst/>
            <a:ahLst/>
            <a:cxnLst/>
            <a:rect l="l" t="t" r="r" b="b"/>
            <a:pathLst>
              <a:path w="848995">
                <a:moveTo>
                  <a:pt x="0" y="0"/>
                </a:moveTo>
                <a:lnTo>
                  <a:pt x="848867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4821813" y="4523228"/>
            <a:ext cx="993775" cy="0"/>
          </a:xfrm>
          <a:custGeom>
            <a:avLst/>
            <a:gdLst/>
            <a:ahLst/>
            <a:cxnLst/>
            <a:rect l="l" t="t" r="r" b="b"/>
            <a:pathLst>
              <a:path w="993775">
                <a:moveTo>
                  <a:pt x="0" y="0"/>
                </a:moveTo>
                <a:lnTo>
                  <a:pt x="993647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4379853" y="4213855"/>
            <a:ext cx="1880615" cy="3794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4303653" y="4137655"/>
            <a:ext cx="1880870" cy="379730"/>
          </a:xfrm>
          <a:custGeom>
            <a:avLst/>
            <a:gdLst/>
            <a:ahLst/>
            <a:cxnLst/>
            <a:rect l="l" t="t" r="r" b="b"/>
            <a:pathLst>
              <a:path w="1880870" h="379729">
                <a:moveTo>
                  <a:pt x="0" y="379475"/>
                </a:moveTo>
                <a:lnTo>
                  <a:pt x="1880615" y="379475"/>
                </a:lnTo>
                <a:lnTo>
                  <a:pt x="1880615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4303653" y="4137655"/>
            <a:ext cx="1880870" cy="379730"/>
          </a:xfrm>
          <a:custGeom>
            <a:avLst/>
            <a:gdLst/>
            <a:ahLst/>
            <a:cxnLst/>
            <a:rect l="l" t="t" r="r" b="b"/>
            <a:pathLst>
              <a:path w="1880870" h="379729">
                <a:moveTo>
                  <a:pt x="0" y="379475"/>
                </a:moveTo>
                <a:lnTo>
                  <a:pt x="1880615" y="379475"/>
                </a:lnTo>
                <a:lnTo>
                  <a:pt x="1880615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 txBox="1"/>
          <p:nvPr/>
        </p:nvSpPr>
        <p:spPr>
          <a:xfrm>
            <a:off x="4756951" y="4164961"/>
            <a:ext cx="1254644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spc="-5" dirty="0" smtClean="0">
                <a:latin typeface="Tahoma"/>
                <a:cs typeface="Tahoma"/>
              </a:rPr>
              <a:t>PLUHURAT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96" name="object 296"/>
          <p:cNvSpPr/>
          <p:nvPr/>
        </p:nvSpPr>
        <p:spPr>
          <a:xfrm>
            <a:off x="4745613" y="4447021"/>
            <a:ext cx="993775" cy="0"/>
          </a:xfrm>
          <a:custGeom>
            <a:avLst/>
            <a:gdLst/>
            <a:ahLst/>
            <a:cxnLst/>
            <a:rect l="l" t="t" r="r" b="b"/>
            <a:pathLst>
              <a:path w="993775">
                <a:moveTo>
                  <a:pt x="0" y="0"/>
                </a:moveTo>
                <a:lnTo>
                  <a:pt x="993647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4980309" y="5315708"/>
            <a:ext cx="678180" cy="0"/>
          </a:xfrm>
          <a:custGeom>
            <a:avLst/>
            <a:gdLst/>
            <a:ahLst/>
            <a:cxnLst/>
            <a:rect l="l" t="t" r="r" b="b"/>
            <a:pathLst>
              <a:path w="678179">
                <a:moveTo>
                  <a:pt x="0" y="0"/>
                </a:moveTo>
                <a:lnTo>
                  <a:pt x="678179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4379853" y="5006335"/>
            <a:ext cx="1880615" cy="3794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303653" y="4930135"/>
            <a:ext cx="1880870" cy="379730"/>
          </a:xfrm>
          <a:custGeom>
            <a:avLst/>
            <a:gdLst/>
            <a:ahLst/>
            <a:cxnLst/>
            <a:rect l="l" t="t" r="r" b="b"/>
            <a:pathLst>
              <a:path w="1880870" h="379729">
                <a:moveTo>
                  <a:pt x="0" y="379475"/>
                </a:moveTo>
                <a:lnTo>
                  <a:pt x="1880615" y="379475"/>
                </a:lnTo>
                <a:lnTo>
                  <a:pt x="1880615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4303653" y="4930135"/>
            <a:ext cx="1880870" cy="379730"/>
          </a:xfrm>
          <a:custGeom>
            <a:avLst/>
            <a:gdLst/>
            <a:ahLst/>
            <a:cxnLst/>
            <a:rect l="l" t="t" r="r" b="b"/>
            <a:pathLst>
              <a:path w="1880870" h="379729">
                <a:moveTo>
                  <a:pt x="0" y="379475"/>
                </a:moveTo>
                <a:lnTo>
                  <a:pt x="1880615" y="379475"/>
                </a:lnTo>
                <a:lnTo>
                  <a:pt x="1880615" y="0"/>
                </a:lnTo>
                <a:lnTo>
                  <a:pt x="0" y="0"/>
                </a:lnTo>
                <a:lnTo>
                  <a:pt x="0" y="3794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 txBox="1"/>
          <p:nvPr/>
        </p:nvSpPr>
        <p:spPr>
          <a:xfrm>
            <a:off x="4891420" y="4986896"/>
            <a:ext cx="847967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 smtClean="0">
                <a:latin typeface="Tahoma"/>
                <a:cs typeface="Tahoma"/>
              </a:rPr>
              <a:t>FI</a:t>
            </a:r>
            <a:r>
              <a:rPr sz="2000" spc="-10" dirty="0" smtClean="0">
                <a:latin typeface="Tahoma"/>
                <a:cs typeface="Tahoma"/>
              </a:rPr>
              <a:t>B</a:t>
            </a:r>
            <a:r>
              <a:rPr sz="2000" dirty="0" smtClean="0">
                <a:latin typeface="Tahoma"/>
                <a:cs typeface="Tahoma"/>
              </a:rPr>
              <a:t>R</a:t>
            </a:r>
            <a:r>
              <a:rPr lang="it-IT" sz="2000" dirty="0" smtClean="0">
                <a:latin typeface="Tahoma"/>
                <a:cs typeface="Tahoma"/>
              </a:rPr>
              <a:t>AT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302" name="object 302"/>
          <p:cNvSpPr/>
          <p:nvPr/>
        </p:nvSpPr>
        <p:spPr>
          <a:xfrm>
            <a:off x="4904109" y="5239508"/>
            <a:ext cx="678180" cy="0"/>
          </a:xfrm>
          <a:custGeom>
            <a:avLst/>
            <a:gdLst/>
            <a:ahLst/>
            <a:cxnLst/>
            <a:rect l="l" t="t" r="r" b="b"/>
            <a:pathLst>
              <a:path w="678179">
                <a:moveTo>
                  <a:pt x="0" y="0"/>
                </a:moveTo>
                <a:lnTo>
                  <a:pt x="678179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6947793" y="4620002"/>
            <a:ext cx="1414780" cy="0"/>
          </a:xfrm>
          <a:custGeom>
            <a:avLst/>
            <a:gdLst/>
            <a:ahLst/>
            <a:cxnLst/>
            <a:rect l="l" t="t" r="r" b="b"/>
            <a:pathLst>
              <a:path w="1414779">
                <a:moveTo>
                  <a:pt x="0" y="0"/>
                </a:moveTo>
                <a:lnTo>
                  <a:pt x="1414271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6848733" y="4142228"/>
            <a:ext cx="2750819" cy="5455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6772533" y="4066028"/>
            <a:ext cx="2750820" cy="546100"/>
          </a:xfrm>
          <a:custGeom>
            <a:avLst/>
            <a:gdLst/>
            <a:ahLst/>
            <a:cxnLst/>
            <a:rect l="l" t="t" r="r" b="b"/>
            <a:pathLst>
              <a:path w="2750820" h="546100">
                <a:moveTo>
                  <a:pt x="0" y="545591"/>
                </a:moveTo>
                <a:lnTo>
                  <a:pt x="2750819" y="545591"/>
                </a:lnTo>
                <a:lnTo>
                  <a:pt x="2750819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6772533" y="4066028"/>
            <a:ext cx="2750820" cy="546100"/>
          </a:xfrm>
          <a:custGeom>
            <a:avLst/>
            <a:gdLst/>
            <a:ahLst/>
            <a:cxnLst/>
            <a:rect l="l" t="t" r="r" b="b"/>
            <a:pathLst>
              <a:path w="2750820" h="546100">
                <a:moveTo>
                  <a:pt x="0" y="545591"/>
                </a:moveTo>
                <a:lnTo>
                  <a:pt x="2750819" y="545591"/>
                </a:lnTo>
                <a:lnTo>
                  <a:pt x="2750819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 txBox="1"/>
          <p:nvPr/>
        </p:nvSpPr>
        <p:spPr>
          <a:xfrm>
            <a:off x="6858906" y="4120017"/>
            <a:ext cx="1868805" cy="449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739"/>
              </a:lnSpc>
            </a:pPr>
            <a:r>
              <a:rPr lang="it-IT" sz="1600" u="sng" spc="-25" dirty="0" smtClean="0">
                <a:latin typeface="Tahoma"/>
                <a:cs typeface="Tahoma"/>
              </a:rPr>
              <a:t>Zmerilet</a:t>
            </a:r>
            <a:r>
              <a:rPr sz="1600" u="sng" spc="-10" dirty="0" smtClean="0">
                <a:latin typeface="Tahoma"/>
                <a:cs typeface="Tahoma"/>
              </a:rPr>
              <a:t> </a:t>
            </a:r>
            <a:r>
              <a:rPr sz="1600" u="sng" spc="-10" dirty="0">
                <a:latin typeface="Tahoma"/>
                <a:cs typeface="Tahoma"/>
              </a:rPr>
              <a:t>- </a:t>
            </a:r>
            <a:r>
              <a:rPr sz="1600" u="sng" spc="-10" dirty="0" err="1" smtClean="0">
                <a:latin typeface="Tahoma"/>
                <a:cs typeface="Tahoma"/>
              </a:rPr>
              <a:t>A</a:t>
            </a:r>
            <a:r>
              <a:rPr sz="1600" u="sng" dirty="0" err="1" smtClean="0">
                <a:latin typeface="Tahoma"/>
                <a:cs typeface="Tahoma"/>
              </a:rPr>
              <a:t>r</a:t>
            </a:r>
            <a:r>
              <a:rPr sz="1600" u="sng" spc="-5" dirty="0" err="1" smtClean="0">
                <a:latin typeface="Tahoma"/>
                <a:cs typeface="Tahoma"/>
              </a:rPr>
              <a:t>g</a:t>
            </a:r>
            <a:r>
              <a:rPr lang="it-IT" sz="1600" u="sng" spc="-5" dirty="0" smtClean="0">
                <a:latin typeface="Tahoma"/>
                <a:cs typeface="Tahoma"/>
              </a:rPr>
              <a:t>j</a:t>
            </a:r>
            <a:r>
              <a:rPr sz="1600" u="sng" spc="-10" dirty="0" err="1" smtClean="0">
                <a:latin typeface="Tahoma"/>
                <a:cs typeface="Tahoma"/>
              </a:rPr>
              <a:t>ila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u="sng" spc="-15" dirty="0" err="1" smtClean="0">
                <a:latin typeface="Tahoma"/>
                <a:cs typeface="Tahoma"/>
              </a:rPr>
              <a:t>Pl</a:t>
            </a:r>
            <a:r>
              <a:rPr sz="1600" u="sng" spc="-10" dirty="0" err="1" smtClean="0">
                <a:latin typeface="Tahoma"/>
                <a:cs typeface="Tahoma"/>
              </a:rPr>
              <a:t>a</a:t>
            </a:r>
            <a:r>
              <a:rPr sz="1600" u="sng" spc="-5" dirty="0" err="1" smtClean="0">
                <a:latin typeface="Tahoma"/>
                <a:cs typeface="Tahoma"/>
              </a:rPr>
              <a:t>s</a:t>
            </a:r>
            <a:r>
              <a:rPr sz="1600" u="sng" spc="-20" dirty="0" err="1" smtClean="0">
                <a:latin typeface="Tahoma"/>
                <a:cs typeface="Tahoma"/>
              </a:rPr>
              <a:t>t</a:t>
            </a:r>
            <a:r>
              <a:rPr sz="1600" u="sng" dirty="0" err="1" smtClean="0">
                <a:latin typeface="Tahoma"/>
                <a:cs typeface="Tahoma"/>
              </a:rPr>
              <a:t>i</a:t>
            </a:r>
            <a:r>
              <a:rPr lang="it-IT" sz="1600" u="sng" spc="-20" dirty="0">
                <a:latin typeface="Tahoma"/>
                <a:cs typeface="Tahoma"/>
              </a:rPr>
              <a:t>k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sz="1600" u="sng" dirty="0" smtClean="0">
                <a:latin typeface="Tahoma"/>
                <a:cs typeface="Tahoma"/>
              </a:rPr>
              <a:t> </a:t>
            </a:r>
            <a:r>
              <a:rPr sz="1600" u="sng" spc="-10" dirty="0">
                <a:latin typeface="Tahoma"/>
                <a:cs typeface="Tahoma"/>
              </a:rPr>
              <a:t>-</a:t>
            </a:r>
            <a:r>
              <a:rPr sz="1600" u="sng" spc="0" dirty="0">
                <a:latin typeface="Tahoma"/>
                <a:cs typeface="Tahoma"/>
              </a:rPr>
              <a:t> </a:t>
            </a:r>
            <a:r>
              <a:rPr lang="it-IT" sz="1600" u="sng" spc="-15" dirty="0" smtClean="0">
                <a:latin typeface="Tahoma"/>
                <a:cs typeface="Tahoma"/>
              </a:rPr>
              <a:t>Druri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6969129" y="5339329"/>
            <a:ext cx="1866900" cy="0"/>
          </a:xfrm>
          <a:custGeom>
            <a:avLst/>
            <a:gdLst/>
            <a:ahLst/>
            <a:cxnLst/>
            <a:rect l="l" t="t" r="r" b="b"/>
            <a:pathLst>
              <a:path w="1866900">
                <a:moveTo>
                  <a:pt x="0" y="0"/>
                </a:moveTo>
                <a:lnTo>
                  <a:pt x="1866899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870069" y="4861555"/>
            <a:ext cx="2727960" cy="5471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6793869" y="4785355"/>
            <a:ext cx="2729865" cy="547370"/>
          </a:xfrm>
          <a:custGeom>
            <a:avLst/>
            <a:gdLst/>
            <a:ahLst/>
            <a:cxnLst/>
            <a:rect l="l" t="t" r="r" b="b"/>
            <a:pathLst>
              <a:path w="2729865" h="547370">
                <a:moveTo>
                  <a:pt x="0" y="547115"/>
                </a:moveTo>
                <a:lnTo>
                  <a:pt x="2729483" y="547115"/>
                </a:lnTo>
                <a:lnTo>
                  <a:pt x="2729483" y="0"/>
                </a:lnTo>
                <a:lnTo>
                  <a:pt x="0" y="0"/>
                </a:lnTo>
                <a:lnTo>
                  <a:pt x="0" y="54711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6793869" y="4785355"/>
            <a:ext cx="2729865" cy="547370"/>
          </a:xfrm>
          <a:custGeom>
            <a:avLst/>
            <a:gdLst/>
            <a:ahLst/>
            <a:cxnLst/>
            <a:rect l="l" t="t" r="r" b="b"/>
            <a:pathLst>
              <a:path w="2729865" h="547370">
                <a:moveTo>
                  <a:pt x="0" y="547115"/>
                </a:moveTo>
                <a:lnTo>
                  <a:pt x="2729483" y="547115"/>
                </a:lnTo>
                <a:lnTo>
                  <a:pt x="2729483" y="0"/>
                </a:lnTo>
                <a:lnTo>
                  <a:pt x="0" y="0"/>
                </a:lnTo>
                <a:lnTo>
                  <a:pt x="0" y="54711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 txBox="1"/>
          <p:nvPr/>
        </p:nvSpPr>
        <p:spPr>
          <a:xfrm>
            <a:off x="6880241" y="4840869"/>
            <a:ext cx="2480297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730"/>
              </a:lnSpc>
            </a:pPr>
            <a:r>
              <a:rPr sz="1600" u="sng" spc="-25" dirty="0" smtClean="0">
                <a:latin typeface="Tahoma"/>
                <a:cs typeface="Tahoma"/>
              </a:rPr>
              <a:t>M</a:t>
            </a:r>
            <a:r>
              <a:rPr sz="1600" u="sng" spc="-15" dirty="0" smtClean="0">
                <a:latin typeface="Tahoma"/>
                <a:cs typeface="Tahoma"/>
              </a:rPr>
              <a:t>ine</a:t>
            </a:r>
            <a:r>
              <a:rPr sz="1600" u="sng" spc="-10" dirty="0" smtClean="0">
                <a:latin typeface="Tahoma"/>
                <a:cs typeface="Tahoma"/>
              </a:rPr>
              <a:t>ral</a:t>
            </a:r>
            <a:r>
              <a:rPr lang="it-IT" sz="1600" u="sng" spc="-10" dirty="0" smtClean="0">
                <a:latin typeface="Tahoma"/>
                <a:cs typeface="Tahoma"/>
              </a:rPr>
              <a:t>et</a:t>
            </a:r>
            <a:r>
              <a:rPr sz="1600" u="sng" spc="-5" dirty="0" smtClean="0">
                <a:latin typeface="Tahoma"/>
                <a:cs typeface="Tahoma"/>
              </a:rPr>
              <a:t> </a:t>
            </a:r>
            <a:r>
              <a:rPr sz="1600" u="sng" spc="-5" dirty="0">
                <a:latin typeface="Tahoma"/>
                <a:cs typeface="Tahoma"/>
              </a:rPr>
              <a:t>(</a:t>
            </a:r>
            <a:r>
              <a:rPr sz="1600" u="sng" spc="0" dirty="0" err="1" smtClean="0">
                <a:latin typeface="Tahoma"/>
                <a:cs typeface="Tahoma"/>
              </a:rPr>
              <a:t>A</a:t>
            </a:r>
            <a:r>
              <a:rPr sz="1600" u="sng" spc="-15" dirty="0" err="1" smtClean="0">
                <a:latin typeface="Tahoma"/>
                <a:cs typeface="Tahoma"/>
              </a:rPr>
              <a:t>m</a:t>
            </a:r>
            <a:r>
              <a:rPr sz="1600" u="sng" spc="-10" dirty="0" err="1" smtClean="0">
                <a:latin typeface="Tahoma"/>
                <a:cs typeface="Tahoma"/>
              </a:rPr>
              <a:t>ia</a:t>
            </a:r>
            <a:r>
              <a:rPr sz="1600" u="sng" spc="-15" dirty="0" err="1" smtClean="0">
                <a:latin typeface="Tahoma"/>
                <a:cs typeface="Tahoma"/>
              </a:rPr>
              <a:t>n</a:t>
            </a:r>
            <a:r>
              <a:rPr sz="1600" u="sng" spc="-5" dirty="0" err="1" smtClean="0">
                <a:latin typeface="Tahoma"/>
                <a:cs typeface="Tahoma"/>
              </a:rPr>
              <a:t>t</a:t>
            </a:r>
            <a:r>
              <a:rPr lang="it-IT" sz="1600" u="sng" spc="-15" dirty="0" smtClean="0">
                <a:latin typeface="Tahoma"/>
                <a:cs typeface="Tahoma"/>
              </a:rPr>
              <a:t>i</a:t>
            </a:r>
            <a:r>
              <a:rPr sz="1600" u="sng" spc="-10" dirty="0" smtClean="0">
                <a:latin typeface="Tahoma"/>
                <a:cs typeface="Tahoma"/>
              </a:rPr>
              <a:t>)</a:t>
            </a:r>
            <a:r>
              <a:rPr sz="1600" u="sng" spc="5" dirty="0" smtClean="0">
                <a:latin typeface="Tahoma"/>
                <a:cs typeface="Tahoma"/>
              </a:rPr>
              <a:t> </a:t>
            </a:r>
            <a:r>
              <a:rPr lang="en-US" sz="1600" u="sng" spc="-10" dirty="0" smtClean="0">
                <a:latin typeface="Tahoma"/>
                <a:cs typeface="Tahoma"/>
              </a:rPr>
              <a:t>–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lang="it-IT" sz="1600" u="sng" spc="-5" dirty="0" smtClean="0">
                <a:latin typeface="Times New Roman"/>
                <a:cs typeface="Times New Roman"/>
              </a:rPr>
              <a:t>L</a:t>
            </a:r>
            <a:r>
              <a:rPr lang="it-IT" sz="1600" spc="-5" dirty="0" smtClean="0">
                <a:latin typeface="Times New Roman"/>
                <a:cs typeface="Times New Roman"/>
              </a:rPr>
              <a:t>.</a:t>
            </a:r>
            <a:r>
              <a:rPr sz="1600" u="sng" spc="-20" dirty="0" err="1" smtClean="0">
                <a:latin typeface="Tahoma"/>
                <a:cs typeface="Tahoma"/>
              </a:rPr>
              <a:t>O</a:t>
            </a:r>
            <a:r>
              <a:rPr sz="1600" u="sng" spc="-10" dirty="0" err="1" smtClean="0">
                <a:latin typeface="Tahoma"/>
                <a:cs typeface="Tahoma"/>
              </a:rPr>
              <a:t>r</a:t>
            </a:r>
            <a:r>
              <a:rPr sz="1600" u="sng" spc="-5" dirty="0" err="1" smtClean="0">
                <a:latin typeface="Tahoma"/>
                <a:cs typeface="Tahoma"/>
              </a:rPr>
              <a:t>g</a:t>
            </a:r>
            <a:r>
              <a:rPr sz="1600" u="sng" spc="-10" dirty="0" err="1" smtClean="0">
                <a:latin typeface="Tahoma"/>
                <a:cs typeface="Tahoma"/>
              </a:rPr>
              <a:t>a</a:t>
            </a:r>
            <a:r>
              <a:rPr sz="1600" u="sng" spc="-15" dirty="0" err="1" smtClean="0">
                <a:latin typeface="Tahoma"/>
                <a:cs typeface="Tahoma"/>
              </a:rPr>
              <a:t>ni</a:t>
            </a:r>
            <a:r>
              <a:rPr lang="it-IT" sz="1600" u="sng" spc="-20" dirty="0" smtClean="0">
                <a:latin typeface="Tahoma"/>
                <a:cs typeface="Tahoma"/>
              </a:rPr>
              <a:t>k</a:t>
            </a:r>
            <a:r>
              <a:rPr sz="1600" u="sng" spc="-10" dirty="0" smtClean="0">
                <a:latin typeface="Tahoma"/>
                <a:cs typeface="Tahoma"/>
              </a:rPr>
              <a:t>e </a:t>
            </a:r>
            <a:r>
              <a:rPr lang="en-US" sz="1600" u="sng" spc="-10" dirty="0" smtClean="0">
                <a:latin typeface="Tahoma"/>
                <a:cs typeface="Tahoma"/>
              </a:rPr>
              <a:t>–</a:t>
            </a:r>
            <a:r>
              <a:rPr sz="1600" u="sng" spc="-10" dirty="0" smtClean="0">
                <a:latin typeface="Tahoma"/>
                <a:cs typeface="Tahoma"/>
              </a:rPr>
              <a:t> </a:t>
            </a:r>
            <a:r>
              <a:rPr lang="it-IT" sz="1600" u="sng" spc="-10" dirty="0" smtClean="0">
                <a:latin typeface="Tahoma"/>
                <a:cs typeface="Tahoma"/>
              </a:rPr>
              <a:t>L. </a:t>
            </a:r>
            <a:r>
              <a:rPr sz="1600" u="sng" spc="-10" dirty="0" smtClean="0">
                <a:latin typeface="Tahoma"/>
                <a:cs typeface="Tahoma"/>
              </a:rPr>
              <a:t>A</a:t>
            </a:r>
            <a:r>
              <a:rPr sz="1600" u="sng" dirty="0" smtClean="0">
                <a:latin typeface="Tahoma"/>
                <a:cs typeface="Tahoma"/>
              </a:rPr>
              <a:t>r</a:t>
            </a:r>
            <a:r>
              <a:rPr sz="1600" u="sng" spc="-20" dirty="0" smtClean="0">
                <a:latin typeface="Tahoma"/>
                <a:cs typeface="Tahoma"/>
              </a:rPr>
              <a:t>t</a:t>
            </a:r>
            <a:r>
              <a:rPr sz="1600" u="sng" dirty="0" smtClean="0">
                <a:latin typeface="Tahoma"/>
                <a:cs typeface="Tahoma"/>
              </a:rPr>
              <a:t>i</a:t>
            </a:r>
            <a:r>
              <a:rPr sz="1600" u="sng" spc="-10" dirty="0" smtClean="0">
                <a:latin typeface="Tahoma"/>
                <a:cs typeface="Tahoma"/>
              </a:rPr>
              <a:t>f</a:t>
            </a:r>
            <a:r>
              <a:rPr sz="1600" u="sng" dirty="0" smtClean="0">
                <a:latin typeface="Tahoma"/>
                <a:cs typeface="Tahoma"/>
              </a:rPr>
              <a:t>i</a:t>
            </a:r>
            <a:r>
              <a:rPr sz="1600" u="sng" spc="-20" dirty="0" smtClean="0">
                <a:latin typeface="Tahoma"/>
                <a:cs typeface="Tahoma"/>
              </a:rPr>
              <a:t>c</a:t>
            </a:r>
            <a:r>
              <a:rPr sz="1600" u="sng" spc="-10" dirty="0" smtClean="0">
                <a:latin typeface="Tahoma"/>
                <a:cs typeface="Tahoma"/>
              </a:rPr>
              <a:t>ial</a:t>
            </a:r>
            <a:r>
              <a:rPr lang="it-IT" sz="1600" u="sng" spc="-10" dirty="0" smtClean="0">
                <a:latin typeface="Tahoma"/>
                <a:cs typeface="Tahoma"/>
              </a:rPr>
              <a:t>e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13" name="object 313"/>
          <p:cNvSpPr/>
          <p:nvPr/>
        </p:nvSpPr>
        <p:spPr>
          <a:xfrm>
            <a:off x="6969129" y="6040370"/>
            <a:ext cx="2391410" cy="0"/>
          </a:xfrm>
          <a:custGeom>
            <a:avLst/>
            <a:gdLst/>
            <a:ahLst/>
            <a:cxnLst/>
            <a:rect l="l" t="t" r="r" b="b"/>
            <a:pathLst>
              <a:path w="2391409">
                <a:moveTo>
                  <a:pt x="0" y="0"/>
                </a:moveTo>
                <a:lnTo>
                  <a:pt x="2391155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6870069" y="5562596"/>
            <a:ext cx="2727960" cy="54559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6793869" y="5486396"/>
            <a:ext cx="2729865" cy="546100"/>
          </a:xfrm>
          <a:custGeom>
            <a:avLst/>
            <a:gdLst/>
            <a:ahLst/>
            <a:cxnLst/>
            <a:rect l="l" t="t" r="r" b="b"/>
            <a:pathLst>
              <a:path w="2729865" h="546100">
                <a:moveTo>
                  <a:pt x="0" y="545591"/>
                </a:moveTo>
                <a:lnTo>
                  <a:pt x="2729483" y="545591"/>
                </a:lnTo>
                <a:lnTo>
                  <a:pt x="2729483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solidFill>
            <a:srgbClr val="CC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6793869" y="5486396"/>
            <a:ext cx="2729865" cy="546100"/>
          </a:xfrm>
          <a:custGeom>
            <a:avLst/>
            <a:gdLst/>
            <a:ahLst/>
            <a:cxnLst/>
            <a:rect l="l" t="t" r="r" b="b"/>
            <a:pathLst>
              <a:path w="2729865" h="546100">
                <a:moveTo>
                  <a:pt x="0" y="545591"/>
                </a:moveTo>
                <a:lnTo>
                  <a:pt x="2729483" y="545591"/>
                </a:lnTo>
                <a:lnTo>
                  <a:pt x="2729483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 txBox="1"/>
          <p:nvPr/>
        </p:nvSpPr>
        <p:spPr>
          <a:xfrm>
            <a:off x="6880141" y="5540386"/>
            <a:ext cx="2574760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ts val="1739"/>
              </a:lnSpc>
            </a:pPr>
            <a:r>
              <a:rPr lang="it-IT" sz="1600" u="sng" spc="-15" dirty="0" smtClean="0">
                <a:latin typeface="Tahoma"/>
                <a:cs typeface="Tahoma"/>
              </a:rPr>
              <a:t>Bojatisja me sprucim </a:t>
            </a:r>
          </a:p>
          <a:p>
            <a:pPr marL="12700" marR="5080" indent="-635">
              <a:lnSpc>
                <a:spcPts val="1739"/>
              </a:lnSpc>
            </a:pPr>
            <a:r>
              <a:rPr lang="it-IT" sz="1600" u="sng" spc="-15" dirty="0" smtClean="0">
                <a:latin typeface="Tahoma"/>
                <a:cs typeface="Tahoma"/>
              </a:rPr>
              <a:t>Punime me perdorim vajrash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18" name="object 318"/>
          <p:cNvSpPr/>
          <p:nvPr/>
        </p:nvSpPr>
        <p:spPr>
          <a:xfrm>
            <a:off x="6959986" y="6729217"/>
            <a:ext cx="2494915" cy="0"/>
          </a:xfrm>
          <a:custGeom>
            <a:avLst/>
            <a:gdLst/>
            <a:ahLst/>
            <a:cxnLst/>
            <a:rect l="l" t="t" r="r" b="b"/>
            <a:pathLst>
              <a:path w="2494915">
                <a:moveTo>
                  <a:pt x="0" y="0"/>
                </a:moveTo>
                <a:lnTo>
                  <a:pt x="2494787" y="0"/>
                </a:lnTo>
              </a:path>
            </a:pathLst>
          </a:custGeom>
          <a:ln w="1193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6862450" y="6251444"/>
            <a:ext cx="2737103" cy="54559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6786250" y="6175244"/>
            <a:ext cx="2737485" cy="546100"/>
          </a:xfrm>
          <a:custGeom>
            <a:avLst/>
            <a:gdLst/>
            <a:ahLst/>
            <a:cxnLst/>
            <a:rect l="l" t="t" r="r" b="b"/>
            <a:pathLst>
              <a:path w="2737484" h="546100">
                <a:moveTo>
                  <a:pt x="0" y="545591"/>
                </a:moveTo>
                <a:lnTo>
                  <a:pt x="2737103" y="545591"/>
                </a:lnTo>
                <a:lnTo>
                  <a:pt x="2737103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6786250" y="6175244"/>
            <a:ext cx="2737485" cy="546100"/>
          </a:xfrm>
          <a:custGeom>
            <a:avLst/>
            <a:gdLst/>
            <a:ahLst/>
            <a:cxnLst/>
            <a:rect l="l" t="t" r="r" b="b"/>
            <a:pathLst>
              <a:path w="2737484" h="546100">
                <a:moveTo>
                  <a:pt x="0" y="545591"/>
                </a:moveTo>
                <a:lnTo>
                  <a:pt x="2737103" y="545591"/>
                </a:lnTo>
                <a:lnTo>
                  <a:pt x="2737103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 txBox="1"/>
          <p:nvPr/>
        </p:nvSpPr>
        <p:spPr>
          <a:xfrm>
            <a:off x="6842914" y="6229231"/>
            <a:ext cx="2694029" cy="692497"/>
          </a:xfrm>
          <a:prstGeom prst="rect">
            <a:avLst/>
          </a:prstGeom>
          <a:solidFill>
            <a:srgbClr val="DEDCC0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30"/>
              </a:lnSpc>
            </a:pPr>
            <a:r>
              <a:rPr sz="1600" u="sng" spc="-15" dirty="0">
                <a:latin typeface="Tahoma"/>
                <a:cs typeface="Tahoma"/>
              </a:rPr>
              <a:t>S</a:t>
            </a:r>
            <a:r>
              <a:rPr sz="1600" u="sng" spc="-10" dirty="0">
                <a:latin typeface="Tahoma"/>
                <a:cs typeface="Tahoma"/>
              </a:rPr>
              <a:t>al</a:t>
            </a:r>
            <a:r>
              <a:rPr sz="1600" u="sng" spc="-5" dirty="0">
                <a:latin typeface="Tahoma"/>
                <a:cs typeface="Tahoma"/>
              </a:rPr>
              <a:t>d</a:t>
            </a:r>
            <a:r>
              <a:rPr sz="1600" u="sng" spc="-10" dirty="0">
                <a:latin typeface="Tahoma"/>
                <a:cs typeface="Tahoma"/>
              </a:rPr>
              <a:t>a</a:t>
            </a:r>
            <a:r>
              <a:rPr sz="1600" u="sng" spc="-20" dirty="0">
                <a:latin typeface="Tahoma"/>
                <a:cs typeface="Tahoma"/>
              </a:rPr>
              <a:t>t</a:t>
            </a:r>
            <a:r>
              <a:rPr sz="1600" u="sng" spc="-15" dirty="0">
                <a:latin typeface="Tahoma"/>
                <a:cs typeface="Tahoma"/>
              </a:rPr>
              <a:t>u</a:t>
            </a:r>
            <a:r>
              <a:rPr sz="1600" u="sng" spc="-10" dirty="0">
                <a:latin typeface="Tahoma"/>
                <a:cs typeface="Tahoma"/>
              </a:rPr>
              <a:t>ra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ts val="1830"/>
              </a:lnSpc>
            </a:pPr>
            <a:r>
              <a:rPr sz="1600" spc="-15" dirty="0" smtClean="0">
                <a:latin typeface="Tahoma"/>
                <a:cs typeface="Tahoma"/>
              </a:rPr>
              <a:t>S</a:t>
            </a:r>
            <a:r>
              <a:rPr sz="1600" spc="-20" dirty="0" smtClean="0">
                <a:latin typeface="Tahoma"/>
                <a:cs typeface="Tahoma"/>
              </a:rPr>
              <a:t>t</a:t>
            </a:r>
            <a:r>
              <a:rPr sz="1600" spc="-15" dirty="0" smtClean="0">
                <a:latin typeface="Tahoma"/>
                <a:cs typeface="Tahoma"/>
              </a:rPr>
              <a:t>am</a:t>
            </a:r>
            <a:r>
              <a:rPr sz="1600" spc="-5" dirty="0" smtClean="0">
                <a:latin typeface="Tahoma"/>
                <a:cs typeface="Tahoma"/>
              </a:rPr>
              <a:t>p</a:t>
            </a:r>
            <a:r>
              <a:rPr lang="it-IT" sz="1600" spc="-5" dirty="0" smtClean="0">
                <a:latin typeface="Tahoma"/>
                <a:cs typeface="Tahoma"/>
              </a:rPr>
              <a:t>imi ne te nxehte i materialeve plastike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23" name="object 323"/>
          <p:cNvSpPr/>
          <p:nvPr/>
        </p:nvSpPr>
        <p:spPr>
          <a:xfrm>
            <a:off x="6883786" y="6653017"/>
            <a:ext cx="2494915" cy="0"/>
          </a:xfrm>
          <a:custGeom>
            <a:avLst/>
            <a:gdLst/>
            <a:ahLst/>
            <a:cxnLst/>
            <a:rect l="l" t="t" r="r" b="b"/>
            <a:pathLst>
              <a:path w="2494915">
                <a:moveTo>
                  <a:pt x="0" y="0"/>
                </a:moveTo>
                <a:lnTo>
                  <a:pt x="249478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3258189" y="2351521"/>
            <a:ext cx="868680" cy="576580"/>
          </a:xfrm>
          <a:custGeom>
            <a:avLst/>
            <a:gdLst/>
            <a:ahLst/>
            <a:cxnLst/>
            <a:rect l="l" t="t" r="r" b="b"/>
            <a:pathLst>
              <a:path w="868679" h="576580">
                <a:moveTo>
                  <a:pt x="598931" y="0"/>
                </a:moveTo>
                <a:lnTo>
                  <a:pt x="598931" y="143255"/>
                </a:lnTo>
                <a:lnTo>
                  <a:pt x="0" y="143255"/>
                </a:lnTo>
                <a:lnTo>
                  <a:pt x="0" y="431291"/>
                </a:lnTo>
                <a:lnTo>
                  <a:pt x="598931" y="431291"/>
                </a:lnTo>
                <a:lnTo>
                  <a:pt x="598931" y="576071"/>
                </a:lnTo>
                <a:lnTo>
                  <a:pt x="868679" y="288035"/>
                </a:lnTo>
                <a:lnTo>
                  <a:pt x="598931" y="0"/>
                </a:lnTo>
                <a:close/>
              </a:path>
            </a:pathLst>
          </a:custGeom>
          <a:solidFill>
            <a:srgbClr val="F04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258189" y="2351521"/>
            <a:ext cx="868680" cy="576580"/>
          </a:xfrm>
          <a:custGeom>
            <a:avLst/>
            <a:gdLst/>
            <a:ahLst/>
            <a:cxnLst/>
            <a:rect l="l" t="t" r="r" b="b"/>
            <a:pathLst>
              <a:path w="868679" h="576580">
                <a:moveTo>
                  <a:pt x="598931" y="0"/>
                </a:moveTo>
                <a:lnTo>
                  <a:pt x="598931" y="143255"/>
                </a:lnTo>
                <a:lnTo>
                  <a:pt x="0" y="143255"/>
                </a:lnTo>
                <a:lnTo>
                  <a:pt x="0" y="431291"/>
                </a:lnTo>
                <a:lnTo>
                  <a:pt x="598931" y="431291"/>
                </a:lnTo>
                <a:lnTo>
                  <a:pt x="598931" y="576071"/>
                </a:lnTo>
                <a:lnTo>
                  <a:pt x="868679" y="288035"/>
                </a:lnTo>
                <a:lnTo>
                  <a:pt x="598931" y="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3258189" y="3275065"/>
            <a:ext cx="868680" cy="576580"/>
          </a:xfrm>
          <a:custGeom>
            <a:avLst/>
            <a:gdLst/>
            <a:ahLst/>
            <a:cxnLst/>
            <a:rect l="l" t="t" r="r" b="b"/>
            <a:pathLst>
              <a:path w="868679" h="576579">
                <a:moveTo>
                  <a:pt x="598931" y="0"/>
                </a:moveTo>
                <a:lnTo>
                  <a:pt x="598931" y="143255"/>
                </a:lnTo>
                <a:lnTo>
                  <a:pt x="0" y="143255"/>
                </a:lnTo>
                <a:lnTo>
                  <a:pt x="0" y="431291"/>
                </a:lnTo>
                <a:lnTo>
                  <a:pt x="598931" y="431291"/>
                </a:lnTo>
                <a:lnTo>
                  <a:pt x="598931" y="576071"/>
                </a:lnTo>
                <a:lnTo>
                  <a:pt x="868679" y="288035"/>
                </a:lnTo>
                <a:lnTo>
                  <a:pt x="598931" y="0"/>
                </a:lnTo>
                <a:close/>
              </a:path>
            </a:pathLst>
          </a:custGeom>
          <a:solidFill>
            <a:srgbClr val="F04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3258189" y="3275065"/>
            <a:ext cx="868680" cy="576580"/>
          </a:xfrm>
          <a:custGeom>
            <a:avLst/>
            <a:gdLst/>
            <a:ahLst/>
            <a:cxnLst/>
            <a:rect l="l" t="t" r="r" b="b"/>
            <a:pathLst>
              <a:path w="868679" h="576579">
                <a:moveTo>
                  <a:pt x="598931" y="0"/>
                </a:moveTo>
                <a:lnTo>
                  <a:pt x="598931" y="143255"/>
                </a:lnTo>
                <a:lnTo>
                  <a:pt x="0" y="143255"/>
                </a:lnTo>
                <a:lnTo>
                  <a:pt x="0" y="431291"/>
                </a:lnTo>
                <a:lnTo>
                  <a:pt x="598931" y="431291"/>
                </a:lnTo>
                <a:lnTo>
                  <a:pt x="598931" y="576071"/>
                </a:lnTo>
                <a:lnTo>
                  <a:pt x="868679" y="288035"/>
                </a:lnTo>
                <a:lnTo>
                  <a:pt x="598931" y="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3258189" y="5433055"/>
            <a:ext cx="868680" cy="577850"/>
          </a:xfrm>
          <a:custGeom>
            <a:avLst/>
            <a:gdLst/>
            <a:ahLst/>
            <a:cxnLst/>
            <a:rect l="l" t="t" r="r" b="b"/>
            <a:pathLst>
              <a:path w="868679" h="577850">
                <a:moveTo>
                  <a:pt x="598931" y="0"/>
                </a:moveTo>
                <a:lnTo>
                  <a:pt x="598931" y="144779"/>
                </a:lnTo>
                <a:lnTo>
                  <a:pt x="0" y="144779"/>
                </a:lnTo>
                <a:lnTo>
                  <a:pt x="0" y="432815"/>
                </a:lnTo>
                <a:lnTo>
                  <a:pt x="598931" y="432815"/>
                </a:lnTo>
                <a:lnTo>
                  <a:pt x="598931" y="577595"/>
                </a:lnTo>
                <a:lnTo>
                  <a:pt x="868679" y="288035"/>
                </a:lnTo>
                <a:lnTo>
                  <a:pt x="598931" y="0"/>
                </a:lnTo>
                <a:close/>
              </a:path>
            </a:pathLst>
          </a:custGeom>
          <a:solidFill>
            <a:srgbClr val="F04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3258189" y="5433055"/>
            <a:ext cx="868680" cy="577850"/>
          </a:xfrm>
          <a:custGeom>
            <a:avLst/>
            <a:gdLst/>
            <a:ahLst/>
            <a:cxnLst/>
            <a:rect l="l" t="t" r="r" b="b"/>
            <a:pathLst>
              <a:path w="868679" h="577850">
                <a:moveTo>
                  <a:pt x="598931" y="0"/>
                </a:moveTo>
                <a:lnTo>
                  <a:pt x="598931" y="144779"/>
                </a:lnTo>
                <a:lnTo>
                  <a:pt x="0" y="144779"/>
                </a:lnTo>
                <a:lnTo>
                  <a:pt x="0" y="432815"/>
                </a:lnTo>
                <a:lnTo>
                  <a:pt x="598931" y="432815"/>
                </a:lnTo>
                <a:lnTo>
                  <a:pt x="598931" y="577595"/>
                </a:lnTo>
                <a:lnTo>
                  <a:pt x="868679" y="288035"/>
                </a:lnTo>
                <a:lnTo>
                  <a:pt x="598931" y="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6210177" y="4209277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60">
                <a:moveTo>
                  <a:pt x="431291" y="0"/>
                </a:moveTo>
                <a:lnTo>
                  <a:pt x="431291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1291" y="216407"/>
                </a:lnTo>
                <a:lnTo>
                  <a:pt x="431291" y="289559"/>
                </a:lnTo>
                <a:lnTo>
                  <a:pt x="576071" y="144779"/>
                </a:lnTo>
                <a:lnTo>
                  <a:pt x="4312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6210177" y="4209277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60">
                <a:moveTo>
                  <a:pt x="431291" y="0"/>
                </a:moveTo>
                <a:lnTo>
                  <a:pt x="431291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1291" y="216407"/>
                </a:lnTo>
                <a:lnTo>
                  <a:pt x="431291" y="289559"/>
                </a:lnTo>
                <a:lnTo>
                  <a:pt x="576071" y="144779"/>
                </a:lnTo>
                <a:lnTo>
                  <a:pt x="431291" y="0"/>
                </a:lnTo>
                <a:close/>
              </a:path>
            </a:pathLst>
          </a:custGeom>
          <a:ln w="12699">
            <a:solidFill>
              <a:srgbClr val="0065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6196462" y="4966711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60">
                <a:moveTo>
                  <a:pt x="432815" y="0"/>
                </a:moveTo>
                <a:lnTo>
                  <a:pt x="432815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2815" y="216407"/>
                </a:lnTo>
                <a:lnTo>
                  <a:pt x="432815" y="289559"/>
                </a:lnTo>
                <a:lnTo>
                  <a:pt x="576071" y="144779"/>
                </a:lnTo>
                <a:lnTo>
                  <a:pt x="43281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6196462" y="4966711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60">
                <a:moveTo>
                  <a:pt x="432815" y="0"/>
                </a:moveTo>
                <a:lnTo>
                  <a:pt x="432815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2815" y="216407"/>
                </a:lnTo>
                <a:lnTo>
                  <a:pt x="432815" y="289559"/>
                </a:lnTo>
                <a:lnTo>
                  <a:pt x="576071" y="144779"/>
                </a:lnTo>
                <a:lnTo>
                  <a:pt x="432815" y="0"/>
                </a:lnTo>
                <a:close/>
              </a:path>
            </a:pathLst>
          </a:custGeom>
          <a:ln w="12699">
            <a:solidFill>
              <a:srgbClr val="0065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6184269" y="5576311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60">
                <a:moveTo>
                  <a:pt x="432815" y="0"/>
                </a:moveTo>
                <a:lnTo>
                  <a:pt x="432815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2815" y="216407"/>
                </a:lnTo>
                <a:lnTo>
                  <a:pt x="432815" y="289559"/>
                </a:lnTo>
                <a:lnTo>
                  <a:pt x="576071" y="144779"/>
                </a:lnTo>
                <a:lnTo>
                  <a:pt x="43281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6184269" y="5576311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60">
                <a:moveTo>
                  <a:pt x="432815" y="0"/>
                </a:moveTo>
                <a:lnTo>
                  <a:pt x="432815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2815" y="216407"/>
                </a:lnTo>
                <a:lnTo>
                  <a:pt x="432815" y="289559"/>
                </a:lnTo>
                <a:lnTo>
                  <a:pt x="576071" y="144779"/>
                </a:lnTo>
                <a:lnTo>
                  <a:pt x="432815" y="0"/>
                </a:lnTo>
                <a:close/>
              </a:path>
            </a:pathLst>
          </a:custGeom>
          <a:ln w="12699">
            <a:solidFill>
              <a:srgbClr val="0065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6196462" y="6225535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59">
                <a:moveTo>
                  <a:pt x="432815" y="0"/>
                </a:moveTo>
                <a:lnTo>
                  <a:pt x="432815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2815" y="216407"/>
                </a:lnTo>
                <a:lnTo>
                  <a:pt x="432815" y="289559"/>
                </a:lnTo>
                <a:lnTo>
                  <a:pt x="576071" y="144779"/>
                </a:lnTo>
                <a:lnTo>
                  <a:pt x="43281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6196462" y="6225535"/>
            <a:ext cx="576580" cy="289560"/>
          </a:xfrm>
          <a:custGeom>
            <a:avLst/>
            <a:gdLst/>
            <a:ahLst/>
            <a:cxnLst/>
            <a:rect l="l" t="t" r="r" b="b"/>
            <a:pathLst>
              <a:path w="576579" h="289559">
                <a:moveTo>
                  <a:pt x="432815" y="0"/>
                </a:moveTo>
                <a:lnTo>
                  <a:pt x="432815" y="73151"/>
                </a:lnTo>
                <a:lnTo>
                  <a:pt x="0" y="73151"/>
                </a:lnTo>
                <a:lnTo>
                  <a:pt x="0" y="216407"/>
                </a:lnTo>
                <a:lnTo>
                  <a:pt x="432815" y="216407"/>
                </a:lnTo>
                <a:lnTo>
                  <a:pt x="432815" y="289559"/>
                </a:lnTo>
                <a:lnTo>
                  <a:pt x="576071" y="144779"/>
                </a:lnTo>
                <a:lnTo>
                  <a:pt x="432815" y="0"/>
                </a:lnTo>
                <a:close/>
              </a:path>
            </a:pathLst>
          </a:custGeom>
          <a:ln w="12699">
            <a:solidFill>
              <a:srgbClr val="0065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it-IT" b="0" spc="-15" dirty="0" smtClean="0"/>
              <a:t>FAKTORET KRYESORE TE RISKUT</a:t>
            </a:r>
            <a:endParaRPr b="0" spc="-20" dirty="0"/>
          </a:p>
        </p:txBody>
      </p:sp>
      <p:sp>
        <p:nvSpPr>
          <p:cNvPr id="339" name="Slide Number Placeholder 338"/>
          <p:cNvSpPr>
            <a:spLocks noGrp="1"/>
          </p:cNvSpPr>
          <p:nvPr>
            <p:ph type="sldNum" sz="quarter" idx="7"/>
          </p:nvPr>
        </p:nvSpPr>
        <p:spPr>
          <a:xfrm>
            <a:off x="7382896" y="6894618"/>
            <a:ext cx="2459482" cy="2769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96006" y="5877421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2605" y="5877421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35689" y="1374637"/>
            <a:ext cx="5334000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hio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b</a:t>
            </a:r>
            <a:r>
              <a:rPr sz="2800" spc="0" dirty="0">
                <a:solidFill>
                  <a:srgbClr val="FF99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ologi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-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e</a:t>
            </a: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pi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43379" y="5877421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46783" y="5877421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52307" y="5877421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83261" y="5877421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32159" y="5877421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58434" y="5877421"/>
            <a:ext cx="9906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08951" y="5877421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61123" y="5877421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81290" y="5877421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09138" y="5877421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29187" y="5877421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72120" y="5877421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31982" y="5877421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47153" y="4784712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91250" y="4784712"/>
            <a:ext cx="10985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259279" y="4784712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32679" y="4784712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52728" y="4784712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88786" y="4784712"/>
            <a:ext cx="16446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78107" y="4784712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225481" y="478471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051757" y="4784712"/>
            <a:ext cx="1035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71503" y="6491589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413211" y="6491589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07688" y="6491589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376663" y="6491589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503263" y="6491589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48023" y="327290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86833" y="3272902"/>
            <a:ext cx="16256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33138" y="3272902"/>
            <a:ext cx="16446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86976" y="327290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959730" y="3272902"/>
            <a:ext cx="1549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896006" y="4280267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22605" y="4280267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46994" y="4784712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673475" y="478471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25970" y="4784712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78573" y="4784712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157001" y="4784712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315472" y="478471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84235" y="4784712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704284" y="4784712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468099" y="4784712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09808" y="4784712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743379" y="4280267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546783" y="4280267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452307" y="4280267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283261" y="4280267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132159" y="4280267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958434" y="4280267"/>
            <a:ext cx="9906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08951" y="4280267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661123" y="4280267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481290" y="428026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309138" y="4280267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129187" y="4280267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72120" y="4280267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831982" y="4280267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082162" y="3101329"/>
            <a:ext cx="3656329" cy="426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9375" algn="ctr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’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113779" y="327290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252338" y="3272902"/>
            <a:ext cx="1828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433927" y="3272902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528285" y="3272902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677637" y="327290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830264" y="3272902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988855" y="3272902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083332" y="3272902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537623" y="3272902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197830" y="3272902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276978" y="3272902"/>
            <a:ext cx="1657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443266" y="3272902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224036" y="6491589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181523" y="6491589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349874" y="6491589"/>
            <a:ext cx="1816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027440" y="6491589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932964" y="6491589"/>
            <a:ext cx="9969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762394" y="6491589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593714" y="6491589"/>
            <a:ext cx="1689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029016" y="6491589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687639" y="6491589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855160" y="6491589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118877" y="6491589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960404" y="6491589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781977" y="6491589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629375" y="6491589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476879" y="6491589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350398" y="6491589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251166" y="5301348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420212" y="5301348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514569" y="5301348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663921" y="530134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816548" y="5301348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069616" y="5301348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975139" y="5301348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100063" y="530134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958487" y="5301348"/>
            <a:ext cx="1422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74073" y="348985"/>
            <a:ext cx="9143996" cy="68580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48749" y="434329"/>
            <a:ext cx="8997692" cy="67101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723253" y="6307832"/>
            <a:ext cx="1123315" cy="836930"/>
          </a:xfrm>
          <a:custGeom>
            <a:avLst/>
            <a:gdLst/>
            <a:ahLst/>
            <a:cxnLst/>
            <a:rect l="l" t="t" r="r" b="b"/>
            <a:pathLst>
              <a:path w="1123315" h="836929">
                <a:moveTo>
                  <a:pt x="291083" y="28955"/>
                </a:moveTo>
                <a:lnTo>
                  <a:pt x="0" y="836675"/>
                </a:lnTo>
                <a:lnTo>
                  <a:pt x="960256" y="121369"/>
                </a:lnTo>
                <a:lnTo>
                  <a:pt x="550450" y="121369"/>
                </a:lnTo>
                <a:lnTo>
                  <a:pt x="511564" y="119274"/>
                </a:lnTo>
                <a:lnTo>
                  <a:pt x="441054" y="108824"/>
                </a:lnTo>
                <a:lnTo>
                  <a:pt x="380548" y="90172"/>
                </a:lnTo>
                <a:lnTo>
                  <a:pt x="330430" y="63491"/>
                </a:lnTo>
                <a:lnTo>
                  <a:pt x="309386" y="47194"/>
                </a:lnTo>
                <a:lnTo>
                  <a:pt x="291083" y="28955"/>
                </a:lnTo>
                <a:close/>
              </a:path>
              <a:path w="1123315" h="836929">
                <a:moveTo>
                  <a:pt x="1123187" y="0"/>
                </a:moveTo>
                <a:lnTo>
                  <a:pt x="1061016" y="22372"/>
                </a:lnTo>
                <a:lnTo>
                  <a:pt x="1000722" y="42411"/>
                </a:lnTo>
                <a:lnTo>
                  <a:pt x="942352" y="60139"/>
                </a:lnTo>
                <a:lnTo>
                  <a:pt x="885956" y="75578"/>
                </a:lnTo>
                <a:lnTo>
                  <a:pt x="831580" y="88749"/>
                </a:lnTo>
                <a:lnTo>
                  <a:pt x="779272" y="99674"/>
                </a:lnTo>
                <a:lnTo>
                  <a:pt x="729082" y="108374"/>
                </a:lnTo>
                <a:lnTo>
                  <a:pt x="681057" y="114873"/>
                </a:lnTo>
                <a:lnTo>
                  <a:pt x="635244" y="119190"/>
                </a:lnTo>
                <a:lnTo>
                  <a:pt x="591692" y="121348"/>
                </a:lnTo>
                <a:lnTo>
                  <a:pt x="550450" y="121369"/>
                </a:lnTo>
                <a:lnTo>
                  <a:pt x="960256" y="121369"/>
                </a:lnTo>
                <a:lnTo>
                  <a:pt x="1123187" y="0"/>
                </a:lnTo>
                <a:close/>
              </a:path>
            </a:pathLst>
          </a:custGeom>
          <a:solidFill>
            <a:srgbClr val="7B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538864" y="3002269"/>
            <a:ext cx="1193800" cy="0"/>
          </a:xfrm>
          <a:custGeom>
            <a:avLst/>
            <a:gdLst/>
            <a:ahLst/>
            <a:cxnLst/>
            <a:rect l="l" t="t" r="r" b="b"/>
            <a:pathLst>
              <a:path w="1193800">
                <a:moveTo>
                  <a:pt x="0" y="0"/>
                </a:moveTo>
                <a:lnTo>
                  <a:pt x="1193291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676281" y="2613649"/>
            <a:ext cx="2919983" cy="4709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600081" y="2537449"/>
            <a:ext cx="2920365" cy="471170"/>
          </a:xfrm>
          <a:custGeom>
            <a:avLst/>
            <a:gdLst/>
            <a:ahLst/>
            <a:cxnLst/>
            <a:rect l="l" t="t" r="r" b="b"/>
            <a:pathLst>
              <a:path w="2920365" h="471169">
                <a:moveTo>
                  <a:pt x="0" y="470915"/>
                </a:moveTo>
                <a:lnTo>
                  <a:pt x="2919983" y="470915"/>
                </a:lnTo>
                <a:lnTo>
                  <a:pt x="2919983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600081" y="2537449"/>
            <a:ext cx="2920365" cy="471170"/>
          </a:xfrm>
          <a:custGeom>
            <a:avLst/>
            <a:gdLst/>
            <a:ahLst/>
            <a:cxnLst/>
            <a:rect l="l" t="t" r="r" b="b"/>
            <a:pathLst>
              <a:path w="2920365" h="471169">
                <a:moveTo>
                  <a:pt x="0" y="470915"/>
                </a:moveTo>
                <a:lnTo>
                  <a:pt x="2919983" y="470915"/>
                </a:lnTo>
                <a:lnTo>
                  <a:pt x="2919983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462664" y="2926070"/>
            <a:ext cx="1193800" cy="0"/>
          </a:xfrm>
          <a:custGeom>
            <a:avLst/>
            <a:gdLst/>
            <a:ahLst/>
            <a:cxnLst/>
            <a:rect l="l" t="t" r="r" b="b"/>
            <a:pathLst>
              <a:path w="1193800">
                <a:moveTo>
                  <a:pt x="0" y="0"/>
                </a:moveTo>
                <a:lnTo>
                  <a:pt x="1193291" y="0"/>
                </a:lnTo>
              </a:path>
            </a:pathLst>
          </a:custGeom>
          <a:ln w="19557">
            <a:solidFill>
              <a:srgbClr val="FFCC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2752089" y="4221817"/>
            <a:ext cx="20002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951804" y="4221817"/>
            <a:ext cx="20383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154354" y="4221817"/>
            <a:ext cx="20383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G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356903" y="4221817"/>
            <a:ext cx="20637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H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562548" y="4221817"/>
            <a:ext cx="1143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674507" y="4587578"/>
            <a:ext cx="23558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2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909347" y="4587578"/>
            <a:ext cx="20002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109062" y="4587578"/>
            <a:ext cx="15938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267416" y="4587578"/>
            <a:ext cx="15938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F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425769" y="4587578"/>
            <a:ext cx="17145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674501" y="4875272"/>
            <a:ext cx="922019" cy="0"/>
          </a:xfrm>
          <a:custGeom>
            <a:avLst/>
            <a:gdLst/>
            <a:ahLst/>
            <a:cxnLst/>
            <a:rect l="l" t="t" r="r" b="b"/>
            <a:pathLst>
              <a:path w="922020">
                <a:moveTo>
                  <a:pt x="0" y="0"/>
                </a:moveTo>
                <a:lnTo>
                  <a:pt x="922019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676281" y="4120891"/>
            <a:ext cx="2919983" cy="8351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600081" y="4044691"/>
            <a:ext cx="2920365" cy="835660"/>
          </a:xfrm>
          <a:custGeom>
            <a:avLst/>
            <a:gdLst/>
            <a:ahLst/>
            <a:cxnLst/>
            <a:rect l="l" t="t" r="r" b="b"/>
            <a:pathLst>
              <a:path w="2920365" h="835660">
                <a:moveTo>
                  <a:pt x="0" y="835151"/>
                </a:moveTo>
                <a:lnTo>
                  <a:pt x="2919983" y="835151"/>
                </a:lnTo>
                <a:lnTo>
                  <a:pt x="2919983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600081" y="4044691"/>
            <a:ext cx="2920365" cy="835660"/>
          </a:xfrm>
          <a:custGeom>
            <a:avLst/>
            <a:gdLst/>
            <a:ahLst/>
            <a:cxnLst/>
            <a:rect l="l" t="t" r="r" b="b"/>
            <a:pathLst>
              <a:path w="2920365" h="835660">
                <a:moveTo>
                  <a:pt x="0" y="835151"/>
                </a:moveTo>
                <a:lnTo>
                  <a:pt x="2919983" y="835151"/>
                </a:lnTo>
                <a:lnTo>
                  <a:pt x="2919983" y="0"/>
                </a:lnTo>
                <a:lnTo>
                  <a:pt x="0" y="0"/>
                </a:lnTo>
                <a:lnTo>
                  <a:pt x="0" y="83515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598301" y="4799072"/>
            <a:ext cx="922019" cy="0"/>
          </a:xfrm>
          <a:custGeom>
            <a:avLst/>
            <a:gdLst/>
            <a:ahLst/>
            <a:cxnLst/>
            <a:rect l="l" t="t" r="r" b="b"/>
            <a:pathLst>
              <a:path w="922020">
                <a:moveTo>
                  <a:pt x="0" y="0"/>
                </a:moveTo>
                <a:lnTo>
                  <a:pt x="922019" y="0"/>
                </a:lnTo>
              </a:path>
            </a:pathLst>
          </a:custGeom>
          <a:ln w="19557">
            <a:solidFill>
              <a:srgbClr val="FFCC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2709394" y="5535506"/>
            <a:ext cx="1822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891000" y="5535506"/>
            <a:ext cx="1143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005289" y="5535506"/>
            <a:ext cx="1898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194384" y="5535506"/>
            <a:ext cx="20002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U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394100" y="5535506"/>
            <a:ext cx="1701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916223" y="2312782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9081393" y="2312782"/>
            <a:ext cx="1416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7821143" y="279741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7959730" y="2797414"/>
            <a:ext cx="10604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259236" y="3775823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385835" y="377582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480312" y="3775823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677027" y="377582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820271" y="377582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989186" y="3775823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9138538" y="377582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9276466" y="3775823"/>
            <a:ext cx="17335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9448232" y="377582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734307" y="530134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886802" y="5301348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7034631" y="5301348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184114" y="5301348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7276948" y="5301348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429550" y="5301348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7523908" y="5301348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7673260" y="5301348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7813426" y="5301348"/>
            <a:ext cx="666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’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6554603" y="377582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691762" y="3775823"/>
            <a:ext cx="1676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859701" y="3775823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7038128" y="3775823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7196601" y="377582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7349227" y="3775823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7490935" y="377582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7569586" y="3775823"/>
            <a:ext cx="1962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7765363" y="3775823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8106609" y="3775823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7932884" y="3775823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428122" y="3775823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9034798" y="2797414"/>
            <a:ext cx="9588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8908198" y="2797414"/>
            <a:ext cx="1270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8144350" y="2797414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8295454" y="2797414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8464498" y="2797414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8544945" y="2797414"/>
            <a:ext cx="2108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8740018" y="2797414"/>
            <a:ext cx="1682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673315" y="2797414"/>
            <a:ext cx="1492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493482" y="2797414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321330" y="2797414"/>
            <a:ext cx="1727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9222774" y="2312782"/>
            <a:ext cx="1028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6844175" y="2797414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6984312" y="2797414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130674" y="2797414"/>
            <a:ext cx="1911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8667798" y="2312782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8487847" y="2312782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8335340" y="231278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8161485" y="2312782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7993963" y="2312782"/>
            <a:ext cx="1701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814012" y="2312782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7719535" y="2312782"/>
            <a:ext cx="9525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401711" y="6437711"/>
            <a:ext cx="16827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P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2569125" y="6437711"/>
            <a:ext cx="1828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2752268" y="6437711"/>
            <a:ext cx="1898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2941220" y="6437711"/>
            <a:ext cx="1828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spc="-15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3124362" y="6437711"/>
            <a:ext cx="1701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3293491" y="6437711"/>
            <a:ext cx="1701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462619" y="6437711"/>
            <a:ext cx="1143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576752" y="6437711"/>
            <a:ext cx="17843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7577828" y="2312782"/>
            <a:ext cx="1428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Z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7425201" y="231278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7266728" y="2312782"/>
            <a:ext cx="15811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7088301" y="2312782"/>
            <a:ext cx="18034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O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935699" y="2312782"/>
            <a:ext cx="15240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783203" y="2312782"/>
            <a:ext cx="15303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755216" y="6437711"/>
            <a:ext cx="1143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10"/>
              </a:lnSpc>
            </a:pPr>
            <a:r>
              <a:rPr sz="2400" dirty="0">
                <a:solidFill>
                  <a:srgbClr val="DADADA"/>
                </a:solidFill>
                <a:latin typeface="Tahoma"/>
                <a:cs typeface="Tahoma"/>
              </a:rPr>
              <a:t>I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642993" y="2312782"/>
            <a:ext cx="1409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2345"/>
              </a:lnSpc>
            </a:pPr>
            <a:r>
              <a:rPr sz="2000" dirty="0">
                <a:solidFill>
                  <a:srgbClr val="DADADA"/>
                </a:solidFill>
                <a:latin typeface="Tahoma"/>
                <a:cs typeface="Tahoma"/>
              </a:rPr>
              <a:t>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2490938" y="2575310"/>
            <a:ext cx="1723371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solidFill>
                  <a:srgbClr val="FFCC65"/>
                </a:solidFill>
                <a:latin typeface="Tahoma"/>
                <a:cs typeface="Tahoma"/>
              </a:rPr>
              <a:t>B</a:t>
            </a:r>
            <a:r>
              <a:rPr sz="2400" spc="-15" dirty="0" smtClean="0">
                <a:solidFill>
                  <a:srgbClr val="FFCC65"/>
                </a:solidFill>
                <a:latin typeface="Tahoma"/>
                <a:cs typeface="Tahoma"/>
              </a:rPr>
              <a:t>A</a:t>
            </a:r>
            <a:r>
              <a:rPr lang="it-IT" sz="2400" spc="-15" dirty="0" smtClean="0">
                <a:solidFill>
                  <a:srgbClr val="FFCC65"/>
                </a:solidFill>
                <a:latin typeface="Tahoma"/>
                <a:cs typeface="Tahoma"/>
              </a:rPr>
              <a:t>K</a:t>
            </a:r>
            <a:r>
              <a:rPr sz="2400" dirty="0" smtClean="0">
                <a:solidFill>
                  <a:srgbClr val="FFCC65"/>
                </a:solidFill>
                <a:latin typeface="Tahoma"/>
                <a:cs typeface="Tahoma"/>
              </a:rPr>
              <a:t>T</a:t>
            </a:r>
            <a:r>
              <a:rPr sz="2400" spc="-5" dirty="0" smtClean="0">
                <a:solidFill>
                  <a:srgbClr val="FFCC65"/>
                </a:solidFill>
                <a:latin typeface="Tahoma"/>
                <a:cs typeface="Tahoma"/>
              </a:rPr>
              <a:t>E</a:t>
            </a:r>
            <a:r>
              <a:rPr sz="2400" spc="-20" dirty="0" smtClean="0">
                <a:solidFill>
                  <a:srgbClr val="FFCC65"/>
                </a:solidFill>
                <a:latin typeface="Tahoma"/>
                <a:cs typeface="Tahoma"/>
              </a:rPr>
              <a:t>R</a:t>
            </a:r>
            <a:r>
              <a:rPr lang="it-IT" sz="2400" spc="-20" dirty="0" smtClean="0">
                <a:solidFill>
                  <a:srgbClr val="FFCC65"/>
                </a:solidFill>
                <a:latin typeface="Tahoma"/>
                <a:cs typeface="Tahoma"/>
              </a:rPr>
              <a:t>ET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2338456" y="4071480"/>
            <a:ext cx="1779926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 marR="5080" indent="-81280" algn="ctr">
              <a:lnSpc>
                <a:spcPct val="100000"/>
              </a:lnSpc>
            </a:pPr>
            <a:r>
              <a:rPr lang="it-IT" sz="2400" u="heavy" spc="-5" dirty="0" smtClean="0">
                <a:solidFill>
                  <a:srgbClr val="FFCC65"/>
                </a:solidFill>
                <a:latin typeface="Tahoma"/>
                <a:cs typeface="Tahoma"/>
              </a:rPr>
              <a:t>KEPURDHAT</a:t>
            </a:r>
            <a:r>
              <a:rPr sz="2400" dirty="0" smtClean="0">
                <a:solidFill>
                  <a:srgbClr val="FFCC65"/>
                </a:solidFill>
                <a:latin typeface="Times New Roman"/>
                <a:cs typeface="Times New Roman"/>
              </a:rPr>
              <a:t> </a:t>
            </a:r>
            <a:r>
              <a:rPr sz="2400" spc="-25" dirty="0" smtClean="0">
                <a:solidFill>
                  <a:srgbClr val="FFCC65"/>
                </a:solidFill>
                <a:latin typeface="Tahoma"/>
                <a:cs typeface="Tahoma"/>
              </a:rPr>
              <a:t>M</a:t>
            </a:r>
            <a:r>
              <a:rPr lang="it-IT" sz="2400" spc="-5" dirty="0" smtClean="0">
                <a:solidFill>
                  <a:srgbClr val="FFCC65"/>
                </a:solidFill>
                <a:latin typeface="Tahoma"/>
                <a:cs typeface="Tahoma"/>
              </a:rPr>
              <a:t>YSHQET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2709553" y="582319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676281" y="5434579"/>
            <a:ext cx="2919983" cy="4709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600081" y="5359903"/>
            <a:ext cx="2920365" cy="469900"/>
          </a:xfrm>
          <a:custGeom>
            <a:avLst/>
            <a:gdLst/>
            <a:ahLst/>
            <a:cxnLst/>
            <a:rect l="l" t="t" r="r" b="b"/>
            <a:pathLst>
              <a:path w="2920365" h="469900">
                <a:moveTo>
                  <a:pt x="0" y="469391"/>
                </a:moveTo>
                <a:lnTo>
                  <a:pt x="2919983" y="469391"/>
                </a:lnTo>
                <a:lnTo>
                  <a:pt x="2919983" y="0"/>
                </a:lnTo>
                <a:lnTo>
                  <a:pt x="0" y="0"/>
                </a:lnTo>
                <a:lnTo>
                  <a:pt x="0" y="469391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600081" y="5358379"/>
            <a:ext cx="2920365" cy="471170"/>
          </a:xfrm>
          <a:custGeom>
            <a:avLst/>
            <a:gdLst/>
            <a:ahLst/>
            <a:cxnLst/>
            <a:rect l="l" t="t" r="r" b="b"/>
            <a:pathLst>
              <a:path w="2920365" h="471170">
                <a:moveTo>
                  <a:pt x="0" y="470915"/>
                </a:moveTo>
                <a:lnTo>
                  <a:pt x="2919983" y="470915"/>
                </a:lnTo>
                <a:lnTo>
                  <a:pt x="2919983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401705" y="6725408"/>
            <a:ext cx="1469390" cy="0"/>
          </a:xfrm>
          <a:custGeom>
            <a:avLst/>
            <a:gdLst/>
            <a:ahLst/>
            <a:cxnLst/>
            <a:rect l="l" t="t" r="r" b="b"/>
            <a:pathLst>
              <a:path w="1469389">
                <a:moveTo>
                  <a:pt x="0" y="0"/>
                </a:moveTo>
                <a:lnTo>
                  <a:pt x="1469135" y="0"/>
                </a:lnTo>
              </a:path>
            </a:pathLst>
          </a:custGeom>
          <a:ln w="19557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676281" y="6336788"/>
            <a:ext cx="2919983" cy="4693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600081" y="6260588"/>
            <a:ext cx="2920365" cy="471170"/>
          </a:xfrm>
          <a:custGeom>
            <a:avLst/>
            <a:gdLst/>
            <a:ahLst/>
            <a:cxnLst/>
            <a:rect l="l" t="t" r="r" b="b"/>
            <a:pathLst>
              <a:path w="2920365" h="471170">
                <a:moveTo>
                  <a:pt x="0" y="470915"/>
                </a:moveTo>
                <a:lnTo>
                  <a:pt x="2919983" y="470915"/>
                </a:lnTo>
                <a:lnTo>
                  <a:pt x="2919983" y="0"/>
                </a:lnTo>
                <a:lnTo>
                  <a:pt x="0" y="0"/>
                </a:lnTo>
                <a:lnTo>
                  <a:pt x="0" y="470915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600081" y="6260588"/>
            <a:ext cx="2920365" cy="469900"/>
          </a:xfrm>
          <a:custGeom>
            <a:avLst/>
            <a:gdLst/>
            <a:ahLst/>
            <a:cxnLst/>
            <a:rect l="l" t="t" r="r" b="b"/>
            <a:pathLst>
              <a:path w="2920365" h="469900">
                <a:moveTo>
                  <a:pt x="0" y="469391"/>
                </a:moveTo>
                <a:lnTo>
                  <a:pt x="2919983" y="469391"/>
                </a:lnTo>
                <a:lnTo>
                  <a:pt x="2919983" y="0"/>
                </a:lnTo>
                <a:lnTo>
                  <a:pt x="0" y="0"/>
                </a:lnTo>
                <a:lnTo>
                  <a:pt x="0" y="46939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656709" y="2552689"/>
            <a:ext cx="2661285" cy="0"/>
          </a:xfrm>
          <a:custGeom>
            <a:avLst/>
            <a:gdLst/>
            <a:ahLst/>
            <a:cxnLst/>
            <a:rect l="l" t="t" r="r" b="b"/>
            <a:pathLst>
              <a:path w="2661284">
                <a:moveTo>
                  <a:pt x="0" y="0"/>
                </a:moveTo>
                <a:lnTo>
                  <a:pt x="266090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158362" y="2218933"/>
            <a:ext cx="3654552" cy="4099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082162" y="2142733"/>
            <a:ext cx="3656329" cy="410209"/>
          </a:xfrm>
          <a:custGeom>
            <a:avLst/>
            <a:gdLst/>
            <a:ahLst/>
            <a:cxnLst/>
            <a:rect l="l" t="t" r="r" b="b"/>
            <a:pathLst>
              <a:path w="3656329" h="410210">
                <a:moveTo>
                  <a:pt x="0" y="409955"/>
                </a:moveTo>
                <a:lnTo>
                  <a:pt x="3656075" y="409955"/>
                </a:lnTo>
                <a:lnTo>
                  <a:pt x="3656075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082162" y="2142733"/>
            <a:ext cx="3656329" cy="410209"/>
          </a:xfrm>
          <a:custGeom>
            <a:avLst/>
            <a:gdLst/>
            <a:ahLst/>
            <a:cxnLst/>
            <a:rect l="l" t="t" r="r" b="b"/>
            <a:pathLst>
              <a:path w="3656329" h="410210">
                <a:moveTo>
                  <a:pt x="0" y="409955"/>
                </a:moveTo>
                <a:lnTo>
                  <a:pt x="3656075" y="409955"/>
                </a:lnTo>
                <a:lnTo>
                  <a:pt x="3656075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844162" y="3037321"/>
            <a:ext cx="2284730" cy="0"/>
          </a:xfrm>
          <a:custGeom>
            <a:avLst/>
            <a:gdLst/>
            <a:ahLst/>
            <a:cxnLst/>
            <a:rect l="l" t="t" r="r" b="b"/>
            <a:pathLst>
              <a:path w="2284729">
                <a:moveTo>
                  <a:pt x="0" y="0"/>
                </a:moveTo>
                <a:lnTo>
                  <a:pt x="2284475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158362" y="2703565"/>
            <a:ext cx="3654552" cy="4099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082162" y="2627365"/>
            <a:ext cx="3656329" cy="410209"/>
          </a:xfrm>
          <a:custGeom>
            <a:avLst/>
            <a:gdLst/>
            <a:ahLst/>
            <a:cxnLst/>
            <a:rect l="l" t="t" r="r" b="b"/>
            <a:pathLst>
              <a:path w="3656329" h="410210">
                <a:moveTo>
                  <a:pt x="0" y="409955"/>
                </a:moveTo>
                <a:lnTo>
                  <a:pt x="3656075" y="409955"/>
                </a:lnTo>
                <a:lnTo>
                  <a:pt x="3656075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082162" y="2627365"/>
            <a:ext cx="3656329" cy="410209"/>
          </a:xfrm>
          <a:custGeom>
            <a:avLst/>
            <a:gdLst/>
            <a:ahLst/>
            <a:cxnLst/>
            <a:rect l="l" t="t" r="r" b="b"/>
            <a:pathLst>
              <a:path w="3656329" h="410210">
                <a:moveTo>
                  <a:pt x="0" y="409955"/>
                </a:moveTo>
                <a:lnTo>
                  <a:pt x="3656075" y="409955"/>
                </a:lnTo>
                <a:lnTo>
                  <a:pt x="3656075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428109" y="4015730"/>
            <a:ext cx="3114040" cy="0"/>
          </a:xfrm>
          <a:custGeom>
            <a:avLst/>
            <a:gdLst/>
            <a:ahLst/>
            <a:cxnLst/>
            <a:rect l="l" t="t" r="r" b="b"/>
            <a:pathLst>
              <a:path w="3114040">
                <a:moveTo>
                  <a:pt x="0" y="0"/>
                </a:moveTo>
                <a:lnTo>
                  <a:pt x="3113531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158362" y="3680449"/>
            <a:ext cx="3651503" cy="4099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082162" y="3604249"/>
            <a:ext cx="3651885" cy="410209"/>
          </a:xfrm>
          <a:custGeom>
            <a:avLst/>
            <a:gdLst/>
            <a:ahLst/>
            <a:cxnLst/>
            <a:rect l="l" t="t" r="r" b="b"/>
            <a:pathLst>
              <a:path w="3651884" h="410210">
                <a:moveTo>
                  <a:pt x="0" y="409955"/>
                </a:moveTo>
                <a:lnTo>
                  <a:pt x="3651503" y="409955"/>
                </a:lnTo>
                <a:lnTo>
                  <a:pt x="3651503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082162" y="3604249"/>
            <a:ext cx="3651885" cy="410209"/>
          </a:xfrm>
          <a:custGeom>
            <a:avLst/>
            <a:gdLst/>
            <a:ahLst/>
            <a:cxnLst/>
            <a:rect l="l" t="t" r="r" b="b"/>
            <a:pathLst>
              <a:path w="3651884" h="410210">
                <a:moveTo>
                  <a:pt x="0" y="409955"/>
                </a:moveTo>
                <a:lnTo>
                  <a:pt x="3651503" y="409955"/>
                </a:lnTo>
                <a:lnTo>
                  <a:pt x="3651503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734433" y="5541259"/>
            <a:ext cx="2478405" cy="0"/>
          </a:xfrm>
          <a:custGeom>
            <a:avLst/>
            <a:gdLst/>
            <a:ahLst/>
            <a:cxnLst/>
            <a:rect l="l" t="t" r="r" b="b"/>
            <a:pathLst>
              <a:path w="2478404">
                <a:moveTo>
                  <a:pt x="0" y="0"/>
                </a:moveTo>
                <a:lnTo>
                  <a:pt x="247802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158362" y="5205979"/>
            <a:ext cx="3631691" cy="4099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082162" y="5131303"/>
            <a:ext cx="3632200" cy="408940"/>
          </a:xfrm>
          <a:custGeom>
            <a:avLst/>
            <a:gdLst/>
            <a:ahLst/>
            <a:cxnLst/>
            <a:rect l="l" t="t" r="r" b="b"/>
            <a:pathLst>
              <a:path w="3632200" h="408939">
                <a:moveTo>
                  <a:pt x="0" y="408431"/>
                </a:moveTo>
                <a:lnTo>
                  <a:pt x="3631691" y="408431"/>
                </a:lnTo>
                <a:lnTo>
                  <a:pt x="3631691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082162" y="5129779"/>
            <a:ext cx="3632200" cy="410209"/>
          </a:xfrm>
          <a:custGeom>
            <a:avLst/>
            <a:gdLst/>
            <a:ahLst/>
            <a:cxnLst/>
            <a:rect l="l" t="t" r="r" b="b"/>
            <a:pathLst>
              <a:path w="3632200" h="410210">
                <a:moveTo>
                  <a:pt x="0" y="409955"/>
                </a:moveTo>
                <a:lnTo>
                  <a:pt x="3631691" y="409955"/>
                </a:lnTo>
                <a:lnTo>
                  <a:pt x="3631691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350386" y="6731503"/>
            <a:ext cx="3246120" cy="0"/>
          </a:xfrm>
          <a:custGeom>
            <a:avLst/>
            <a:gdLst/>
            <a:ahLst/>
            <a:cxnLst/>
            <a:rect l="l" t="t" r="r" b="b"/>
            <a:pathLst>
              <a:path w="3246120">
                <a:moveTo>
                  <a:pt x="0" y="0"/>
                </a:moveTo>
                <a:lnTo>
                  <a:pt x="3246119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158362" y="6397747"/>
            <a:ext cx="3631691" cy="40843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082162" y="6321547"/>
            <a:ext cx="3632200" cy="410209"/>
          </a:xfrm>
          <a:custGeom>
            <a:avLst/>
            <a:gdLst/>
            <a:ahLst/>
            <a:cxnLst/>
            <a:rect l="l" t="t" r="r" b="b"/>
            <a:pathLst>
              <a:path w="3632200" h="410209">
                <a:moveTo>
                  <a:pt x="0" y="409955"/>
                </a:moveTo>
                <a:lnTo>
                  <a:pt x="3631691" y="409955"/>
                </a:lnTo>
                <a:lnTo>
                  <a:pt x="3631691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082162" y="6321547"/>
            <a:ext cx="3632200" cy="408940"/>
          </a:xfrm>
          <a:custGeom>
            <a:avLst/>
            <a:gdLst/>
            <a:ahLst/>
            <a:cxnLst/>
            <a:rect l="l" t="t" r="r" b="b"/>
            <a:pathLst>
              <a:path w="3632200" h="408940">
                <a:moveTo>
                  <a:pt x="0" y="408431"/>
                </a:moveTo>
                <a:lnTo>
                  <a:pt x="3631691" y="408431"/>
                </a:lnTo>
                <a:lnTo>
                  <a:pt x="3631691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274186" y="6655303"/>
            <a:ext cx="3246120" cy="0"/>
          </a:xfrm>
          <a:custGeom>
            <a:avLst/>
            <a:gdLst/>
            <a:ahLst/>
            <a:cxnLst/>
            <a:rect l="l" t="t" r="r" b="b"/>
            <a:pathLst>
              <a:path w="3246120">
                <a:moveTo>
                  <a:pt x="0" y="0"/>
                </a:moveTo>
                <a:lnTo>
                  <a:pt x="3246119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748150" y="3512810"/>
            <a:ext cx="2478405" cy="0"/>
          </a:xfrm>
          <a:custGeom>
            <a:avLst/>
            <a:gdLst/>
            <a:ahLst/>
            <a:cxnLst/>
            <a:rect l="l" t="t" r="r" b="b"/>
            <a:pathLst>
              <a:path w="2478404">
                <a:moveTo>
                  <a:pt x="0" y="0"/>
                </a:moveTo>
                <a:lnTo>
                  <a:pt x="2478023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158362" y="3177529"/>
            <a:ext cx="3654552" cy="4099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082162" y="3101329"/>
            <a:ext cx="3656329" cy="410209"/>
          </a:xfrm>
          <a:custGeom>
            <a:avLst/>
            <a:gdLst/>
            <a:ahLst/>
            <a:cxnLst/>
            <a:rect l="l" t="t" r="r" b="b"/>
            <a:pathLst>
              <a:path w="3656329" h="410210">
                <a:moveTo>
                  <a:pt x="0" y="409955"/>
                </a:moveTo>
                <a:lnTo>
                  <a:pt x="3656075" y="409955"/>
                </a:lnTo>
                <a:lnTo>
                  <a:pt x="3656075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082162" y="3101329"/>
            <a:ext cx="3656329" cy="410209"/>
          </a:xfrm>
          <a:custGeom>
            <a:avLst/>
            <a:gdLst/>
            <a:ahLst/>
            <a:cxnLst/>
            <a:rect l="l" t="t" r="r" b="b"/>
            <a:pathLst>
              <a:path w="3656329" h="410210">
                <a:moveTo>
                  <a:pt x="0" y="409955"/>
                </a:moveTo>
                <a:lnTo>
                  <a:pt x="3656075" y="409955"/>
                </a:lnTo>
                <a:lnTo>
                  <a:pt x="3656075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6831969" y="4520179"/>
            <a:ext cx="2284730" cy="0"/>
          </a:xfrm>
          <a:custGeom>
            <a:avLst/>
            <a:gdLst/>
            <a:ahLst/>
            <a:cxnLst/>
            <a:rect l="l" t="t" r="r" b="b"/>
            <a:pathLst>
              <a:path w="2284729">
                <a:moveTo>
                  <a:pt x="0" y="0"/>
                </a:moveTo>
                <a:lnTo>
                  <a:pt x="2284475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6158362" y="4186423"/>
            <a:ext cx="3631691" cy="40843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6082162" y="4110223"/>
            <a:ext cx="3632200" cy="408940"/>
          </a:xfrm>
          <a:custGeom>
            <a:avLst/>
            <a:gdLst/>
            <a:ahLst/>
            <a:cxnLst/>
            <a:rect l="l" t="t" r="r" b="b"/>
            <a:pathLst>
              <a:path w="3632200" h="408939">
                <a:moveTo>
                  <a:pt x="0" y="408431"/>
                </a:moveTo>
                <a:lnTo>
                  <a:pt x="3631691" y="408431"/>
                </a:lnTo>
                <a:lnTo>
                  <a:pt x="3631691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082162" y="4110223"/>
            <a:ext cx="3632200" cy="408940"/>
          </a:xfrm>
          <a:custGeom>
            <a:avLst/>
            <a:gdLst/>
            <a:ahLst/>
            <a:cxnLst/>
            <a:rect l="l" t="t" r="r" b="b"/>
            <a:pathLst>
              <a:path w="3632200" h="408939">
                <a:moveTo>
                  <a:pt x="0" y="408431"/>
                </a:moveTo>
                <a:lnTo>
                  <a:pt x="3631691" y="408431"/>
                </a:lnTo>
                <a:lnTo>
                  <a:pt x="3631691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6546981" y="5024623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>
                <a:moveTo>
                  <a:pt x="0" y="0"/>
                </a:moveTo>
                <a:lnTo>
                  <a:pt x="2854451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6158362" y="4690867"/>
            <a:ext cx="3631691" cy="4099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6082162" y="4614667"/>
            <a:ext cx="3632200" cy="410209"/>
          </a:xfrm>
          <a:custGeom>
            <a:avLst/>
            <a:gdLst/>
            <a:ahLst/>
            <a:cxnLst/>
            <a:rect l="l" t="t" r="r" b="b"/>
            <a:pathLst>
              <a:path w="3632200" h="410210">
                <a:moveTo>
                  <a:pt x="0" y="409955"/>
                </a:moveTo>
                <a:lnTo>
                  <a:pt x="3631691" y="409955"/>
                </a:lnTo>
                <a:lnTo>
                  <a:pt x="3631691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082162" y="4614667"/>
            <a:ext cx="3632200" cy="410209"/>
          </a:xfrm>
          <a:custGeom>
            <a:avLst/>
            <a:gdLst/>
            <a:ahLst/>
            <a:cxnLst/>
            <a:rect l="l" t="t" r="r" b="b"/>
            <a:pathLst>
              <a:path w="3632200" h="410210">
                <a:moveTo>
                  <a:pt x="0" y="409955"/>
                </a:moveTo>
                <a:lnTo>
                  <a:pt x="3631691" y="409955"/>
                </a:lnTo>
                <a:lnTo>
                  <a:pt x="3631691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6831969" y="6117332"/>
            <a:ext cx="2284730" cy="0"/>
          </a:xfrm>
          <a:custGeom>
            <a:avLst/>
            <a:gdLst/>
            <a:ahLst/>
            <a:cxnLst/>
            <a:rect l="l" t="t" r="r" b="b"/>
            <a:pathLst>
              <a:path w="2284729">
                <a:moveTo>
                  <a:pt x="0" y="0"/>
                </a:moveTo>
                <a:lnTo>
                  <a:pt x="2284475" y="0"/>
                </a:lnTo>
              </a:path>
            </a:pathLst>
          </a:custGeom>
          <a:ln w="16509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6158362" y="5783576"/>
            <a:ext cx="3633215" cy="40843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6082162" y="5707376"/>
            <a:ext cx="3633470" cy="408940"/>
          </a:xfrm>
          <a:custGeom>
            <a:avLst/>
            <a:gdLst/>
            <a:ahLst/>
            <a:cxnLst/>
            <a:rect l="l" t="t" r="r" b="b"/>
            <a:pathLst>
              <a:path w="3633470" h="408939">
                <a:moveTo>
                  <a:pt x="0" y="408431"/>
                </a:moveTo>
                <a:lnTo>
                  <a:pt x="3633215" y="408431"/>
                </a:lnTo>
                <a:lnTo>
                  <a:pt x="3633215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6082162" y="5707376"/>
            <a:ext cx="3633470" cy="408940"/>
          </a:xfrm>
          <a:custGeom>
            <a:avLst/>
            <a:gdLst/>
            <a:ahLst/>
            <a:cxnLst/>
            <a:rect l="l" t="t" r="r" b="b"/>
            <a:pathLst>
              <a:path w="3633470" h="408939">
                <a:moveTo>
                  <a:pt x="0" y="408431"/>
                </a:moveTo>
                <a:lnTo>
                  <a:pt x="3633215" y="408431"/>
                </a:lnTo>
                <a:lnTo>
                  <a:pt x="3633215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 txBox="1"/>
          <p:nvPr/>
        </p:nvSpPr>
        <p:spPr>
          <a:xfrm>
            <a:off x="2620507" y="5212448"/>
            <a:ext cx="7040284" cy="884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24629">
              <a:lnSpc>
                <a:spcPts val="2085"/>
              </a:lnSpc>
            </a:pPr>
            <a:r>
              <a:rPr sz="2000" u="heavy" spc="-5" dirty="0" smtClean="0">
                <a:latin typeface="Tahoma"/>
                <a:cs typeface="Tahoma"/>
              </a:rPr>
              <a:t>A</a:t>
            </a:r>
            <a:r>
              <a:rPr lang="it-IT" sz="2000" u="heavy" spc="-10" dirty="0" smtClean="0">
                <a:latin typeface="Tahoma"/>
                <a:cs typeface="Tahoma"/>
              </a:rPr>
              <a:t>K</a:t>
            </a:r>
            <a:r>
              <a:rPr sz="2000" u="heavy" spc="5" dirty="0" smtClean="0">
                <a:latin typeface="Tahoma"/>
                <a:cs typeface="Tahoma"/>
              </a:rPr>
              <a:t>T</a:t>
            </a:r>
            <a:r>
              <a:rPr sz="2000" u="heavy" spc="-20" dirty="0" smtClean="0">
                <a:latin typeface="Tahoma"/>
                <a:cs typeface="Tahoma"/>
              </a:rPr>
              <a:t>I</a:t>
            </a:r>
            <a:r>
              <a:rPr sz="2000" u="heavy" spc="5" dirty="0" smtClean="0">
                <a:latin typeface="Tahoma"/>
                <a:cs typeface="Tahoma"/>
              </a:rPr>
              <a:t>V</a:t>
            </a:r>
            <a:r>
              <a:rPr sz="2000" u="heavy" spc="-5" dirty="0" smtClean="0">
                <a:latin typeface="Tahoma"/>
                <a:cs typeface="Tahoma"/>
              </a:rPr>
              <a:t>I</a:t>
            </a:r>
            <a:r>
              <a:rPr sz="2000" u="heavy" spc="5" dirty="0" smtClean="0">
                <a:latin typeface="Tahoma"/>
                <a:cs typeface="Tahoma"/>
              </a:rPr>
              <a:t>T</a:t>
            </a:r>
            <a:r>
              <a:rPr lang="it-IT" sz="2000" u="heavy" spc="5" dirty="0" smtClean="0">
                <a:latin typeface="Tahoma"/>
                <a:cs typeface="Tahoma"/>
              </a:rPr>
              <a:t>ETE</a:t>
            </a:r>
            <a:r>
              <a:rPr sz="2000" u="heavy" spc="-10" dirty="0" smtClean="0">
                <a:latin typeface="Tahoma"/>
                <a:cs typeface="Tahoma"/>
              </a:rPr>
              <a:t> </a:t>
            </a:r>
            <a:r>
              <a:rPr sz="2000" u="heavy" spc="-5" dirty="0" smtClean="0">
                <a:latin typeface="Tahoma"/>
                <a:cs typeface="Tahoma"/>
              </a:rPr>
              <a:t>S</a:t>
            </a:r>
            <a:r>
              <a:rPr sz="2000" u="heavy" spc="-15" dirty="0" smtClean="0">
                <a:latin typeface="Tahoma"/>
                <a:cs typeface="Tahoma"/>
              </a:rPr>
              <a:t>A</a:t>
            </a:r>
            <a:r>
              <a:rPr sz="2000" u="heavy" spc="-10" dirty="0" smtClean="0">
                <a:latin typeface="Tahoma"/>
                <a:cs typeface="Tahoma"/>
              </a:rPr>
              <a:t>N</a:t>
            </a:r>
            <a:r>
              <a:rPr sz="2000" u="heavy" spc="-5" dirty="0" smtClean="0">
                <a:latin typeface="Tahoma"/>
                <a:cs typeface="Tahoma"/>
              </a:rPr>
              <a:t>I</a:t>
            </a:r>
            <a:r>
              <a:rPr sz="2000" u="heavy" spc="5" dirty="0" smtClean="0">
                <a:latin typeface="Tahoma"/>
                <a:cs typeface="Tahoma"/>
              </a:rPr>
              <a:t>T</a:t>
            </a:r>
            <a:r>
              <a:rPr sz="2000" u="heavy" spc="-5" dirty="0" smtClean="0">
                <a:latin typeface="Tahoma"/>
                <a:cs typeface="Tahoma"/>
              </a:rPr>
              <a:t>A</a:t>
            </a:r>
            <a:r>
              <a:rPr sz="2000" u="heavy" dirty="0" smtClean="0">
                <a:latin typeface="Tahoma"/>
                <a:cs typeface="Tahoma"/>
              </a:rPr>
              <a:t>RE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ts val="2510"/>
              </a:lnSpc>
            </a:pPr>
            <a:r>
              <a:rPr sz="2400" u="heavy" spc="-5" dirty="0" smtClean="0">
                <a:solidFill>
                  <a:srgbClr val="FFCC65"/>
                </a:solidFill>
                <a:latin typeface="Tahoma"/>
                <a:cs typeface="Tahoma"/>
              </a:rPr>
              <a:t>V</a:t>
            </a:r>
            <a:r>
              <a:rPr sz="2400" u="heavy" dirty="0" smtClean="0">
                <a:solidFill>
                  <a:srgbClr val="FFCC65"/>
                </a:solidFill>
                <a:latin typeface="Tahoma"/>
                <a:cs typeface="Tahoma"/>
              </a:rPr>
              <a:t>I</a:t>
            </a:r>
            <a:r>
              <a:rPr sz="2400" u="heavy" spc="-20" dirty="0" smtClean="0">
                <a:solidFill>
                  <a:srgbClr val="FFCC65"/>
                </a:solidFill>
                <a:latin typeface="Tahoma"/>
                <a:cs typeface="Tahoma"/>
              </a:rPr>
              <a:t>R</a:t>
            </a:r>
            <a:r>
              <a:rPr sz="2400" u="heavy" spc="-5" dirty="0" smtClean="0">
                <a:solidFill>
                  <a:srgbClr val="FFCC65"/>
                </a:solidFill>
                <a:latin typeface="Tahoma"/>
                <a:cs typeface="Tahoma"/>
              </a:rPr>
              <a:t>U</a:t>
            </a:r>
            <a:r>
              <a:rPr sz="2400" u="heavy" dirty="0" smtClean="0">
                <a:solidFill>
                  <a:srgbClr val="FFCC65"/>
                </a:solidFill>
                <a:latin typeface="Tahoma"/>
                <a:cs typeface="Tahoma"/>
              </a:rPr>
              <a:t>S</a:t>
            </a:r>
            <a:r>
              <a:rPr lang="it-IT" sz="2400" u="heavy" dirty="0" smtClean="0">
                <a:solidFill>
                  <a:srgbClr val="FFCC65"/>
                </a:solidFill>
                <a:latin typeface="Tahoma"/>
                <a:cs typeface="Tahoma"/>
              </a:rPr>
              <a:t>ET</a:t>
            </a:r>
            <a:endParaRPr sz="2400" dirty="0">
              <a:latin typeface="Tahoma"/>
              <a:cs typeface="Tahoma"/>
            </a:endParaRPr>
          </a:p>
          <a:p>
            <a:pPr marL="4027170">
              <a:lnSpc>
                <a:spcPts val="2340"/>
              </a:lnSpc>
            </a:pPr>
            <a:r>
              <a:rPr sz="2000" u="heavy" spc="-5" dirty="0" smtClean="0">
                <a:latin typeface="Tahoma"/>
                <a:cs typeface="Tahoma"/>
              </a:rPr>
              <a:t>P</a:t>
            </a:r>
            <a:r>
              <a:rPr sz="2000" u="heavy" spc="-10" dirty="0" smtClean="0">
                <a:latin typeface="Tahoma"/>
                <a:cs typeface="Tahoma"/>
              </a:rPr>
              <a:t>R</a:t>
            </a:r>
            <a:r>
              <a:rPr sz="2000" u="heavy" spc="-5" dirty="0" smtClean="0">
                <a:latin typeface="Tahoma"/>
                <a:cs typeface="Tahoma"/>
              </a:rPr>
              <a:t>OD</a:t>
            </a:r>
            <a:r>
              <a:rPr lang="it-IT" sz="2000" u="heavy" spc="-5" dirty="0" smtClean="0">
                <a:latin typeface="Tahoma"/>
                <a:cs typeface="Tahoma"/>
              </a:rPr>
              <a:t>UKTE BLEGTORALE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2312811" y="6348811"/>
            <a:ext cx="166228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400" u="heavy" spc="-10" dirty="0" smtClean="0">
                <a:solidFill>
                  <a:srgbClr val="FFCC65"/>
                </a:solidFill>
                <a:latin typeface="Tahoma"/>
                <a:cs typeface="Tahoma"/>
              </a:rPr>
              <a:t>P</a:t>
            </a:r>
            <a:r>
              <a:rPr sz="2400" u="heavy" spc="-15" dirty="0" smtClean="0">
                <a:solidFill>
                  <a:srgbClr val="FFCC65"/>
                </a:solidFill>
                <a:latin typeface="Tahoma"/>
                <a:cs typeface="Tahoma"/>
              </a:rPr>
              <a:t>A</a:t>
            </a:r>
            <a:r>
              <a:rPr sz="2400" u="heavy" spc="-20" dirty="0" smtClean="0">
                <a:solidFill>
                  <a:srgbClr val="FFCC65"/>
                </a:solidFill>
                <a:latin typeface="Tahoma"/>
                <a:cs typeface="Tahoma"/>
              </a:rPr>
              <a:t>R</a:t>
            </a:r>
            <a:r>
              <a:rPr sz="2400" u="heavy" spc="-15" dirty="0" smtClean="0">
                <a:solidFill>
                  <a:srgbClr val="FFCC65"/>
                </a:solidFill>
                <a:latin typeface="Tahoma"/>
                <a:cs typeface="Tahoma"/>
              </a:rPr>
              <a:t>A</a:t>
            </a:r>
            <a:r>
              <a:rPr lang="it-IT" sz="2400" u="heavy" spc="-10" dirty="0" smtClean="0">
                <a:solidFill>
                  <a:srgbClr val="FFCC65"/>
                </a:solidFill>
                <a:latin typeface="Tahoma"/>
                <a:cs typeface="Tahoma"/>
              </a:rPr>
              <a:t>ZIT</a:t>
            </a:r>
            <a:r>
              <a:rPr lang="it-IT" sz="2400" u="heavy" dirty="0" smtClean="0">
                <a:solidFill>
                  <a:srgbClr val="FFCC65"/>
                </a:solidFill>
                <a:latin typeface="Tahoma"/>
                <a:cs typeface="Tahoma"/>
              </a:rPr>
              <a:t>ET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3709294" y="1900417"/>
            <a:ext cx="4139565" cy="0"/>
          </a:xfrm>
          <a:custGeom>
            <a:avLst/>
            <a:gdLst/>
            <a:ahLst/>
            <a:cxnLst/>
            <a:rect l="l" t="t" r="r" b="b"/>
            <a:pathLst>
              <a:path w="4139565">
                <a:moveTo>
                  <a:pt x="0" y="0"/>
                </a:moveTo>
                <a:lnTo>
                  <a:pt x="4139183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3111886" y="1450837"/>
            <a:ext cx="5333999" cy="5318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3035689" y="1374637"/>
            <a:ext cx="5334000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3035689" y="1374637"/>
            <a:ext cx="5334000" cy="532130"/>
          </a:xfrm>
          <a:custGeom>
            <a:avLst/>
            <a:gdLst/>
            <a:ahLst/>
            <a:cxnLst/>
            <a:rect l="l" t="t" r="r" b="b"/>
            <a:pathLst>
              <a:path w="5334000" h="532130">
                <a:moveTo>
                  <a:pt x="0" y="531875"/>
                </a:moveTo>
                <a:lnTo>
                  <a:pt x="5333999" y="531875"/>
                </a:lnTo>
                <a:lnTo>
                  <a:pt x="5333999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 txBox="1"/>
          <p:nvPr/>
        </p:nvSpPr>
        <p:spPr>
          <a:xfrm>
            <a:off x="3801432" y="1500962"/>
            <a:ext cx="5634355" cy="11003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20" dirty="0" err="1" smtClean="0">
                <a:latin typeface="Arial"/>
                <a:cs typeface="Arial"/>
              </a:rPr>
              <a:t>b</a:t>
            </a:r>
            <a:r>
              <a:rPr sz="2800" u="heavy" spc="0" dirty="0" err="1" smtClean="0">
                <a:latin typeface="Arial"/>
                <a:cs typeface="Arial"/>
              </a:rPr>
              <a:t>i</a:t>
            </a:r>
            <a:r>
              <a:rPr sz="2800" u="heavy" spc="-15" dirty="0" err="1" smtClean="0">
                <a:latin typeface="Arial"/>
                <a:cs typeface="Arial"/>
              </a:rPr>
              <a:t>olog</a:t>
            </a:r>
            <a:r>
              <a:rPr lang="it-IT" sz="2800" u="heavy" spc="-15" dirty="0" smtClean="0">
                <a:latin typeface="Arial"/>
                <a:cs typeface="Arial"/>
              </a:rPr>
              <a:t>j</a:t>
            </a:r>
            <a:r>
              <a:rPr sz="2800" u="heavy" spc="-15" dirty="0" err="1" smtClean="0">
                <a:latin typeface="Arial"/>
                <a:cs typeface="Arial"/>
              </a:rPr>
              <a:t>i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10" dirty="0">
                <a:latin typeface="Arial"/>
                <a:cs typeface="Arial"/>
              </a:rPr>
              <a:t>-</a:t>
            </a:r>
            <a:r>
              <a:rPr sz="2800" u="heavy" spc="-5" dirty="0">
                <a:latin typeface="Arial"/>
                <a:cs typeface="Arial"/>
              </a:rPr>
              <a:t> </a:t>
            </a:r>
            <a:r>
              <a:rPr lang="it-IT" sz="2800" u="heavy" spc="-20" dirty="0" smtClean="0">
                <a:latin typeface="Arial"/>
                <a:cs typeface="Arial"/>
              </a:rPr>
              <a:t>shembuj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2959735">
              <a:lnSpc>
                <a:spcPct val="100000"/>
              </a:lnSpc>
            </a:pPr>
            <a:r>
              <a:rPr lang="it-IT" sz="2000" u="heavy" spc="-5" dirty="0" smtClean="0">
                <a:latin typeface="Tahoma"/>
                <a:cs typeface="Tahoma"/>
              </a:rPr>
              <a:t>PUNIME ME VAJ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6755274" y="2708514"/>
            <a:ext cx="2905517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u="heavy" spc="-5" dirty="0" smtClean="0">
                <a:latin typeface="Tahoma"/>
                <a:cs typeface="Tahoma"/>
              </a:rPr>
              <a:t>P</a:t>
            </a:r>
            <a:r>
              <a:rPr sz="2000" u="heavy" spc="-10" dirty="0" smtClean="0">
                <a:latin typeface="Tahoma"/>
                <a:cs typeface="Tahoma"/>
              </a:rPr>
              <a:t>R</a:t>
            </a:r>
            <a:r>
              <a:rPr sz="2000" u="heavy" spc="-5" dirty="0" smtClean="0">
                <a:latin typeface="Tahoma"/>
                <a:cs typeface="Tahoma"/>
              </a:rPr>
              <a:t>OD</a:t>
            </a:r>
            <a:r>
              <a:rPr lang="it-IT" sz="2000" u="heavy" spc="-5" dirty="0" smtClean="0">
                <a:latin typeface="Tahoma"/>
                <a:cs typeface="Tahoma"/>
              </a:rPr>
              <a:t>UKTE </a:t>
            </a:r>
            <a:r>
              <a:rPr lang="it-IT" sz="2000" u="heavy" spc="-15" dirty="0" smtClean="0">
                <a:latin typeface="Tahoma"/>
                <a:cs typeface="Tahoma"/>
              </a:rPr>
              <a:t>BLEGTORALE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6491622" y="3050457"/>
            <a:ext cx="3140710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9405">
              <a:lnSpc>
                <a:spcPct val="165000"/>
              </a:lnSpc>
            </a:pPr>
            <a:r>
              <a:rPr sz="2000" u="heavy" spc="-5" dirty="0" smtClean="0">
                <a:latin typeface="Tahoma"/>
                <a:cs typeface="Tahoma"/>
              </a:rPr>
              <a:t>A</a:t>
            </a:r>
            <a:r>
              <a:rPr lang="it-IT" sz="2000" u="heavy" spc="-10" dirty="0" smtClean="0">
                <a:latin typeface="Tahoma"/>
                <a:cs typeface="Tahoma"/>
              </a:rPr>
              <a:t>K</a:t>
            </a:r>
            <a:r>
              <a:rPr sz="2000" u="heavy" spc="5" dirty="0" smtClean="0">
                <a:latin typeface="Tahoma"/>
                <a:cs typeface="Tahoma"/>
              </a:rPr>
              <a:t>T</a:t>
            </a:r>
            <a:r>
              <a:rPr sz="2000" u="heavy" spc="-20" dirty="0" smtClean="0">
                <a:latin typeface="Tahoma"/>
                <a:cs typeface="Tahoma"/>
              </a:rPr>
              <a:t>I</a:t>
            </a:r>
            <a:r>
              <a:rPr sz="2000" u="heavy" spc="5" dirty="0" smtClean="0">
                <a:latin typeface="Tahoma"/>
                <a:cs typeface="Tahoma"/>
              </a:rPr>
              <a:t>V</a:t>
            </a:r>
            <a:r>
              <a:rPr sz="2000" u="heavy" spc="-5" dirty="0" smtClean="0">
                <a:latin typeface="Tahoma"/>
                <a:cs typeface="Tahoma"/>
              </a:rPr>
              <a:t>I</a:t>
            </a:r>
            <a:r>
              <a:rPr sz="2000" u="heavy" spc="5" dirty="0" smtClean="0">
                <a:latin typeface="Tahoma"/>
                <a:cs typeface="Tahoma"/>
              </a:rPr>
              <a:t>T</a:t>
            </a:r>
            <a:r>
              <a:rPr lang="it-IT" sz="2000" u="heavy" spc="5" dirty="0" smtClean="0">
                <a:latin typeface="Tahoma"/>
                <a:cs typeface="Tahoma"/>
              </a:rPr>
              <a:t>ETE</a:t>
            </a:r>
            <a:r>
              <a:rPr sz="2000" u="heavy" spc="-10" dirty="0" smtClean="0">
                <a:latin typeface="Tahoma"/>
                <a:cs typeface="Tahoma"/>
              </a:rPr>
              <a:t> </a:t>
            </a:r>
            <a:r>
              <a:rPr sz="2000" u="heavy" spc="-5" dirty="0" smtClean="0">
                <a:latin typeface="Tahoma"/>
                <a:cs typeface="Tahoma"/>
              </a:rPr>
              <a:t>S</a:t>
            </a:r>
            <a:r>
              <a:rPr sz="2000" u="heavy" spc="-15" dirty="0" smtClean="0">
                <a:latin typeface="Tahoma"/>
                <a:cs typeface="Tahoma"/>
              </a:rPr>
              <a:t>A</a:t>
            </a:r>
            <a:r>
              <a:rPr sz="2000" u="heavy" spc="-10" dirty="0" smtClean="0">
                <a:latin typeface="Tahoma"/>
                <a:cs typeface="Tahoma"/>
              </a:rPr>
              <a:t>N</a:t>
            </a:r>
            <a:r>
              <a:rPr sz="2000" u="heavy" spc="-5" dirty="0" smtClean="0">
                <a:latin typeface="Tahoma"/>
                <a:cs typeface="Tahoma"/>
              </a:rPr>
              <a:t>I</a:t>
            </a:r>
            <a:r>
              <a:rPr sz="2000" u="heavy" spc="5" dirty="0" smtClean="0">
                <a:latin typeface="Tahoma"/>
                <a:cs typeface="Tahoma"/>
              </a:rPr>
              <a:t>T</a:t>
            </a:r>
            <a:r>
              <a:rPr sz="2000" u="heavy" spc="-5" dirty="0" smtClean="0">
                <a:latin typeface="Tahoma"/>
                <a:cs typeface="Tahoma"/>
              </a:rPr>
              <a:t>A</a:t>
            </a:r>
            <a:r>
              <a:rPr sz="2000" u="heavy" dirty="0" smtClean="0">
                <a:latin typeface="Tahoma"/>
                <a:cs typeface="Tahoma"/>
              </a:rPr>
              <a:t>RE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latin typeface="Times New Roman"/>
                <a:cs typeface="Times New Roman"/>
              </a:rPr>
              <a:t>             </a:t>
            </a:r>
            <a:r>
              <a:rPr lang="it-IT" sz="2000" u="heavy" spc="-5" dirty="0" smtClean="0">
                <a:latin typeface="Tahoma"/>
                <a:cs typeface="Tahoma"/>
              </a:rPr>
              <a:t>PRODHIME USHQIMORE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6261498" y="6402689"/>
            <a:ext cx="327342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spc="-5" dirty="0" smtClean="0">
                <a:latin typeface="Tahoma"/>
                <a:cs typeface="Tahoma"/>
              </a:rPr>
              <a:t>PERPUNIMI I 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6743082" y="4191367"/>
            <a:ext cx="2853424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u="heavy" spc="-5" dirty="0" smtClean="0">
                <a:latin typeface="Tahoma"/>
                <a:cs typeface="Tahoma"/>
              </a:rPr>
              <a:t>P</a:t>
            </a:r>
            <a:r>
              <a:rPr sz="2000" u="heavy" spc="-10" dirty="0" smtClean="0">
                <a:latin typeface="Tahoma"/>
                <a:cs typeface="Tahoma"/>
              </a:rPr>
              <a:t>R</a:t>
            </a:r>
            <a:r>
              <a:rPr sz="2000" u="heavy" spc="-5" dirty="0" smtClean="0">
                <a:latin typeface="Tahoma"/>
                <a:cs typeface="Tahoma"/>
              </a:rPr>
              <a:t>OD</a:t>
            </a:r>
            <a:r>
              <a:rPr lang="it-IT" sz="2000" u="heavy" spc="-5" dirty="0" smtClean="0">
                <a:latin typeface="Tahoma"/>
                <a:cs typeface="Tahoma"/>
              </a:rPr>
              <a:t>UKTE</a:t>
            </a:r>
            <a:r>
              <a:rPr sz="2000" u="heavy" spc="-10" dirty="0" smtClean="0">
                <a:latin typeface="Tahoma"/>
                <a:cs typeface="Tahoma"/>
              </a:rPr>
              <a:t> </a:t>
            </a:r>
            <a:r>
              <a:rPr lang="it-IT" sz="2000" u="heavy" spc="-15" dirty="0" smtClean="0">
                <a:latin typeface="Tahoma"/>
                <a:cs typeface="Tahoma"/>
              </a:rPr>
              <a:t>BLEGTORALE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6458094" y="4695812"/>
            <a:ext cx="288099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u="heavy" spc="-5" dirty="0" smtClean="0">
                <a:latin typeface="Tahoma"/>
                <a:cs typeface="Tahoma"/>
              </a:rPr>
              <a:t>PRODHIME BUJQESORE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267" name="object 267"/>
          <p:cNvSpPr/>
          <p:nvPr/>
        </p:nvSpPr>
        <p:spPr>
          <a:xfrm>
            <a:off x="4518538" y="2330185"/>
            <a:ext cx="1564005" cy="452755"/>
          </a:xfrm>
          <a:custGeom>
            <a:avLst/>
            <a:gdLst/>
            <a:ahLst/>
            <a:cxnLst/>
            <a:rect l="l" t="t" r="r" b="b"/>
            <a:pathLst>
              <a:path w="1564004" h="452755">
                <a:moveTo>
                  <a:pt x="1487701" y="27641"/>
                </a:moveTo>
                <a:lnTo>
                  <a:pt x="0" y="434339"/>
                </a:lnTo>
                <a:lnTo>
                  <a:pt x="4571" y="452627"/>
                </a:lnTo>
                <a:lnTo>
                  <a:pt x="1492988" y="46146"/>
                </a:lnTo>
                <a:lnTo>
                  <a:pt x="1487701" y="27641"/>
                </a:lnTo>
                <a:close/>
              </a:path>
              <a:path w="1564004" h="452755">
                <a:moveTo>
                  <a:pt x="1555402" y="24383"/>
                </a:moveTo>
                <a:lnTo>
                  <a:pt x="1499615" y="24383"/>
                </a:lnTo>
                <a:lnTo>
                  <a:pt x="1505711" y="42671"/>
                </a:lnTo>
                <a:lnTo>
                  <a:pt x="1492988" y="46146"/>
                </a:lnTo>
                <a:lnTo>
                  <a:pt x="1501139" y="74675"/>
                </a:lnTo>
                <a:lnTo>
                  <a:pt x="1555402" y="24383"/>
                </a:lnTo>
                <a:close/>
              </a:path>
              <a:path w="1564004" h="452755">
                <a:moveTo>
                  <a:pt x="1499615" y="24383"/>
                </a:moveTo>
                <a:lnTo>
                  <a:pt x="1487701" y="27641"/>
                </a:lnTo>
                <a:lnTo>
                  <a:pt x="1492988" y="46146"/>
                </a:lnTo>
                <a:lnTo>
                  <a:pt x="1505711" y="42671"/>
                </a:lnTo>
                <a:lnTo>
                  <a:pt x="1499615" y="24383"/>
                </a:lnTo>
                <a:close/>
              </a:path>
              <a:path w="1564004" h="452755">
                <a:moveTo>
                  <a:pt x="1479803" y="0"/>
                </a:moveTo>
                <a:lnTo>
                  <a:pt x="1487701" y="27641"/>
                </a:lnTo>
                <a:lnTo>
                  <a:pt x="1499615" y="24383"/>
                </a:lnTo>
                <a:lnTo>
                  <a:pt x="1555402" y="24383"/>
                </a:lnTo>
                <a:lnTo>
                  <a:pt x="1563623" y="16763"/>
                </a:lnTo>
                <a:lnTo>
                  <a:pt x="14798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520062" y="2763001"/>
            <a:ext cx="1562100" cy="104139"/>
          </a:xfrm>
          <a:custGeom>
            <a:avLst/>
            <a:gdLst/>
            <a:ahLst/>
            <a:cxnLst/>
            <a:rect l="l" t="t" r="r" b="b"/>
            <a:pathLst>
              <a:path w="1562100" h="104139">
                <a:moveTo>
                  <a:pt x="1487423" y="27431"/>
                </a:moveTo>
                <a:lnTo>
                  <a:pt x="1486285" y="55886"/>
                </a:lnTo>
                <a:lnTo>
                  <a:pt x="1499615" y="56387"/>
                </a:lnTo>
                <a:lnTo>
                  <a:pt x="1498091" y="76199"/>
                </a:lnTo>
                <a:lnTo>
                  <a:pt x="1485473" y="76199"/>
                </a:lnTo>
                <a:lnTo>
                  <a:pt x="1484375" y="103631"/>
                </a:lnTo>
                <a:lnTo>
                  <a:pt x="1545203" y="76199"/>
                </a:lnTo>
                <a:lnTo>
                  <a:pt x="1498091" y="76199"/>
                </a:lnTo>
                <a:lnTo>
                  <a:pt x="1485492" y="75725"/>
                </a:lnTo>
                <a:lnTo>
                  <a:pt x="1546255" y="75725"/>
                </a:lnTo>
                <a:lnTo>
                  <a:pt x="1562099" y="68579"/>
                </a:lnTo>
                <a:lnTo>
                  <a:pt x="1487423" y="27431"/>
                </a:lnTo>
                <a:close/>
              </a:path>
              <a:path w="1562100" h="104139">
                <a:moveTo>
                  <a:pt x="1486285" y="55886"/>
                </a:moveTo>
                <a:lnTo>
                  <a:pt x="1485492" y="75725"/>
                </a:lnTo>
                <a:lnTo>
                  <a:pt x="1498091" y="76199"/>
                </a:lnTo>
                <a:lnTo>
                  <a:pt x="1499615" y="56387"/>
                </a:lnTo>
                <a:lnTo>
                  <a:pt x="1486285" y="55886"/>
                </a:lnTo>
                <a:close/>
              </a:path>
              <a:path w="1562100" h="104139">
                <a:moveTo>
                  <a:pt x="1523" y="0"/>
                </a:moveTo>
                <a:lnTo>
                  <a:pt x="0" y="19811"/>
                </a:lnTo>
                <a:lnTo>
                  <a:pt x="1485492" y="75725"/>
                </a:lnTo>
                <a:lnTo>
                  <a:pt x="1486285" y="55886"/>
                </a:lnTo>
                <a:lnTo>
                  <a:pt x="15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517013" y="2764526"/>
            <a:ext cx="1565275" cy="553720"/>
          </a:xfrm>
          <a:custGeom>
            <a:avLst/>
            <a:gdLst/>
            <a:ahLst/>
            <a:cxnLst/>
            <a:rect l="l" t="t" r="r" b="b"/>
            <a:pathLst>
              <a:path w="1565275" h="553720">
                <a:moveTo>
                  <a:pt x="1490518" y="526213"/>
                </a:moveTo>
                <a:lnTo>
                  <a:pt x="1481327" y="553211"/>
                </a:lnTo>
                <a:lnTo>
                  <a:pt x="1565147" y="542543"/>
                </a:lnTo>
                <a:lnTo>
                  <a:pt x="1553260" y="530351"/>
                </a:lnTo>
                <a:lnTo>
                  <a:pt x="1502663" y="530351"/>
                </a:lnTo>
                <a:lnTo>
                  <a:pt x="1490518" y="526213"/>
                </a:lnTo>
                <a:close/>
              </a:path>
              <a:path w="1565275" h="553720">
                <a:moveTo>
                  <a:pt x="1496731" y="507964"/>
                </a:moveTo>
                <a:lnTo>
                  <a:pt x="1490518" y="526213"/>
                </a:lnTo>
                <a:lnTo>
                  <a:pt x="1502663" y="530351"/>
                </a:lnTo>
                <a:lnTo>
                  <a:pt x="1508759" y="512063"/>
                </a:lnTo>
                <a:lnTo>
                  <a:pt x="1496731" y="507964"/>
                </a:lnTo>
                <a:close/>
              </a:path>
              <a:path w="1565275" h="553720">
                <a:moveTo>
                  <a:pt x="1505711" y="481583"/>
                </a:moveTo>
                <a:lnTo>
                  <a:pt x="1496731" y="507964"/>
                </a:lnTo>
                <a:lnTo>
                  <a:pt x="1508759" y="512063"/>
                </a:lnTo>
                <a:lnTo>
                  <a:pt x="1502663" y="530351"/>
                </a:lnTo>
                <a:lnTo>
                  <a:pt x="1553260" y="530351"/>
                </a:lnTo>
                <a:lnTo>
                  <a:pt x="1505711" y="481583"/>
                </a:lnTo>
                <a:close/>
              </a:path>
              <a:path w="1565275" h="553720">
                <a:moveTo>
                  <a:pt x="6095" y="0"/>
                </a:moveTo>
                <a:lnTo>
                  <a:pt x="0" y="18287"/>
                </a:lnTo>
                <a:lnTo>
                  <a:pt x="1490518" y="526213"/>
                </a:lnTo>
                <a:lnTo>
                  <a:pt x="1496731" y="507964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517013" y="3803893"/>
            <a:ext cx="1565275" cy="668020"/>
          </a:xfrm>
          <a:custGeom>
            <a:avLst/>
            <a:gdLst/>
            <a:ahLst/>
            <a:cxnLst/>
            <a:rect l="l" t="t" r="r" b="b"/>
            <a:pathLst>
              <a:path w="1565275" h="668020">
                <a:moveTo>
                  <a:pt x="1491983" y="25798"/>
                </a:moveTo>
                <a:lnTo>
                  <a:pt x="0" y="649223"/>
                </a:lnTo>
                <a:lnTo>
                  <a:pt x="7619" y="667511"/>
                </a:lnTo>
                <a:lnTo>
                  <a:pt x="1499547" y="44110"/>
                </a:lnTo>
                <a:lnTo>
                  <a:pt x="1491983" y="25798"/>
                </a:lnTo>
                <a:close/>
              </a:path>
              <a:path w="1565275" h="668020">
                <a:moveTo>
                  <a:pt x="1552085" y="21335"/>
                </a:moveTo>
                <a:lnTo>
                  <a:pt x="1502663" y="21335"/>
                </a:lnTo>
                <a:lnTo>
                  <a:pt x="1510283" y="39623"/>
                </a:lnTo>
                <a:lnTo>
                  <a:pt x="1499547" y="44110"/>
                </a:lnTo>
                <a:lnTo>
                  <a:pt x="1510283" y="70103"/>
                </a:lnTo>
                <a:lnTo>
                  <a:pt x="1552085" y="21335"/>
                </a:lnTo>
                <a:close/>
              </a:path>
              <a:path w="1565275" h="668020">
                <a:moveTo>
                  <a:pt x="1502663" y="21335"/>
                </a:moveTo>
                <a:lnTo>
                  <a:pt x="1491983" y="25798"/>
                </a:lnTo>
                <a:lnTo>
                  <a:pt x="1499547" y="44110"/>
                </a:lnTo>
                <a:lnTo>
                  <a:pt x="1510283" y="39623"/>
                </a:lnTo>
                <a:lnTo>
                  <a:pt x="1502663" y="21335"/>
                </a:lnTo>
                <a:close/>
              </a:path>
              <a:path w="1565275" h="668020">
                <a:moveTo>
                  <a:pt x="1481327" y="0"/>
                </a:moveTo>
                <a:lnTo>
                  <a:pt x="1491983" y="25798"/>
                </a:lnTo>
                <a:lnTo>
                  <a:pt x="1502663" y="21335"/>
                </a:lnTo>
                <a:lnTo>
                  <a:pt x="1552085" y="21335"/>
                </a:lnTo>
                <a:lnTo>
                  <a:pt x="1565147" y="6095"/>
                </a:lnTo>
                <a:lnTo>
                  <a:pt x="1481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4520062" y="4283954"/>
            <a:ext cx="1562100" cy="187960"/>
          </a:xfrm>
          <a:custGeom>
            <a:avLst/>
            <a:gdLst/>
            <a:ahLst/>
            <a:cxnLst/>
            <a:rect l="l" t="t" r="r" b="b"/>
            <a:pathLst>
              <a:path w="1562100" h="187960">
                <a:moveTo>
                  <a:pt x="1485712" y="28603"/>
                </a:moveTo>
                <a:lnTo>
                  <a:pt x="0" y="169163"/>
                </a:lnTo>
                <a:lnTo>
                  <a:pt x="1523" y="187451"/>
                </a:lnTo>
                <a:lnTo>
                  <a:pt x="1487538" y="46862"/>
                </a:lnTo>
                <a:lnTo>
                  <a:pt x="1485712" y="28603"/>
                </a:lnTo>
                <a:close/>
              </a:path>
              <a:path w="1562100" h="187960">
                <a:moveTo>
                  <a:pt x="1554175" y="27431"/>
                </a:moveTo>
                <a:lnTo>
                  <a:pt x="1498091" y="27431"/>
                </a:lnTo>
                <a:lnTo>
                  <a:pt x="1499615" y="45719"/>
                </a:lnTo>
                <a:lnTo>
                  <a:pt x="1487538" y="46862"/>
                </a:lnTo>
                <a:lnTo>
                  <a:pt x="1490471" y="76199"/>
                </a:lnTo>
                <a:lnTo>
                  <a:pt x="1562099" y="30479"/>
                </a:lnTo>
                <a:lnTo>
                  <a:pt x="1554175" y="27431"/>
                </a:lnTo>
                <a:close/>
              </a:path>
              <a:path w="1562100" h="187960">
                <a:moveTo>
                  <a:pt x="1498091" y="27431"/>
                </a:moveTo>
                <a:lnTo>
                  <a:pt x="1485712" y="28603"/>
                </a:lnTo>
                <a:lnTo>
                  <a:pt x="1487538" y="46862"/>
                </a:lnTo>
                <a:lnTo>
                  <a:pt x="1499615" y="45719"/>
                </a:lnTo>
                <a:lnTo>
                  <a:pt x="1498091" y="27431"/>
                </a:lnTo>
                <a:close/>
              </a:path>
              <a:path w="1562100" h="187960">
                <a:moveTo>
                  <a:pt x="1482851" y="0"/>
                </a:moveTo>
                <a:lnTo>
                  <a:pt x="1485712" y="28603"/>
                </a:lnTo>
                <a:lnTo>
                  <a:pt x="1498091" y="27431"/>
                </a:lnTo>
                <a:lnTo>
                  <a:pt x="1554175" y="27431"/>
                </a:lnTo>
                <a:lnTo>
                  <a:pt x="14828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518538" y="4453117"/>
            <a:ext cx="1564005" cy="387350"/>
          </a:xfrm>
          <a:custGeom>
            <a:avLst/>
            <a:gdLst/>
            <a:ahLst/>
            <a:cxnLst/>
            <a:rect l="l" t="t" r="r" b="b"/>
            <a:pathLst>
              <a:path w="1564004" h="387350">
                <a:moveTo>
                  <a:pt x="1487753" y="358481"/>
                </a:moveTo>
                <a:lnTo>
                  <a:pt x="1481327" y="387102"/>
                </a:lnTo>
                <a:lnTo>
                  <a:pt x="1563623" y="365766"/>
                </a:lnTo>
                <a:lnTo>
                  <a:pt x="1558006" y="361194"/>
                </a:lnTo>
                <a:lnTo>
                  <a:pt x="1499615" y="361194"/>
                </a:lnTo>
                <a:lnTo>
                  <a:pt x="1487753" y="358481"/>
                </a:lnTo>
                <a:close/>
              </a:path>
              <a:path w="1564004" h="387350">
                <a:moveTo>
                  <a:pt x="1491881" y="340092"/>
                </a:moveTo>
                <a:lnTo>
                  <a:pt x="1487753" y="358481"/>
                </a:lnTo>
                <a:lnTo>
                  <a:pt x="1499615" y="361194"/>
                </a:lnTo>
                <a:lnTo>
                  <a:pt x="1504187" y="342906"/>
                </a:lnTo>
                <a:lnTo>
                  <a:pt x="1491881" y="340092"/>
                </a:lnTo>
                <a:close/>
              </a:path>
              <a:path w="1564004" h="387350">
                <a:moveTo>
                  <a:pt x="1498091" y="312426"/>
                </a:moveTo>
                <a:lnTo>
                  <a:pt x="1491881" y="340092"/>
                </a:lnTo>
                <a:lnTo>
                  <a:pt x="1504187" y="342906"/>
                </a:lnTo>
                <a:lnTo>
                  <a:pt x="1499615" y="361194"/>
                </a:lnTo>
                <a:lnTo>
                  <a:pt x="1558006" y="361194"/>
                </a:lnTo>
                <a:lnTo>
                  <a:pt x="1498091" y="312426"/>
                </a:lnTo>
                <a:close/>
              </a:path>
              <a:path w="1564004" h="387350">
                <a:moveTo>
                  <a:pt x="4571" y="0"/>
                </a:moveTo>
                <a:lnTo>
                  <a:pt x="0" y="18287"/>
                </a:lnTo>
                <a:lnTo>
                  <a:pt x="1487753" y="358481"/>
                </a:lnTo>
                <a:lnTo>
                  <a:pt x="1491881" y="340092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518538" y="5309611"/>
            <a:ext cx="1564005" cy="294640"/>
          </a:xfrm>
          <a:custGeom>
            <a:avLst/>
            <a:gdLst/>
            <a:ahLst/>
            <a:cxnLst/>
            <a:rect l="l" t="t" r="r" b="b"/>
            <a:pathLst>
              <a:path w="1564004" h="294639">
                <a:moveTo>
                  <a:pt x="1487323" y="27944"/>
                </a:moveTo>
                <a:lnTo>
                  <a:pt x="0" y="274319"/>
                </a:lnTo>
                <a:lnTo>
                  <a:pt x="3047" y="294131"/>
                </a:lnTo>
                <a:lnTo>
                  <a:pt x="1490489" y="47736"/>
                </a:lnTo>
                <a:lnTo>
                  <a:pt x="1487323" y="27944"/>
                </a:lnTo>
                <a:close/>
              </a:path>
              <a:path w="1564004" h="294639">
                <a:moveTo>
                  <a:pt x="1563623" y="25907"/>
                </a:moveTo>
                <a:lnTo>
                  <a:pt x="1499615" y="25907"/>
                </a:lnTo>
                <a:lnTo>
                  <a:pt x="1502663" y="45719"/>
                </a:lnTo>
                <a:lnTo>
                  <a:pt x="1490489" y="47736"/>
                </a:lnTo>
                <a:lnTo>
                  <a:pt x="1495043" y="76199"/>
                </a:lnTo>
                <a:lnTo>
                  <a:pt x="1563623" y="25907"/>
                </a:lnTo>
                <a:close/>
              </a:path>
              <a:path w="1564004" h="294639">
                <a:moveTo>
                  <a:pt x="1499615" y="25907"/>
                </a:moveTo>
                <a:lnTo>
                  <a:pt x="1487323" y="27944"/>
                </a:lnTo>
                <a:lnTo>
                  <a:pt x="1490489" y="47736"/>
                </a:lnTo>
                <a:lnTo>
                  <a:pt x="1502663" y="45719"/>
                </a:lnTo>
                <a:lnTo>
                  <a:pt x="1499615" y="25907"/>
                </a:lnTo>
                <a:close/>
              </a:path>
              <a:path w="1564004" h="294639">
                <a:moveTo>
                  <a:pt x="1482851" y="0"/>
                </a:moveTo>
                <a:lnTo>
                  <a:pt x="1487323" y="27944"/>
                </a:lnTo>
                <a:lnTo>
                  <a:pt x="1499615" y="25907"/>
                </a:lnTo>
                <a:lnTo>
                  <a:pt x="1563623" y="25907"/>
                </a:lnTo>
                <a:lnTo>
                  <a:pt x="14828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518538" y="5585455"/>
            <a:ext cx="1564005" cy="349250"/>
          </a:xfrm>
          <a:custGeom>
            <a:avLst/>
            <a:gdLst/>
            <a:ahLst/>
            <a:cxnLst/>
            <a:rect l="l" t="t" r="r" b="b"/>
            <a:pathLst>
              <a:path w="1564004" h="349250">
                <a:moveTo>
                  <a:pt x="1487133" y="320550"/>
                </a:moveTo>
                <a:lnTo>
                  <a:pt x="1481327" y="348995"/>
                </a:lnTo>
                <a:lnTo>
                  <a:pt x="1563623" y="326135"/>
                </a:lnTo>
                <a:lnTo>
                  <a:pt x="1559679" y="323087"/>
                </a:lnTo>
                <a:lnTo>
                  <a:pt x="1499615" y="323087"/>
                </a:lnTo>
                <a:lnTo>
                  <a:pt x="1487133" y="320550"/>
                </a:lnTo>
                <a:close/>
              </a:path>
              <a:path w="1564004" h="349250">
                <a:moveTo>
                  <a:pt x="1490898" y="302098"/>
                </a:moveTo>
                <a:lnTo>
                  <a:pt x="1487133" y="320550"/>
                </a:lnTo>
                <a:lnTo>
                  <a:pt x="1499615" y="323087"/>
                </a:lnTo>
                <a:lnTo>
                  <a:pt x="1504187" y="304799"/>
                </a:lnTo>
                <a:lnTo>
                  <a:pt x="1490898" y="302098"/>
                </a:lnTo>
                <a:close/>
              </a:path>
              <a:path w="1564004" h="349250">
                <a:moveTo>
                  <a:pt x="1496567" y="274319"/>
                </a:moveTo>
                <a:lnTo>
                  <a:pt x="1490898" y="302098"/>
                </a:lnTo>
                <a:lnTo>
                  <a:pt x="1504187" y="304799"/>
                </a:lnTo>
                <a:lnTo>
                  <a:pt x="1499615" y="323087"/>
                </a:lnTo>
                <a:lnTo>
                  <a:pt x="1559679" y="323087"/>
                </a:lnTo>
                <a:lnTo>
                  <a:pt x="1496567" y="274319"/>
                </a:lnTo>
                <a:close/>
              </a:path>
              <a:path w="1564004" h="349250">
                <a:moveTo>
                  <a:pt x="4571" y="0"/>
                </a:moveTo>
                <a:lnTo>
                  <a:pt x="0" y="18287"/>
                </a:lnTo>
                <a:lnTo>
                  <a:pt x="1487133" y="320550"/>
                </a:lnTo>
                <a:lnTo>
                  <a:pt x="1490898" y="302098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520062" y="6486140"/>
            <a:ext cx="1562100" cy="76200"/>
          </a:xfrm>
          <a:custGeom>
            <a:avLst/>
            <a:gdLst/>
            <a:ahLst/>
            <a:cxnLst/>
            <a:rect l="l" t="t" r="r" b="b"/>
            <a:pathLst>
              <a:path w="1562100" h="76200">
                <a:moveTo>
                  <a:pt x="1487423" y="0"/>
                </a:moveTo>
                <a:lnTo>
                  <a:pt x="1486849" y="28709"/>
                </a:lnTo>
                <a:lnTo>
                  <a:pt x="1499615" y="28955"/>
                </a:lnTo>
                <a:lnTo>
                  <a:pt x="1499615" y="48767"/>
                </a:lnTo>
                <a:lnTo>
                  <a:pt x="1486448" y="48767"/>
                </a:lnTo>
                <a:lnTo>
                  <a:pt x="1485899" y="76199"/>
                </a:lnTo>
                <a:lnTo>
                  <a:pt x="1543049" y="48767"/>
                </a:lnTo>
                <a:lnTo>
                  <a:pt x="1499615" y="48767"/>
                </a:lnTo>
                <a:lnTo>
                  <a:pt x="1486453" y="48513"/>
                </a:lnTo>
                <a:lnTo>
                  <a:pt x="1543579" y="48513"/>
                </a:lnTo>
                <a:lnTo>
                  <a:pt x="1562099" y="39623"/>
                </a:lnTo>
                <a:lnTo>
                  <a:pt x="1487423" y="0"/>
                </a:lnTo>
                <a:close/>
              </a:path>
              <a:path w="1562100" h="76200">
                <a:moveTo>
                  <a:pt x="1486849" y="28709"/>
                </a:moveTo>
                <a:lnTo>
                  <a:pt x="1486453" y="48513"/>
                </a:lnTo>
                <a:lnTo>
                  <a:pt x="1499615" y="48767"/>
                </a:lnTo>
                <a:lnTo>
                  <a:pt x="1499615" y="28955"/>
                </a:lnTo>
                <a:lnTo>
                  <a:pt x="1486849" y="28709"/>
                </a:lnTo>
                <a:close/>
              </a:path>
              <a:path w="1562100" h="76200">
                <a:moveTo>
                  <a:pt x="0" y="0"/>
                </a:moveTo>
                <a:lnTo>
                  <a:pt x="0" y="19811"/>
                </a:lnTo>
                <a:lnTo>
                  <a:pt x="1486453" y="48513"/>
                </a:lnTo>
                <a:lnTo>
                  <a:pt x="1486849" y="287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 txBox="1">
            <a:spLocks noGrp="1"/>
          </p:cNvSpPr>
          <p:nvPr>
            <p:ph type="title"/>
          </p:nvPr>
        </p:nvSpPr>
        <p:spPr>
          <a:xfrm>
            <a:off x="2538864" y="619610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>
              <a:lnSpc>
                <a:spcPct val="100000"/>
              </a:lnSpc>
            </a:pPr>
            <a:r>
              <a:rPr lang="it-IT" b="0" spc="-15" dirty="0" smtClean="0"/>
              <a:t>FAKTORET KRYESORE TE RISKUT</a:t>
            </a:r>
            <a:endParaRPr b="0" spc="-20" dirty="0"/>
          </a:p>
        </p:txBody>
      </p:sp>
      <p:sp>
        <p:nvSpPr>
          <p:cNvPr id="277" name="Slide Number Placeholder 276"/>
          <p:cNvSpPr>
            <a:spLocks noGrp="1"/>
          </p:cNvSpPr>
          <p:nvPr>
            <p:ph type="sldNum" sz="quarter" idx="7"/>
          </p:nvPr>
        </p:nvSpPr>
        <p:spPr>
          <a:xfrm>
            <a:off x="7458651" y="6937378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21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02624" y="650228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b="0" spc="-20" dirty="0" smtClean="0"/>
              <a:t>ST</a:t>
            </a:r>
            <a:r>
              <a:rPr b="0" spc="-30" dirty="0" smtClean="0"/>
              <a:t>RE</a:t>
            </a:r>
            <a:r>
              <a:rPr b="0" spc="-20" dirty="0" smtClean="0"/>
              <a:t>S</a:t>
            </a:r>
            <a:r>
              <a:rPr lang="it-IT" b="0" spc="-20" dirty="0" smtClean="0"/>
              <a:t>I</a:t>
            </a:r>
            <a:r>
              <a:rPr b="0" spc="140" dirty="0" smtClean="0">
                <a:latin typeface="Times New Roman"/>
                <a:cs typeface="Times New Roman"/>
              </a:rPr>
              <a:t> </a:t>
            </a:r>
            <a:r>
              <a:rPr lang="it-IT" b="0" spc="140" dirty="0" smtClean="0">
                <a:latin typeface="Times New Roman"/>
                <a:cs typeface="Times New Roman"/>
              </a:rPr>
              <a:t> </a:t>
            </a:r>
            <a:r>
              <a:rPr lang="it-IT" b="0" spc="-20" dirty="0"/>
              <a:t>I LIDHUR ME PUNEN</a:t>
            </a:r>
            <a:endParaRPr b="0" spc="-20" dirty="0"/>
          </a:p>
        </p:txBody>
      </p:sp>
      <p:sp>
        <p:nvSpPr>
          <p:cNvPr id="4" name="object 4"/>
          <p:cNvSpPr/>
          <p:nvPr/>
        </p:nvSpPr>
        <p:spPr>
          <a:xfrm>
            <a:off x="1840873" y="1536182"/>
            <a:ext cx="7162800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222"/>
                </a:lnTo>
                <a:lnTo>
                  <a:pt x="95572" y="20069"/>
                </a:lnTo>
                <a:lnTo>
                  <a:pt x="61350" y="43310"/>
                </a:lnTo>
                <a:lnTo>
                  <a:pt x="33532" y="73717"/>
                </a:lnTo>
                <a:lnTo>
                  <a:pt x="13348" y="110057"/>
                </a:lnTo>
                <a:lnTo>
                  <a:pt x="2027" y="151103"/>
                </a:lnTo>
                <a:lnTo>
                  <a:pt x="0" y="888491"/>
                </a:lnTo>
                <a:lnTo>
                  <a:pt x="595" y="903300"/>
                </a:lnTo>
                <a:lnTo>
                  <a:pt x="9162" y="945462"/>
                </a:lnTo>
                <a:lnTo>
                  <a:pt x="26944" y="983270"/>
                </a:lnTo>
                <a:lnTo>
                  <a:pt x="52711" y="1015494"/>
                </a:lnTo>
                <a:lnTo>
                  <a:pt x="85232" y="1040904"/>
                </a:lnTo>
                <a:lnTo>
                  <a:pt x="123277" y="1058270"/>
                </a:lnTo>
                <a:lnTo>
                  <a:pt x="165617" y="1066363"/>
                </a:lnTo>
                <a:lnTo>
                  <a:pt x="6984488" y="1066799"/>
                </a:lnTo>
                <a:lnTo>
                  <a:pt x="6999297" y="1066204"/>
                </a:lnTo>
                <a:lnTo>
                  <a:pt x="7041459" y="1057637"/>
                </a:lnTo>
                <a:lnTo>
                  <a:pt x="7079266" y="1039855"/>
                </a:lnTo>
                <a:lnTo>
                  <a:pt x="7111490" y="1014088"/>
                </a:lnTo>
                <a:lnTo>
                  <a:pt x="7136901" y="981567"/>
                </a:lnTo>
                <a:lnTo>
                  <a:pt x="7154267" y="943522"/>
                </a:lnTo>
                <a:lnTo>
                  <a:pt x="7162360" y="901182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830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40873" y="1536182"/>
            <a:ext cx="7162800" cy="1066800"/>
          </a:xfrm>
          <a:custGeom>
            <a:avLst/>
            <a:gdLst/>
            <a:ahLst/>
            <a:cxnLst/>
            <a:rect l="l" t="t" r="r" b="b"/>
            <a:pathLst>
              <a:path w="7162800" h="1066800">
                <a:moveTo>
                  <a:pt x="178307" y="0"/>
                </a:moveTo>
                <a:lnTo>
                  <a:pt x="134968" y="5222"/>
                </a:lnTo>
                <a:lnTo>
                  <a:pt x="95572" y="20069"/>
                </a:lnTo>
                <a:lnTo>
                  <a:pt x="61350" y="43310"/>
                </a:lnTo>
                <a:lnTo>
                  <a:pt x="33532" y="73717"/>
                </a:lnTo>
                <a:lnTo>
                  <a:pt x="13348" y="110057"/>
                </a:lnTo>
                <a:lnTo>
                  <a:pt x="2027" y="151103"/>
                </a:lnTo>
                <a:lnTo>
                  <a:pt x="0" y="888491"/>
                </a:lnTo>
                <a:lnTo>
                  <a:pt x="595" y="903300"/>
                </a:lnTo>
                <a:lnTo>
                  <a:pt x="9162" y="945462"/>
                </a:lnTo>
                <a:lnTo>
                  <a:pt x="26944" y="983270"/>
                </a:lnTo>
                <a:lnTo>
                  <a:pt x="52711" y="1015494"/>
                </a:lnTo>
                <a:lnTo>
                  <a:pt x="85232" y="1040904"/>
                </a:lnTo>
                <a:lnTo>
                  <a:pt x="123277" y="1058270"/>
                </a:lnTo>
                <a:lnTo>
                  <a:pt x="165617" y="1066363"/>
                </a:lnTo>
                <a:lnTo>
                  <a:pt x="6984488" y="1066799"/>
                </a:lnTo>
                <a:lnTo>
                  <a:pt x="6999297" y="1066204"/>
                </a:lnTo>
                <a:lnTo>
                  <a:pt x="7041459" y="1057637"/>
                </a:lnTo>
                <a:lnTo>
                  <a:pt x="7079266" y="1039855"/>
                </a:lnTo>
                <a:lnTo>
                  <a:pt x="7111490" y="1014088"/>
                </a:lnTo>
                <a:lnTo>
                  <a:pt x="7136901" y="981567"/>
                </a:lnTo>
                <a:lnTo>
                  <a:pt x="7154267" y="943522"/>
                </a:lnTo>
                <a:lnTo>
                  <a:pt x="7162360" y="901182"/>
                </a:lnTo>
                <a:lnTo>
                  <a:pt x="7162796" y="178307"/>
                </a:lnTo>
                <a:lnTo>
                  <a:pt x="7162201" y="163499"/>
                </a:lnTo>
                <a:lnTo>
                  <a:pt x="7153634" y="121337"/>
                </a:lnTo>
                <a:lnTo>
                  <a:pt x="7135852" y="83529"/>
                </a:lnTo>
                <a:lnTo>
                  <a:pt x="7110085" y="51305"/>
                </a:lnTo>
                <a:lnTo>
                  <a:pt x="7077564" y="25895"/>
                </a:lnTo>
                <a:lnTo>
                  <a:pt x="7039519" y="8529"/>
                </a:lnTo>
                <a:lnTo>
                  <a:pt x="6997178" y="436"/>
                </a:lnTo>
                <a:lnTo>
                  <a:pt x="178307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83271" y="1709755"/>
            <a:ext cx="6479540" cy="8347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58695" marR="5080" indent="-2246630">
              <a:lnSpc>
                <a:spcPct val="112500"/>
              </a:lnSpc>
            </a:pPr>
            <a:r>
              <a:rPr sz="2400" b="1" u="heavy" spc="-5" dirty="0" smtClean="0">
                <a:latin typeface="Tahoma"/>
                <a:cs typeface="Tahoma"/>
              </a:rPr>
              <a:t>R</a:t>
            </a:r>
            <a:r>
              <a:rPr sz="2400" b="1" u="heavy" dirty="0" smtClean="0">
                <a:latin typeface="Tahoma"/>
                <a:cs typeface="Tahoma"/>
              </a:rPr>
              <a:t>IS</a:t>
            </a:r>
            <a:r>
              <a:rPr lang="it-IT" sz="2400" b="1" u="heavy" spc="-10" dirty="0" smtClean="0">
                <a:latin typeface="Tahoma"/>
                <a:cs typeface="Tahoma"/>
              </a:rPr>
              <a:t>QET</a:t>
            </a:r>
            <a:r>
              <a:rPr sz="2400" b="1" u="heavy" spc="5" dirty="0" smtClean="0">
                <a:latin typeface="Tahoma"/>
                <a:cs typeface="Tahoma"/>
              </a:rPr>
              <a:t> </a:t>
            </a:r>
            <a:r>
              <a:rPr lang="it-IT" sz="2400" b="1" u="heavy" spc="-10" dirty="0" smtClean="0">
                <a:latin typeface="Tahoma"/>
                <a:cs typeface="Tahoma"/>
              </a:rPr>
              <a:t>E LIDHUR ME ORGANIZIMIN </a:t>
            </a:r>
            <a:r>
              <a:rPr sz="2400" b="1" u="heavy" dirty="0" smtClean="0">
                <a:latin typeface="Tahoma"/>
                <a:cs typeface="Tahoma"/>
              </a:rPr>
              <a:t>E</a:t>
            </a:r>
            <a:r>
              <a:rPr sz="2400" b="1" dirty="0" smtClean="0">
                <a:latin typeface="Times New Roman"/>
                <a:cs typeface="Times New Roman"/>
              </a:rPr>
              <a:t> </a:t>
            </a:r>
            <a:r>
              <a:rPr lang="it-IT" sz="2400" b="1" u="heavy" spc="-10" dirty="0" smtClean="0">
                <a:latin typeface="Tahoma"/>
                <a:cs typeface="Tahoma"/>
              </a:rPr>
              <a:t>PUNES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79073" y="3534145"/>
            <a:ext cx="5854065" cy="554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560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attori</a:t>
            </a:r>
            <a:r>
              <a:rPr sz="280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sic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ologi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ci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05177" y="4068625"/>
            <a:ext cx="2752725" cy="0"/>
          </a:xfrm>
          <a:custGeom>
            <a:avLst/>
            <a:gdLst/>
            <a:ahLst/>
            <a:cxnLst/>
            <a:rect l="l" t="t" r="r" b="b"/>
            <a:pathLst>
              <a:path w="2752725">
                <a:moveTo>
                  <a:pt x="0" y="0"/>
                </a:moveTo>
                <a:lnTo>
                  <a:pt x="2752343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55273" y="3610345"/>
            <a:ext cx="5853683" cy="531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79073" y="3534145"/>
            <a:ext cx="5854065" cy="532130"/>
          </a:xfrm>
          <a:custGeom>
            <a:avLst/>
            <a:gdLst/>
            <a:ahLst/>
            <a:cxnLst/>
            <a:rect l="l" t="t" r="r" b="b"/>
            <a:pathLst>
              <a:path w="5854065" h="532129">
                <a:moveTo>
                  <a:pt x="0" y="531875"/>
                </a:moveTo>
                <a:lnTo>
                  <a:pt x="5853683" y="531875"/>
                </a:lnTo>
                <a:lnTo>
                  <a:pt x="5853683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79073" y="3534145"/>
            <a:ext cx="5854065" cy="532130"/>
          </a:xfrm>
          <a:custGeom>
            <a:avLst/>
            <a:gdLst/>
            <a:ahLst/>
            <a:cxnLst/>
            <a:rect l="l" t="t" r="r" b="b"/>
            <a:pathLst>
              <a:path w="5854065" h="532129">
                <a:moveTo>
                  <a:pt x="0" y="531875"/>
                </a:moveTo>
                <a:lnTo>
                  <a:pt x="5853683" y="531875"/>
                </a:lnTo>
                <a:lnTo>
                  <a:pt x="5853683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16288" y="3644844"/>
            <a:ext cx="348295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F</a:t>
            </a:r>
            <a:r>
              <a:rPr sz="2800" u="heavy" spc="-15" dirty="0" err="1" smtClean="0">
                <a:latin typeface="Arial"/>
                <a:cs typeface="Arial"/>
              </a:rPr>
              <a:t>a</a:t>
            </a:r>
            <a:r>
              <a:rPr lang="it-IT" sz="2800" u="heavy" spc="-15" dirty="0">
                <a:latin typeface="Arial"/>
                <a:cs typeface="Arial"/>
              </a:rPr>
              <a:t>k</a:t>
            </a:r>
            <a:r>
              <a:rPr sz="2800" u="heavy" spc="-15" dirty="0" smtClean="0">
                <a:latin typeface="Arial"/>
                <a:cs typeface="Arial"/>
              </a:rPr>
              <a:t>tor</a:t>
            </a:r>
            <a:r>
              <a:rPr lang="it-IT" sz="2800" u="heavy" spc="-15" dirty="0" smtClean="0">
                <a:latin typeface="Arial"/>
                <a:cs typeface="Arial"/>
              </a:rPr>
              <a:t>et</a:t>
            </a:r>
            <a:r>
              <a:rPr sz="2800" u="heavy" spc="-5" dirty="0" smtClean="0">
                <a:latin typeface="Arial"/>
                <a:cs typeface="Arial"/>
              </a:rPr>
              <a:t> </a:t>
            </a:r>
            <a:r>
              <a:rPr sz="2800" u="heavy" spc="-20" dirty="0" smtClean="0">
                <a:latin typeface="Arial"/>
                <a:cs typeface="Arial"/>
              </a:rPr>
              <a:t>p</a:t>
            </a:r>
            <a:r>
              <a:rPr sz="2800" u="heavy" spc="-10" dirty="0" smtClean="0">
                <a:latin typeface="Arial"/>
                <a:cs typeface="Arial"/>
              </a:rPr>
              <a:t>si</a:t>
            </a:r>
            <a:r>
              <a:rPr lang="it-IT" sz="2800" u="heavy" spc="-10" dirty="0" smtClean="0">
                <a:latin typeface="Arial"/>
                <a:cs typeface="Arial"/>
              </a:rPr>
              <a:t>k</a:t>
            </a:r>
            <a:r>
              <a:rPr sz="2800" u="heavy" spc="-15" dirty="0" err="1" smtClean="0">
                <a:latin typeface="Arial"/>
                <a:cs typeface="Arial"/>
              </a:rPr>
              <a:t>olog</a:t>
            </a:r>
            <a:r>
              <a:rPr lang="it-IT" sz="2800" u="heavy" spc="-15" dirty="0" smtClean="0">
                <a:latin typeface="Arial"/>
                <a:cs typeface="Arial"/>
              </a:rPr>
              <a:t>j</a:t>
            </a:r>
            <a:r>
              <a:rPr sz="2800" u="heavy" spc="-15" dirty="0" err="1" smtClean="0">
                <a:latin typeface="Arial"/>
                <a:cs typeface="Arial"/>
              </a:rPr>
              <a:t>i</a:t>
            </a:r>
            <a:r>
              <a:rPr lang="it-IT" sz="2800" u="heavy" spc="-10" dirty="0" smtClean="0">
                <a:latin typeface="Arial"/>
                <a:cs typeface="Arial"/>
              </a:rPr>
              <a:t>ke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12273" y="2069582"/>
            <a:ext cx="1066800" cy="1714500"/>
          </a:xfrm>
          <a:custGeom>
            <a:avLst/>
            <a:gdLst/>
            <a:ahLst/>
            <a:cxnLst/>
            <a:rect l="l" t="t" r="r" b="b"/>
            <a:pathLst>
              <a:path w="1066800" h="1714500">
                <a:moveTo>
                  <a:pt x="219455" y="0"/>
                </a:moveTo>
                <a:lnTo>
                  <a:pt x="0" y="0"/>
                </a:lnTo>
                <a:lnTo>
                  <a:pt x="0" y="1714499"/>
                </a:lnTo>
                <a:lnTo>
                  <a:pt x="1066799" y="171449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72333" y="4279381"/>
            <a:ext cx="533400" cy="609600"/>
          </a:xfrm>
          <a:custGeom>
            <a:avLst/>
            <a:gdLst/>
            <a:ahLst/>
            <a:cxnLst/>
            <a:rect l="l" t="t" r="r" b="b"/>
            <a:pathLst>
              <a:path w="533400" h="609600">
                <a:moveTo>
                  <a:pt x="533399" y="457206"/>
                </a:moveTo>
                <a:lnTo>
                  <a:pt x="0" y="457206"/>
                </a:lnTo>
                <a:lnTo>
                  <a:pt x="266699" y="609606"/>
                </a:lnTo>
                <a:lnTo>
                  <a:pt x="533399" y="457206"/>
                </a:lnTo>
                <a:close/>
              </a:path>
              <a:path w="533400" h="609600">
                <a:moveTo>
                  <a:pt x="400811" y="0"/>
                </a:moveTo>
                <a:lnTo>
                  <a:pt x="134111" y="0"/>
                </a:lnTo>
                <a:lnTo>
                  <a:pt x="134111" y="457206"/>
                </a:lnTo>
                <a:lnTo>
                  <a:pt x="400811" y="457206"/>
                </a:lnTo>
                <a:lnTo>
                  <a:pt x="400811" y="0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72333" y="4279381"/>
            <a:ext cx="533400" cy="609600"/>
          </a:xfrm>
          <a:custGeom>
            <a:avLst/>
            <a:gdLst/>
            <a:ahLst/>
            <a:cxnLst/>
            <a:rect l="l" t="t" r="r" b="b"/>
            <a:pathLst>
              <a:path w="533400" h="609600">
                <a:moveTo>
                  <a:pt x="0" y="457206"/>
                </a:moveTo>
                <a:lnTo>
                  <a:pt x="134111" y="457206"/>
                </a:lnTo>
                <a:lnTo>
                  <a:pt x="134111" y="0"/>
                </a:lnTo>
                <a:lnTo>
                  <a:pt x="400811" y="0"/>
                </a:lnTo>
                <a:lnTo>
                  <a:pt x="400811" y="457206"/>
                </a:lnTo>
                <a:lnTo>
                  <a:pt x="533399" y="457206"/>
                </a:lnTo>
                <a:lnTo>
                  <a:pt x="266699" y="609606"/>
                </a:lnTo>
                <a:lnTo>
                  <a:pt x="0" y="457206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679073" y="5117588"/>
            <a:ext cx="5854065" cy="556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9410">
              <a:lnSpc>
                <a:spcPct val="100000"/>
              </a:lnSpc>
            </a:pPr>
            <a:r>
              <a:rPr sz="2800" spc="-3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isc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hio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da</a:t>
            </a:r>
            <a:r>
              <a:rPr sz="2800" spc="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tre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la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oro-</a:t>
            </a:r>
            <a:r>
              <a:rPr sz="2800" spc="-10" dirty="0">
                <a:solidFill>
                  <a:srgbClr val="FF9900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sz="2800" spc="0" dirty="0">
                <a:solidFill>
                  <a:srgbClr val="FF99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9900"/>
                </a:solidFill>
                <a:latin typeface="Arial"/>
                <a:cs typeface="Arial"/>
              </a:rPr>
              <a:t>relato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38736" y="5643367"/>
            <a:ext cx="5287010" cy="0"/>
          </a:xfrm>
          <a:custGeom>
            <a:avLst/>
            <a:gdLst/>
            <a:ahLst/>
            <a:cxnLst/>
            <a:rect l="l" t="t" r="r" b="b"/>
            <a:pathLst>
              <a:path w="5287009">
                <a:moveTo>
                  <a:pt x="0" y="0"/>
                </a:moveTo>
                <a:lnTo>
                  <a:pt x="5286755" y="0"/>
                </a:lnTo>
              </a:path>
            </a:pathLst>
          </a:custGeom>
          <a:ln w="25653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55273" y="5193788"/>
            <a:ext cx="5853683" cy="531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79073" y="5117588"/>
            <a:ext cx="5854065" cy="532130"/>
          </a:xfrm>
          <a:custGeom>
            <a:avLst/>
            <a:gdLst/>
            <a:ahLst/>
            <a:cxnLst/>
            <a:rect l="l" t="t" r="r" b="b"/>
            <a:pathLst>
              <a:path w="5854065" h="532129">
                <a:moveTo>
                  <a:pt x="0" y="531875"/>
                </a:moveTo>
                <a:lnTo>
                  <a:pt x="5853683" y="531875"/>
                </a:lnTo>
                <a:lnTo>
                  <a:pt x="5853683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solidFill>
            <a:srgbClr val="32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79073" y="5117588"/>
            <a:ext cx="5854065" cy="532130"/>
          </a:xfrm>
          <a:custGeom>
            <a:avLst/>
            <a:gdLst/>
            <a:ahLst/>
            <a:cxnLst/>
            <a:rect l="l" t="t" r="r" b="b"/>
            <a:pathLst>
              <a:path w="5854065" h="532129">
                <a:moveTo>
                  <a:pt x="0" y="531875"/>
                </a:moveTo>
                <a:lnTo>
                  <a:pt x="5853683" y="531875"/>
                </a:lnTo>
                <a:lnTo>
                  <a:pt x="5853683" y="0"/>
                </a:lnTo>
                <a:lnTo>
                  <a:pt x="0" y="0"/>
                </a:lnTo>
                <a:lnTo>
                  <a:pt x="0" y="531875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949843" y="5229805"/>
            <a:ext cx="537590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 err="1" smtClean="0">
                <a:latin typeface="Arial"/>
                <a:cs typeface="Arial"/>
              </a:rPr>
              <a:t>R</a:t>
            </a:r>
            <a:r>
              <a:rPr sz="2800" u="heavy" spc="-10" dirty="0" err="1" smtClean="0">
                <a:latin typeface="Arial"/>
                <a:cs typeface="Arial"/>
              </a:rPr>
              <a:t>is</a:t>
            </a:r>
            <a:r>
              <a:rPr lang="it-IT" sz="2800" u="heavy" spc="-10" dirty="0" smtClean="0">
                <a:latin typeface="Arial"/>
                <a:cs typeface="Arial"/>
              </a:rPr>
              <a:t>ku nga stresi i lidhur me punen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7"/>
          </p:nvPr>
        </p:nvSpPr>
        <p:spPr>
          <a:xfrm>
            <a:off x="7433070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22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37094" y="1346645"/>
            <a:ext cx="774382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000" u="heavy" dirty="0" smtClean="0">
                <a:latin typeface="Arial"/>
                <a:cs typeface="Arial"/>
              </a:rPr>
              <a:t>Stresi eshte </a:t>
            </a:r>
            <a:r>
              <a:rPr sz="2000" u="heavy" spc="-15" dirty="0" smtClean="0">
                <a:latin typeface="Arial"/>
                <a:cs typeface="Arial"/>
              </a:rPr>
              <a:t>p</a:t>
            </a:r>
            <a:r>
              <a:rPr sz="2000" u="heavy" dirty="0" smtClean="0">
                <a:latin typeface="Arial"/>
                <a:cs typeface="Arial"/>
              </a:rPr>
              <a:t>r</a:t>
            </a:r>
            <a:r>
              <a:rPr sz="2000" u="heavy" spc="-15" dirty="0" smtClean="0">
                <a:latin typeface="Arial"/>
                <a:cs typeface="Arial"/>
              </a:rPr>
              <a:t>ob</a:t>
            </a:r>
            <a:r>
              <a:rPr sz="2000" u="heavy" spc="-5" dirty="0" smtClean="0">
                <a:latin typeface="Arial"/>
                <a:cs typeface="Arial"/>
              </a:rPr>
              <a:t>l</a:t>
            </a:r>
            <a:r>
              <a:rPr sz="2000" u="heavy" dirty="0" smtClean="0">
                <a:latin typeface="Arial"/>
                <a:cs typeface="Arial"/>
              </a:rPr>
              <a:t>e</a:t>
            </a:r>
            <a:r>
              <a:rPr sz="2000" u="heavy" spc="-5" dirty="0" smtClean="0">
                <a:latin typeface="Arial"/>
                <a:cs typeface="Arial"/>
              </a:rPr>
              <a:t>m</a:t>
            </a:r>
            <a:r>
              <a:rPr lang="it-IT" sz="2000" u="heavy" dirty="0" smtClean="0">
                <a:latin typeface="Arial"/>
                <a:cs typeface="Arial"/>
              </a:rPr>
              <a:t>i i dyte </a:t>
            </a:r>
            <a:r>
              <a:rPr sz="2000" u="heavy" spc="-10" dirty="0" err="1" smtClean="0">
                <a:latin typeface="Arial"/>
                <a:cs typeface="Arial"/>
              </a:rPr>
              <a:t>s</a:t>
            </a:r>
            <a:r>
              <a:rPr sz="2000" u="heavy" dirty="0" err="1" smtClean="0">
                <a:latin typeface="Arial"/>
                <a:cs typeface="Arial"/>
              </a:rPr>
              <a:t>an</a:t>
            </a:r>
            <a:r>
              <a:rPr sz="2000" u="heavy" spc="-5" dirty="0" err="1" smtClean="0">
                <a:latin typeface="Arial"/>
                <a:cs typeface="Arial"/>
              </a:rPr>
              <a:t>i</a:t>
            </a:r>
            <a:r>
              <a:rPr sz="2000" u="heavy" spc="-10" dirty="0" err="1" smtClean="0">
                <a:latin typeface="Arial"/>
                <a:cs typeface="Arial"/>
              </a:rPr>
              <a:t>t</a:t>
            </a:r>
            <a:r>
              <a:rPr sz="2000" u="heavy" spc="-15" dirty="0" err="1" smtClean="0">
                <a:latin typeface="Arial"/>
                <a:cs typeface="Arial"/>
              </a:rPr>
              <a:t>a</a:t>
            </a:r>
            <a:r>
              <a:rPr sz="2000" u="heavy" dirty="0" err="1" smtClean="0">
                <a:latin typeface="Arial"/>
                <a:cs typeface="Arial"/>
              </a:rPr>
              <a:t>r</a:t>
            </a:r>
            <a:r>
              <a:rPr sz="2000" u="heavy" spc="-5" dirty="0" smtClean="0">
                <a:latin typeface="Arial"/>
                <a:cs typeface="Arial"/>
              </a:rPr>
              <a:t> </a:t>
            </a:r>
            <a:r>
              <a:rPr lang="en-US" sz="2000" u="heavy" dirty="0" smtClean="0">
                <a:latin typeface="Arial"/>
                <a:cs typeface="Arial"/>
              </a:rPr>
              <a:t>I lidhur </a:t>
            </a:r>
            <a:r>
              <a:rPr sz="2000" u="heavy" dirty="0" smtClean="0">
                <a:latin typeface="Arial"/>
                <a:cs typeface="Arial"/>
              </a:rPr>
              <a:t>a</a:t>
            </a:r>
            <a:r>
              <a:rPr lang="it-IT" sz="2000" u="heavy" spc="-10" dirty="0">
                <a:latin typeface="Arial"/>
                <a:cs typeface="Arial"/>
              </a:rPr>
              <a:t>k</a:t>
            </a:r>
            <a:r>
              <a:rPr sz="2000" u="heavy" spc="-10" dirty="0" err="1" smtClean="0">
                <a:latin typeface="Arial"/>
                <a:cs typeface="Arial"/>
              </a:rPr>
              <a:t>t</a:t>
            </a:r>
            <a:r>
              <a:rPr sz="2000" u="heavy" spc="-5" dirty="0" err="1" smtClean="0">
                <a:latin typeface="Arial"/>
                <a:cs typeface="Arial"/>
              </a:rPr>
              <a:t>i</a:t>
            </a:r>
            <a:r>
              <a:rPr sz="2000" u="heavy" spc="-10" dirty="0" err="1" smtClean="0">
                <a:latin typeface="Arial"/>
                <a:cs typeface="Arial"/>
              </a:rPr>
              <a:t>v</a:t>
            </a:r>
            <a:r>
              <a:rPr sz="2000" u="heavy" spc="-5" dirty="0" err="1" smtClean="0">
                <a:latin typeface="Arial"/>
                <a:cs typeface="Arial"/>
              </a:rPr>
              <a:t>i</a:t>
            </a:r>
            <a:r>
              <a:rPr sz="2000" u="heavy" spc="-10" dirty="0" err="1" smtClean="0">
                <a:latin typeface="Arial"/>
                <a:cs typeface="Arial"/>
              </a:rPr>
              <a:t>t</a:t>
            </a:r>
            <a:r>
              <a:rPr lang="it-IT" sz="2000" u="heavy" spc="-10" dirty="0" smtClean="0">
                <a:latin typeface="Arial"/>
                <a:cs typeface="Arial"/>
              </a:rPr>
              <a:t>etin</a:t>
            </a:r>
            <a:r>
              <a:rPr sz="2000" u="heavy" spc="-5" dirty="0" smtClean="0">
                <a:latin typeface="Arial"/>
                <a:cs typeface="Arial"/>
              </a:rPr>
              <a:t> </a:t>
            </a:r>
            <a:r>
              <a:rPr lang="it-IT" sz="2000" u="heavy" spc="-5" dirty="0" smtClean="0">
                <a:latin typeface="Arial"/>
                <a:cs typeface="Arial"/>
              </a:rPr>
              <a:t>prodhues</a:t>
            </a:r>
            <a:r>
              <a:rPr sz="2000" u="heavy" dirty="0" smtClean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1464" y="1841807"/>
            <a:ext cx="8645275" cy="12388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it-IT" sz="2000" b="1" spc="-10" dirty="0" smtClean="0">
                <a:solidFill>
                  <a:srgbClr val="C00000"/>
                </a:solidFill>
                <a:latin typeface="Tahoma"/>
                <a:cs typeface="Tahoma"/>
              </a:rPr>
              <a:t>Kapitulli</a:t>
            </a:r>
            <a:r>
              <a:rPr sz="2000" b="1" spc="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000" b="1" spc="-15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000" b="1" spc="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ahoma"/>
                <a:cs typeface="Tahoma"/>
              </a:rPr>
              <a:t>–</a:t>
            </a:r>
            <a:r>
              <a:rPr sz="2000" b="1" spc="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b="1" spc="-20" dirty="0" smtClean="0">
                <a:solidFill>
                  <a:srgbClr val="C00000"/>
                </a:solidFill>
                <a:latin typeface="Tahoma"/>
                <a:cs typeface="Tahoma"/>
              </a:rPr>
              <a:t>Organizimi i mbrojtjes paraprake ne vendet </a:t>
            </a:r>
            <a:r>
              <a:rPr lang="it-IT" sz="2000" b="1" spc="-5" dirty="0" smtClean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000" b="1" spc="8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b="1" spc="-5" dirty="0" smtClean="0">
                <a:solidFill>
                  <a:srgbClr val="C00000"/>
                </a:solidFill>
                <a:latin typeface="Tahoma"/>
                <a:cs typeface="Tahoma"/>
              </a:rPr>
              <a:t>punes</a:t>
            </a:r>
            <a:r>
              <a:rPr sz="20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b="1" dirty="0" smtClean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000" b="1" spc="-5" dirty="0" smtClean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lang="it-IT" sz="2000" b="1" dirty="0" smtClean="0">
                <a:solidFill>
                  <a:srgbClr val="C00000"/>
                </a:solidFill>
                <a:latin typeface="Tahoma"/>
                <a:cs typeface="Tahoma"/>
              </a:rPr>
              <a:t>ks</a:t>
            </a:r>
            <a:r>
              <a:rPr sz="2000" b="1" spc="-5" dirty="0" smtClean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000" b="1" spc="-15" dirty="0" smtClean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000" b="1" dirty="0" smtClean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lang="it-IT" sz="2000" b="1" dirty="0" smtClean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000" b="1" spc="7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000" b="1" spc="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ahoma"/>
                <a:cs typeface="Tahoma"/>
              </a:rPr>
              <a:t>–</a:t>
            </a:r>
            <a:r>
              <a:rPr sz="2000" b="1" spc="7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b="1" dirty="0" smtClean="0">
                <a:solidFill>
                  <a:srgbClr val="C00000"/>
                </a:solidFill>
                <a:latin typeface="Tahoma"/>
                <a:cs typeface="Tahoma"/>
              </a:rPr>
              <a:t>VLERESIMI I RISQEVE</a:t>
            </a:r>
            <a:endParaRPr sz="20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05205" algn="l"/>
                <a:tab pos="1933575" algn="l"/>
                <a:tab pos="3491229" algn="l"/>
                <a:tab pos="4631055" algn="l"/>
                <a:tab pos="6631305" algn="l"/>
              </a:tabLst>
            </a:pPr>
            <a:r>
              <a:rPr sz="2000" b="1" u="sng" spc="-5" dirty="0" smtClean="0">
                <a:solidFill>
                  <a:srgbClr val="C00000"/>
                </a:solidFill>
                <a:latin typeface="Tahoma"/>
                <a:cs typeface="Tahoma"/>
              </a:rPr>
              <a:t>Art</a:t>
            </a:r>
            <a:r>
              <a:rPr sz="2000" b="1" u="sng" dirty="0" smtClean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000" b="1" u="sng" spc="-5" dirty="0" smtClean="0">
                <a:solidFill>
                  <a:srgbClr val="C00000"/>
                </a:solidFill>
                <a:latin typeface="Tahoma"/>
                <a:cs typeface="Tahoma"/>
              </a:rPr>
              <a:t>28</a:t>
            </a:r>
            <a:r>
              <a:rPr sz="2000" b="1" u="sng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000" b="1" u="sng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000" b="1" u="sng" dirty="0" smtClean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lang="it-IT" sz="2000" b="1" u="sng" spc="-5" dirty="0" smtClean="0">
                <a:solidFill>
                  <a:srgbClr val="C00000"/>
                </a:solidFill>
                <a:latin typeface="Tahoma"/>
                <a:cs typeface="Tahoma"/>
              </a:rPr>
              <a:t>BJEKTI i vleresimit te riskut</a:t>
            </a:r>
            <a:endParaRPr sz="2000" u="sng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7613" y="3225333"/>
            <a:ext cx="8456287" cy="3385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ts val="2400"/>
              </a:lnSpc>
            </a:pPr>
            <a:r>
              <a:rPr sz="2000" spc="-5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00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0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>
                <a:solidFill>
                  <a:srgbClr val="C00000"/>
                </a:solidFill>
                <a:latin typeface="Tahoma"/>
                <a:cs typeface="Tahoma"/>
              </a:rPr>
              <a:t>Vleresimi</a:t>
            </a:r>
            <a:r>
              <a:rPr lang="it-IT" sz="2000" spc="9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i risqeve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9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solidFill>
                  <a:srgbClr val="C00000"/>
                </a:solidFill>
                <a:latin typeface="Tahoma"/>
                <a:cs typeface="Tahoma"/>
              </a:rPr>
              <a:t>si ne zgjedhjen e instrumentave te punes</a:t>
            </a:r>
            <a:r>
              <a:rPr sz="20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>
                <a:solidFill>
                  <a:srgbClr val="C00000"/>
                </a:solidFill>
                <a:latin typeface="Tahoma"/>
                <a:cs typeface="Tahoma"/>
              </a:rPr>
              <a:t>dhe</a:t>
            </a:r>
            <a:r>
              <a:rPr sz="20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spc="-4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te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4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10" dirty="0" smtClean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lang="it-IT" sz="2000" spc="-10" dirty="0" smtClean="0">
                <a:solidFill>
                  <a:srgbClr val="C00000"/>
                </a:solidFill>
                <a:latin typeface="Tahoma"/>
                <a:cs typeface="Tahoma"/>
              </a:rPr>
              <a:t>ubstancave ose te</a:t>
            </a:r>
            <a:r>
              <a:rPr sz="20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prep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000" spc="-15" dirty="0" smtClean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lang="it-IT" sz="2000" spc="-15" dirty="0" smtClean="0">
                <a:solidFill>
                  <a:srgbClr val="C00000"/>
                </a:solidFill>
                <a:latin typeface="Tahoma"/>
                <a:cs typeface="Tahoma"/>
              </a:rPr>
              <a:t>eve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k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imi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ke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3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te perdorur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3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edhe ne sistemimin e vendeve te punes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duhet te mbuloje te gjithe risqet p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sigurine dhe shendetin e punetoreve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229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duke perfshire ketu risqet qe lidhen me grupet e punetoreve </a:t>
            </a:r>
            <a:r>
              <a:rPr sz="2000" spc="-2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te ekspozuar ndaj risqeve te veçante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229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solidFill>
                  <a:srgbClr val="C00000"/>
                </a:solidFill>
                <a:latin typeface="Tahoma"/>
                <a:cs typeface="Tahoma"/>
              </a:rPr>
              <a:t>nder te cilet edhe ata te lidhur me stresin e lidhur ne pune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ipas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>
                <a:solidFill>
                  <a:srgbClr val="C00000"/>
                </a:solidFill>
                <a:latin typeface="Tahoma"/>
                <a:cs typeface="Tahoma"/>
              </a:rPr>
              <a:t>permbajtjes se </a:t>
            </a:r>
            <a:r>
              <a:rPr lang="it-IT" sz="2000" dirty="0" smtClean="0">
                <a:solidFill>
                  <a:srgbClr val="C00000"/>
                </a:solidFill>
                <a:latin typeface="Tahoma"/>
                <a:cs typeface="Tahoma"/>
              </a:rPr>
              <a:t>marreveshjes europiane te 8 Tetorit</a:t>
            </a:r>
            <a:r>
              <a:rPr sz="2000" spc="3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Tahoma"/>
                <a:cs typeface="Tahoma"/>
              </a:rPr>
              <a:t>20</a:t>
            </a:r>
            <a:r>
              <a:rPr sz="2000" spc="-15" dirty="0">
                <a:solidFill>
                  <a:srgbClr val="C00000"/>
                </a:solidFill>
                <a:latin typeface="Tahoma"/>
                <a:cs typeface="Tahoma"/>
              </a:rPr>
              <a:t>04</a:t>
            </a:r>
            <a:r>
              <a:rPr sz="200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15" dirty="0">
                <a:solidFill>
                  <a:srgbClr val="C00000"/>
                </a:solidFill>
                <a:latin typeface="Tahoma"/>
                <a:cs typeface="Tahoma"/>
              </a:rPr>
              <a:t>dhe </a:t>
            </a:r>
            <a:r>
              <a:rPr lang="it-IT" sz="2000" spc="-15" dirty="0" smtClean="0">
                <a:solidFill>
                  <a:srgbClr val="C00000"/>
                </a:solidFill>
                <a:latin typeface="Tahoma"/>
                <a:cs typeface="Tahoma"/>
              </a:rPr>
              <a:t>risqet qe lidhen me punetoret ne gjendje shtatzanie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10" dirty="0" smtClean="0">
                <a:solidFill>
                  <a:srgbClr val="C00000"/>
                </a:solidFill>
                <a:latin typeface="Tahoma"/>
                <a:cs typeface="Tahoma"/>
              </a:rPr>
              <a:t>sipas asaj qe eshte parashikuar nga dekreti legjislativ i </a:t>
            </a:r>
            <a:r>
              <a:rPr sz="2000" spc="-15" dirty="0" smtClean="0">
                <a:solidFill>
                  <a:srgbClr val="C00000"/>
                </a:solidFill>
                <a:latin typeface="Tahoma"/>
                <a:cs typeface="Tahoma"/>
              </a:rPr>
              <a:t>2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19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Marsit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18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Tahoma"/>
                <a:cs typeface="Tahoma"/>
              </a:rPr>
              <a:t>20</a:t>
            </a:r>
            <a:r>
              <a:rPr sz="2000" spc="-15" dirty="0">
                <a:solidFill>
                  <a:srgbClr val="C00000"/>
                </a:solidFill>
                <a:latin typeface="Tahoma"/>
                <a:cs typeface="Tahoma"/>
              </a:rPr>
              <a:t>01</a:t>
            </a:r>
            <a:r>
              <a:rPr sz="200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18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No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18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000" spc="-15" dirty="0">
                <a:solidFill>
                  <a:srgbClr val="C00000"/>
                </a:solidFill>
                <a:latin typeface="Tahoma"/>
                <a:cs typeface="Tahoma"/>
              </a:rPr>
              <a:t>51</a:t>
            </a:r>
            <a:r>
              <a:rPr sz="200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si dhe ata qe lidhen me diferencat ne gjini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>
                <a:solidFill>
                  <a:srgbClr val="C00000"/>
                </a:solidFill>
                <a:latin typeface="Tahoma"/>
                <a:cs typeface="Tahoma"/>
              </a:rPr>
              <a:t>ne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moshe,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spc="-2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solidFill>
                  <a:srgbClr val="C00000"/>
                </a:solidFill>
                <a:latin typeface="Tahoma"/>
                <a:cs typeface="Tahoma"/>
              </a:rPr>
              <a:t>me prurjet nga vendet e tjera dhe ata qe lidhen me tipologjine </a:t>
            </a:r>
            <a:r>
              <a:rPr sz="2000" spc="-10" dirty="0" smtClean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pecifi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ke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 </a:t>
            </a:r>
            <a:r>
              <a:rPr sz="2000" spc="-8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k</a:t>
            </a:r>
            <a:r>
              <a:rPr sz="2000" spc="-10" dirty="0" smtClean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lang="it-IT" sz="2000" dirty="0" smtClean="0">
                <a:solidFill>
                  <a:srgbClr val="C00000"/>
                </a:solidFill>
                <a:latin typeface="Tahoma"/>
                <a:cs typeface="Tahoma"/>
              </a:rPr>
              <a:t>k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u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000" spc="-5" dirty="0" smtClean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solidFill>
                  <a:srgbClr val="C00000"/>
                </a:solidFill>
                <a:latin typeface="Tahoma"/>
                <a:cs typeface="Tahoma"/>
              </a:rPr>
              <a:t>nepermjet se ciles </a:t>
            </a:r>
            <a:r>
              <a:rPr sz="2000" spc="1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C00000"/>
                </a:solidFill>
                <a:latin typeface="Tahoma"/>
                <a:cs typeface="Tahoma"/>
              </a:rPr>
              <a:t>arrihet realizimi i punes</a:t>
            </a:r>
            <a:r>
              <a:rPr sz="2000" dirty="0" smtClean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7"/>
          </p:nvPr>
        </p:nvSpPr>
        <p:spPr>
          <a:xfrm>
            <a:off x="7456421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23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12469" y="1406641"/>
            <a:ext cx="3680460" cy="677108"/>
          </a:xfrm>
          <a:prstGeom prst="rect">
            <a:avLst/>
          </a:prstGeom>
          <a:solidFill>
            <a:srgbClr val="FFFF00"/>
          </a:solidFill>
          <a:ln w="25399">
            <a:solidFill>
              <a:srgbClr val="B182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>
              <a:lnSpc>
                <a:spcPct val="100000"/>
              </a:lnSpc>
            </a:pPr>
            <a:r>
              <a:rPr sz="4400" u="heavy" spc="-10" dirty="0" smtClean="0">
                <a:latin typeface="Tahoma"/>
                <a:cs typeface="Tahoma"/>
              </a:rPr>
              <a:t>S</a:t>
            </a:r>
            <a:r>
              <a:rPr sz="4400" u="heavy" spc="-5" dirty="0" smtClean="0">
                <a:latin typeface="Tahoma"/>
                <a:cs typeface="Tahoma"/>
              </a:rPr>
              <a:t>T</a:t>
            </a:r>
            <a:r>
              <a:rPr sz="4400" u="heavy" dirty="0" smtClean="0">
                <a:latin typeface="Tahoma"/>
                <a:cs typeface="Tahoma"/>
              </a:rPr>
              <a:t>R</a:t>
            </a:r>
            <a:r>
              <a:rPr sz="4400" u="heavy" spc="-15" dirty="0" smtClean="0">
                <a:latin typeface="Tahoma"/>
                <a:cs typeface="Tahoma"/>
              </a:rPr>
              <a:t>E</a:t>
            </a:r>
            <a:r>
              <a:rPr sz="4400" u="heavy" spc="-10" dirty="0" smtClean="0">
                <a:latin typeface="Tahoma"/>
                <a:cs typeface="Tahoma"/>
              </a:rPr>
              <a:t>S</a:t>
            </a:r>
            <a:r>
              <a:rPr lang="it-IT" sz="4400" u="heavy" dirty="0" smtClean="0">
                <a:latin typeface="Tahoma"/>
                <a:cs typeface="Tahoma"/>
              </a:rPr>
              <a:t>I</a:t>
            </a:r>
            <a:r>
              <a:rPr sz="4400" u="heavy" spc="-20" dirty="0" smtClean="0">
                <a:latin typeface="Tahoma"/>
                <a:cs typeface="Tahoma"/>
              </a:rPr>
              <a:t> </a:t>
            </a:r>
            <a:r>
              <a:rPr sz="4400" u="heavy" dirty="0">
                <a:latin typeface="Tahoma"/>
                <a:cs typeface="Tahoma"/>
              </a:rPr>
              <a:t>=</a:t>
            </a:r>
            <a:r>
              <a:rPr sz="4400" u="heavy" spc="-25" dirty="0">
                <a:latin typeface="Tahoma"/>
                <a:cs typeface="Tahoma"/>
              </a:rPr>
              <a:t> </a:t>
            </a:r>
            <a:r>
              <a:rPr sz="4400" u="heavy" dirty="0">
                <a:latin typeface="Tahoma"/>
                <a:cs typeface="Tahoma"/>
              </a:rPr>
              <a:t>???</a:t>
            </a:r>
            <a:endParaRPr sz="4400" dirty="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2399" y="2263431"/>
            <a:ext cx="7848600" cy="4435155"/>
          </a:xfrm>
          <a:custGeom>
            <a:avLst/>
            <a:gdLst/>
            <a:ahLst/>
            <a:cxnLst/>
            <a:rect l="l" t="t" r="r" b="b"/>
            <a:pathLst>
              <a:path w="7848600" h="4127500">
                <a:moveTo>
                  <a:pt x="0" y="4126991"/>
                </a:moveTo>
                <a:lnTo>
                  <a:pt x="7848599" y="4126991"/>
                </a:lnTo>
                <a:lnTo>
                  <a:pt x="7848599" y="0"/>
                </a:lnTo>
                <a:lnTo>
                  <a:pt x="0" y="0"/>
                </a:lnTo>
                <a:lnTo>
                  <a:pt x="0" y="4126991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10664" y="2308575"/>
            <a:ext cx="7672070" cy="4078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800"/>
              </a:lnSpc>
            </a:pPr>
            <a:r>
              <a:rPr lang="it-IT" sz="2400" spc="-10" dirty="0" smtClean="0">
                <a:latin typeface="Tahoma"/>
                <a:cs typeface="Tahoma"/>
              </a:rPr>
              <a:t>S</a:t>
            </a:r>
            <a:r>
              <a:rPr sz="2400" spc="-5" dirty="0" smtClean="0">
                <a:latin typeface="Tahoma"/>
                <a:cs typeface="Tahoma"/>
              </a:rPr>
              <a:t>tres</a:t>
            </a:r>
            <a:r>
              <a:rPr lang="it-IT" sz="2400" dirty="0">
                <a:latin typeface="Tahoma"/>
                <a:cs typeface="Tahoma"/>
              </a:rPr>
              <a:t>i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latin typeface="Tahoma"/>
                <a:cs typeface="Tahoma"/>
              </a:rPr>
              <a:t>eshte</a:t>
            </a:r>
            <a:r>
              <a:rPr sz="2400" spc="254" dirty="0" smtClean="0">
                <a:latin typeface="Times New Roman"/>
                <a:cs typeface="Times New Roman"/>
              </a:rPr>
              <a:t> </a:t>
            </a:r>
            <a:r>
              <a:rPr lang="it-IT" sz="2400" spc="-10" dirty="0" smtClean="0">
                <a:latin typeface="Tahoma"/>
                <a:cs typeface="Tahoma"/>
              </a:rPr>
              <a:t>nje gjendje</a:t>
            </a:r>
            <a:r>
              <a:rPr sz="2400" spc="-10" dirty="0" smtClean="0">
                <a:latin typeface="Tahoma"/>
                <a:cs typeface="Tahoma"/>
              </a:rPr>
              <a:t>,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q</a:t>
            </a:r>
            <a:r>
              <a:rPr sz="2400" dirty="0" smtClean="0">
                <a:latin typeface="Tahoma"/>
                <a:cs typeface="Tahoma"/>
              </a:rPr>
              <a:t>e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shoqerohet </a:t>
            </a:r>
            <a:r>
              <a:rPr lang="it-IT" sz="2400" dirty="0" smtClean="0">
                <a:latin typeface="Tahoma"/>
                <a:cs typeface="Tahoma"/>
              </a:rPr>
              <a:t>me </a:t>
            </a:r>
            <a:r>
              <a:rPr sz="2400" spc="250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gjendje shendetesore te keqe dhe çrregullime fizike</a:t>
            </a:r>
            <a:r>
              <a:rPr sz="2400" spc="-10" dirty="0" smtClean="0">
                <a:latin typeface="Tahoma"/>
                <a:cs typeface="Tahoma"/>
              </a:rPr>
              <a:t>,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>
                <a:latin typeface="Tahoma"/>
                <a:cs typeface="Tahoma"/>
              </a:rPr>
              <a:t>psikologjike</a:t>
            </a:r>
            <a:r>
              <a:rPr sz="2400" spc="280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ahoma"/>
                <a:cs typeface="Tahoma"/>
              </a:rPr>
              <a:t>o</a:t>
            </a:r>
            <a:r>
              <a:rPr lang="it-IT" sz="2400" dirty="0" smtClean="0">
                <a:latin typeface="Tahoma"/>
                <a:cs typeface="Tahoma"/>
              </a:rPr>
              <a:t>se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26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ahoma"/>
                <a:cs typeface="Tahoma"/>
              </a:rPr>
              <a:t>s</a:t>
            </a:r>
            <a:r>
              <a:rPr sz="240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c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sz="2400" spc="-5" dirty="0" smtClean="0">
                <a:latin typeface="Tahoma"/>
                <a:cs typeface="Tahoma"/>
              </a:rPr>
              <a:t>a</a:t>
            </a:r>
            <a:r>
              <a:rPr sz="2400" spc="-10" dirty="0" smtClean="0">
                <a:latin typeface="Tahoma"/>
                <a:cs typeface="Tahoma"/>
              </a:rPr>
              <a:t>l</a:t>
            </a:r>
            <a:r>
              <a:rPr lang="it-IT" sz="2400" spc="-10" dirty="0" smtClean="0">
                <a:latin typeface="Tahoma"/>
                <a:cs typeface="Tahoma"/>
              </a:rPr>
              <a:t>e</a:t>
            </a:r>
            <a:r>
              <a:rPr lang="it-IT" sz="2400" spc="254" dirty="0"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latin typeface="Tahoma"/>
                <a:cs typeface="Tahoma"/>
              </a:rPr>
              <a:t>qe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260" dirty="0" smtClean="0">
                <a:latin typeface="Times New Roman"/>
                <a:cs typeface="Times New Roman"/>
              </a:rPr>
              <a:t> </a:t>
            </a:r>
            <a:r>
              <a:rPr lang="it-IT" sz="2400" spc="5" dirty="0" smtClean="0">
                <a:latin typeface="Tahoma"/>
                <a:cs typeface="Tahoma"/>
              </a:rPr>
              <a:t>rrjedh nga fakti qe personat nuk ndihen ne gjendje te kalojne </a:t>
            </a:r>
            <a:r>
              <a:rPr lang="it-IT" sz="2400" spc="-5" dirty="0" smtClean="0">
                <a:latin typeface="Tahoma"/>
                <a:cs typeface="Tahoma"/>
              </a:rPr>
              <a:t>hendekun qe lidhet me kerkesat </a:t>
            </a:r>
            <a:r>
              <a:rPr sz="2400" dirty="0" smtClean="0">
                <a:latin typeface="Tahoma"/>
                <a:cs typeface="Tahoma"/>
              </a:rPr>
              <a:t>o</a:t>
            </a:r>
            <a:r>
              <a:rPr lang="it-IT" sz="2400" dirty="0" smtClean="0">
                <a:latin typeface="Tahoma"/>
                <a:cs typeface="Tahoma"/>
              </a:rPr>
              <a:t>se me pritshmerite e tyre.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 marR="6350">
              <a:lnSpc>
                <a:spcPct val="99800"/>
              </a:lnSpc>
            </a:pPr>
            <a:r>
              <a:rPr lang="it-IT" sz="2400" spc="-10" dirty="0" smtClean="0">
                <a:latin typeface="Tahoma"/>
                <a:cs typeface="Tahoma"/>
              </a:rPr>
              <a:t>Individi eshte ne gjendje te </a:t>
            </a:r>
            <a:r>
              <a:rPr sz="2400" spc="-5" dirty="0" smtClean="0">
                <a:latin typeface="Tahoma"/>
                <a:cs typeface="Tahoma"/>
              </a:rPr>
              <a:t>re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5" dirty="0" smtClean="0">
                <a:latin typeface="Tahoma"/>
                <a:cs typeface="Tahoma"/>
              </a:rPr>
              <a:t>g</a:t>
            </a:r>
            <a:r>
              <a:rPr lang="it-IT" sz="2400" spc="-10" dirty="0" smtClean="0">
                <a:latin typeface="Tahoma"/>
                <a:cs typeface="Tahoma"/>
              </a:rPr>
              <a:t>oje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200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ndaj presioneve qe i nenshtrohet per nje kohe te shkurter</a:t>
            </a:r>
            <a:r>
              <a:rPr sz="2400" spc="-10" dirty="0" smtClean="0">
                <a:latin typeface="Tahoma"/>
                <a:cs typeface="Tahoma"/>
              </a:rPr>
              <a:t>,</a:t>
            </a:r>
            <a:r>
              <a:rPr lang="it-IT" sz="2400" spc="-140" dirty="0"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latin typeface="Tahoma"/>
                <a:cs typeface="Tahoma"/>
              </a:rPr>
              <a:t>dhe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-150" dirty="0" smtClean="0">
                <a:latin typeface="Times New Roman"/>
                <a:cs typeface="Times New Roman"/>
              </a:rPr>
              <a:t> </a:t>
            </a:r>
            <a:r>
              <a:rPr lang="it-IT" sz="2400" spc="5" dirty="0" smtClean="0">
                <a:latin typeface="Tahoma"/>
                <a:cs typeface="Tahoma"/>
              </a:rPr>
              <a:t>keto mund te konsiderohen </a:t>
            </a:r>
            <a:r>
              <a:rPr sz="2400" spc="-10" dirty="0" smtClean="0">
                <a:latin typeface="Tahoma"/>
                <a:cs typeface="Tahoma"/>
              </a:rPr>
              <a:t>p</a:t>
            </a:r>
            <a:r>
              <a:rPr sz="240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s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sz="2400" spc="-5" dirty="0" smtClean="0">
                <a:latin typeface="Tahoma"/>
                <a:cs typeface="Tahoma"/>
              </a:rPr>
              <a:t>t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sz="2400" dirty="0" smtClean="0">
                <a:latin typeface="Tahoma"/>
                <a:cs typeface="Tahoma"/>
              </a:rPr>
              <a:t>v</a:t>
            </a:r>
            <a:r>
              <a:rPr sz="2400" spc="-5" dirty="0" smtClean="0">
                <a:latin typeface="Tahoma"/>
                <a:cs typeface="Tahoma"/>
              </a:rPr>
              <a:t>e</a:t>
            </a:r>
            <a:r>
              <a:rPr sz="2400" spc="-10" dirty="0">
                <a:latin typeface="Tahoma"/>
                <a:cs typeface="Tahoma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por perballe nje ekspozimi te zgjatur me presione te forta </a:t>
            </a:r>
            <a:r>
              <a:rPr lang="it-IT" sz="2400" spc="-20" dirty="0" smtClean="0">
                <a:latin typeface="Tahoma"/>
                <a:cs typeface="Tahoma"/>
              </a:rPr>
              <a:t>ai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-275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paraqet veshtiresi te medha reagimi.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7"/>
          </p:nvPr>
        </p:nvSpPr>
        <p:spPr>
          <a:xfrm>
            <a:off x="7347231" y="6894766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24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12469" y="1406641"/>
            <a:ext cx="3680460" cy="677108"/>
          </a:xfrm>
          <a:prstGeom prst="rect">
            <a:avLst/>
          </a:prstGeom>
          <a:solidFill>
            <a:srgbClr val="FFFF00"/>
          </a:solidFill>
          <a:ln w="25399">
            <a:solidFill>
              <a:srgbClr val="B182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>
              <a:lnSpc>
                <a:spcPct val="100000"/>
              </a:lnSpc>
            </a:pPr>
            <a:r>
              <a:rPr sz="4400" u="heavy" spc="-10" dirty="0" smtClean="0">
                <a:latin typeface="Tahoma"/>
                <a:cs typeface="Tahoma"/>
              </a:rPr>
              <a:t>S</a:t>
            </a:r>
            <a:r>
              <a:rPr sz="4400" u="heavy" spc="-5" dirty="0" smtClean="0">
                <a:latin typeface="Tahoma"/>
                <a:cs typeface="Tahoma"/>
              </a:rPr>
              <a:t>T</a:t>
            </a:r>
            <a:r>
              <a:rPr sz="4400" u="heavy" dirty="0" smtClean="0">
                <a:latin typeface="Tahoma"/>
                <a:cs typeface="Tahoma"/>
              </a:rPr>
              <a:t>R</a:t>
            </a:r>
            <a:r>
              <a:rPr sz="4400" u="heavy" spc="-15" dirty="0" smtClean="0">
                <a:latin typeface="Tahoma"/>
                <a:cs typeface="Tahoma"/>
              </a:rPr>
              <a:t>E</a:t>
            </a:r>
            <a:r>
              <a:rPr sz="4400" u="heavy" spc="-10" dirty="0" smtClean="0">
                <a:latin typeface="Tahoma"/>
                <a:cs typeface="Tahoma"/>
              </a:rPr>
              <a:t>S</a:t>
            </a:r>
            <a:r>
              <a:rPr lang="it-IT" sz="4400" u="heavy" dirty="0" smtClean="0">
                <a:latin typeface="Tahoma"/>
                <a:cs typeface="Tahoma"/>
              </a:rPr>
              <a:t>I</a:t>
            </a:r>
            <a:r>
              <a:rPr sz="4400" u="heavy" spc="-20" dirty="0" smtClean="0">
                <a:latin typeface="Tahoma"/>
                <a:cs typeface="Tahoma"/>
              </a:rPr>
              <a:t> </a:t>
            </a:r>
            <a:r>
              <a:rPr sz="4400" u="heavy" dirty="0">
                <a:latin typeface="Tahoma"/>
                <a:cs typeface="Tahoma"/>
              </a:rPr>
              <a:t>=</a:t>
            </a:r>
            <a:r>
              <a:rPr sz="4400" u="heavy" spc="-25" dirty="0">
                <a:latin typeface="Tahoma"/>
                <a:cs typeface="Tahoma"/>
              </a:rPr>
              <a:t> </a:t>
            </a:r>
            <a:r>
              <a:rPr sz="4400" u="heavy" dirty="0">
                <a:latin typeface="Tahoma"/>
                <a:cs typeface="Tahoma"/>
              </a:rPr>
              <a:t>???</a:t>
            </a:r>
            <a:endParaRPr sz="44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7473" y="2406385"/>
            <a:ext cx="8286115" cy="1107996"/>
          </a:xfrm>
          <a:prstGeom prst="rect">
            <a:avLst/>
          </a:prstGeom>
          <a:ln w="1904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 marR="80645" algn="just">
              <a:lnSpc>
                <a:spcPct val="99800"/>
              </a:lnSpc>
            </a:pPr>
            <a:r>
              <a:rPr sz="2400" spc="-20" dirty="0" smtClean="0">
                <a:latin typeface="Tahoma"/>
                <a:cs typeface="Tahoma"/>
              </a:rPr>
              <a:t>R</a:t>
            </a:r>
            <a:r>
              <a:rPr sz="2400" spc="-5" dirty="0" smtClean="0">
                <a:latin typeface="Tahoma"/>
                <a:cs typeface="Tahoma"/>
              </a:rPr>
              <a:t>e</a:t>
            </a:r>
            <a:r>
              <a:rPr lang="it-IT" sz="2400" spc="-5" dirty="0" smtClean="0">
                <a:latin typeface="Tahoma"/>
                <a:cs typeface="Tahoma"/>
              </a:rPr>
              <a:t>agimet </a:t>
            </a:r>
            <a:r>
              <a:rPr sz="2400" dirty="0" smtClean="0">
                <a:latin typeface="Tahoma"/>
                <a:cs typeface="Tahoma"/>
              </a:rPr>
              <a:t>f</a:t>
            </a:r>
            <a:r>
              <a:rPr sz="2400" spc="-20" dirty="0" smtClean="0">
                <a:latin typeface="Tahoma"/>
                <a:cs typeface="Tahoma"/>
              </a:rPr>
              <a:t>i</a:t>
            </a:r>
            <a:r>
              <a:rPr lang="it-IT" sz="2400" spc="-5" dirty="0" smtClean="0">
                <a:latin typeface="Tahoma"/>
                <a:cs typeface="Tahoma"/>
              </a:rPr>
              <a:t>z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lang="it-IT" sz="2400" spc="-5" dirty="0" smtClean="0">
                <a:latin typeface="Tahoma"/>
                <a:cs typeface="Tahoma"/>
              </a:rPr>
              <a:t>k</a:t>
            </a:r>
            <a:r>
              <a:rPr sz="2400" dirty="0" smtClean="0">
                <a:latin typeface="Tahoma"/>
                <a:cs typeface="Tahoma"/>
              </a:rPr>
              <a:t>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235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ahoma"/>
                <a:cs typeface="Tahoma"/>
              </a:rPr>
              <a:t>d</a:t>
            </a:r>
            <a:r>
              <a:rPr lang="it-IT" sz="2400" dirty="0" smtClean="0">
                <a:latin typeface="Tahoma"/>
                <a:cs typeface="Tahoma"/>
              </a:rPr>
              <a:t>he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jo te </a:t>
            </a:r>
            <a:r>
              <a:rPr sz="2400" spc="-5" dirty="0" smtClean="0">
                <a:latin typeface="Tahoma"/>
                <a:cs typeface="Tahoma"/>
              </a:rPr>
              <a:t>m</a:t>
            </a:r>
            <a:r>
              <a:rPr sz="240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t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sz="2400" dirty="0" smtClean="0">
                <a:latin typeface="Tahoma"/>
                <a:cs typeface="Tahoma"/>
              </a:rPr>
              <a:t>v</a:t>
            </a:r>
            <a:r>
              <a:rPr lang="it-IT" sz="2400" dirty="0" smtClean="0">
                <a:latin typeface="Tahoma"/>
                <a:cs typeface="Tahoma"/>
              </a:rPr>
              <a:t>uara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210" dirty="0" smtClean="0">
                <a:latin typeface="Times New Roman"/>
                <a:cs typeface="Times New Roman"/>
              </a:rPr>
              <a:t> </a:t>
            </a:r>
            <a:r>
              <a:rPr lang="it-IT" sz="2400" dirty="0">
                <a:latin typeface="Tahoma"/>
                <a:cs typeface="Tahoma"/>
              </a:rPr>
              <a:t>te </a:t>
            </a:r>
            <a:r>
              <a:rPr lang="it-IT" sz="2400" dirty="0" smtClean="0">
                <a:latin typeface="Tahoma"/>
                <a:cs typeface="Tahoma"/>
              </a:rPr>
              <a:t>demshme </a:t>
            </a:r>
            <a:r>
              <a:rPr lang="it-IT" sz="2400" spc="-5" dirty="0" smtClean="0">
                <a:latin typeface="Tahoma"/>
                <a:cs typeface="Tahoma"/>
              </a:rPr>
              <a:t>q</a:t>
            </a:r>
            <a:r>
              <a:rPr sz="2400" dirty="0" smtClean="0">
                <a:latin typeface="Tahoma"/>
                <a:cs typeface="Tahoma"/>
              </a:rPr>
              <a:t>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220" dirty="0" smtClean="0"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latin typeface="Tahoma"/>
                <a:cs typeface="Tahoma"/>
              </a:rPr>
              <a:t>manifestohen,</a:t>
            </a:r>
            <a:r>
              <a:rPr lang="it-IT" sz="2400" spc="220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kur </a:t>
            </a:r>
            <a:r>
              <a:rPr lang="it-IT" sz="2400" spc="-10" dirty="0" smtClean="0">
                <a:latin typeface="Tahoma"/>
                <a:cs typeface="Tahoma"/>
              </a:rPr>
              <a:t>kerkesat e punes nuk jane </a:t>
            </a:r>
            <a:r>
              <a:rPr lang="it-IT" sz="2400" spc="-25" dirty="0" smtClean="0">
                <a:latin typeface="Tahoma"/>
                <a:cs typeface="Tahoma"/>
              </a:rPr>
              <a:t>ne perputhje me kapacitetin,</a:t>
            </a:r>
            <a:r>
              <a:rPr sz="2400" spc="160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burimet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ahoma"/>
                <a:cs typeface="Tahoma"/>
              </a:rPr>
              <a:t>o</a:t>
            </a:r>
            <a:r>
              <a:rPr lang="it-IT" sz="2400" dirty="0" smtClean="0">
                <a:latin typeface="Tahoma"/>
                <a:cs typeface="Tahoma"/>
              </a:rPr>
              <a:t>se</a:t>
            </a:r>
            <a:r>
              <a:rPr sz="2400" spc="160" dirty="0" smtClean="0"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latin typeface="Tahoma"/>
                <a:cs typeface="Tahoma"/>
              </a:rPr>
              <a:t>nevojat e punetorit.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7473" y="4040096"/>
            <a:ext cx="8286115" cy="1549142"/>
          </a:xfrm>
          <a:custGeom>
            <a:avLst/>
            <a:gdLst/>
            <a:ahLst/>
            <a:cxnLst/>
            <a:rect l="l" t="t" r="r" b="b"/>
            <a:pathLst>
              <a:path w="8286115" h="1207135">
                <a:moveTo>
                  <a:pt x="0" y="1207007"/>
                </a:moveTo>
                <a:lnTo>
                  <a:pt x="8285987" y="1207007"/>
                </a:lnTo>
                <a:lnTo>
                  <a:pt x="8285987" y="0"/>
                </a:lnTo>
                <a:lnTo>
                  <a:pt x="0" y="0"/>
                </a:lnTo>
                <a:lnTo>
                  <a:pt x="0" y="1207007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95420" y="3837017"/>
            <a:ext cx="8110220" cy="19902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22860" algn="just">
              <a:lnSpc>
                <a:spcPct val="100000"/>
              </a:lnSpc>
            </a:pPr>
            <a:r>
              <a:rPr sz="2400" spc="-5" dirty="0" smtClean="0">
                <a:latin typeface="Tahoma"/>
                <a:cs typeface="Tahoma"/>
              </a:rPr>
              <a:t>“</a:t>
            </a:r>
            <a:r>
              <a:rPr lang="it-IT" sz="2400" spc="-10" dirty="0" smtClean="0">
                <a:latin typeface="Tahoma"/>
                <a:cs typeface="Tahoma"/>
              </a:rPr>
              <a:t>Stresi nuk eshte nje semundje por nje eksozim i zgjatur </a:t>
            </a:r>
            <a:r>
              <a:rPr lang="it-IT" sz="2400" spc="-5" dirty="0" smtClean="0">
                <a:latin typeface="Tahoma"/>
                <a:cs typeface="Tahoma"/>
              </a:rPr>
              <a:t>ndaj stresit mund te ule rendimentin ne pune dhe te shkaktoje probleme te shendetit.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7"/>
          </p:nvPr>
        </p:nvSpPr>
        <p:spPr>
          <a:xfrm>
            <a:off x="7388129" y="6850383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25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81413" y="1404417"/>
            <a:ext cx="8433435" cy="4572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8320">
              <a:lnSpc>
                <a:spcPct val="100000"/>
              </a:lnSpc>
            </a:pPr>
            <a:r>
              <a:rPr sz="2800" dirty="0" smtClean="0">
                <a:latin typeface="Tahoma"/>
                <a:cs typeface="Tahoma"/>
              </a:rPr>
              <a:t>“</a:t>
            </a:r>
            <a:r>
              <a:rPr lang="it-IT" sz="2800" spc="-20" dirty="0">
                <a:latin typeface="Tahoma"/>
                <a:cs typeface="Tahoma"/>
              </a:rPr>
              <a:t>P</a:t>
            </a:r>
            <a:r>
              <a:rPr sz="2800" spc="-20" dirty="0" smtClean="0">
                <a:latin typeface="Tahoma"/>
                <a:cs typeface="Tahoma"/>
              </a:rPr>
              <a:t>es</a:t>
            </a:r>
            <a:r>
              <a:rPr lang="it-IT" sz="2800" spc="-20" dirty="0" smtClean="0">
                <a:latin typeface="Tahoma"/>
                <a:cs typeface="Tahoma"/>
              </a:rPr>
              <a:t>ha</a:t>
            </a:r>
            <a:r>
              <a:rPr sz="2800" spc="180" dirty="0" smtClean="0">
                <a:latin typeface="Times New Roman"/>
                <a:cs typeface="Times New Roman"/>
              </a:rPr>
              <a:t> </a:t>
            </a:r>
            <a:r>
              <a:rPr sz="2800" spc="-15" dirty="0" smtClean="0">
                <a:latin typeface="Tahoma"/>
                <a:cs typeface="Tahoma"/>
              </a:rPr>
              <a:t>e</a:t>
            </a:r>
            <a:r>
              <a:rPr lang="it-IT" sz="2800" dirty="0" smtClean="0">
                <a:latin typeface="Tahoma"/>
                <a:cs typeface="Tahoma"/>
              </a:rPr>
              <a:t>k</a:t>
            </a:r>
            <a:r>
              <a:rPr sz="2800" spc="-15" dirty="0" smtClean="0">
                <a:latin typeface="Tahoma"/>
                <a:cs typeface="Tahoma"/>
              </a:rPr>
              <a:t>o</a:t>
            </a:r>
            <a:r>
              <a:rPr sz="2800" spc="-20" dirty="0" smtClean="0">
                <a:latin typeface="Tahoma"/>
                <a:cs typeface="Tahoma"/>
              </a:rPr>
              <a:t>n</a:t>
            </a:r>
            <a:r>
              <a:rPr sz="2800" spc="-15" dirty="0" smtClean="0">
                <a:latin typeface="Tahoma"/>
                <a:cs typeface="Tahoma"/>
              </a:rPr>
              <a:t>o</a:t>
            </a:r>
            <a:r>
              <a:rPr sz="2800" spc="-25" dirty="0" smtClean="0">
                <a:latin typeface="Tahoma"/>
                <a:cs typeface="Tahoma"/>
              </a:rPr>
              <a:t>m</a:t>
            </a:r>
            <a:r>
              <a:rPr sz="2800" spc="-15" dirty="0" smtClean="0">
                <a:latin typeface="Tahoma"/>
                <a:cs typeface="Tahoma"/>
              </a:rPr>
              <a:t>i</a:t>
            </a:r>
            <a:r>
              <a:rPr lang="it-IT" sz="2800" dirty="0" smtClean="0">
                <a:latin typeface="Tahoma"/>
                <a:cs typeface="Tahoma"/>
              </a:rPr>
              <a:t>k</a:t>
            </a:r>
            <a:r>
              <a:rPr lang="it-IT" sz="2800" spc="-30" dirty="0" smtClean="0">
                <a:latin typeface="Tahoma"/>
                <a:cs typeface="Tahoma"/>
              </a:rPr>
              <a:t>e</a:t>
            </a:r>
            <a:r>
              <a:rPr sz="2800" dirty="0" smtClean="0">
                <a:latin typeface="Tahoma"/>
                <a:cs typeface="Tahoma"/>
              </a:rPr>
              <a:t>”</a:t>
            </a:r>
            <a:r>
              <a:rPr sz="2800" spc="180" dirty="0" smtClean="0">
                <a:latin typeface="Times New Roman"/>
                <a:cs typeface="Times New Roman"/>
              </a:rPr>
              <a:t> </a:t>
            </a:r>
            <a:r>
              <a:rPr lang="en-US" sz="2800" spc="-20" dirty="0" smtClean="0">
                <a:latin typeface="Tahoma"/>
                <a:cs typeface="Tahoma"/>
              </a:rPr>
              <a:t>e </a:t>
            </a:r>
            <a:r>
              <a:rPr lang="en-US" sz="2800" spc="-20" dirty="0" err="1" smtClean="0">
                <a:latin typeface="Tahoma"/>
                <a:cs typeface="Tahoma"/>
              </a:rPr>
              <a:t>stresit</a:t>
            </a:r>
            <a:endParaRPr sz="2800" dirty="0">
              <a:latin typeface="Tahoma"/>
              <a:cs typeface="Tahoma"/>
            </a:endParaRPr>
          </a:p>
          <a:p>
            <a:pPr marL="372110" marR="5715" indent="-359410" algn="just">
              <a:lnSpc>
                <a:spcPct val="130000"/>
              </a:lnSpc>
              <a:spcBef>
                <a:spcPts val="1415"/>
              </a:spcBef>
              <a:buFont typeface="Wingdings"/>
              <a:buChar char=""/>
              <a:tabLst>
                <a:tab pos="372745" algn="l"/>
              </a:tabLst>
            </a:pPr>
            <a:r>
              <a:rPr lang="it-IT" sz="2200" spc="-5" dirty="0" smtClean="0">
                <a:latin typeface="Tahoma"/>
                <a:cs typeface="Tahoma"/>
              </a:rPr>
              <a:t>Stresi eshte </a:t>
            </a:r>
            <a:r>
              <a:rPr sz="2200" spc="-20" dirty="0" smtClean="0">
                <a:latin typeface="Tahoma"/>
                <a:cs typeface="Tahoma"/>
              </a:rPr>
              <a:t>p</a:t>
            </a:r>
            <a:r>
              <a:rPr sz="2200" spc="-15" dirty="0" smtClean="0">
                <a:latin typeface="Tahoma"/>
                <a:cs typeface="Tahoma"/>
              </a:rPr>
              <a:t>r</a:t>
            </a:r>
            <a:r>
              <a:rPr sz="2200" spc="-20" dirty="0" smtClean="0">
                <a:latin typeface="Tahoma"/>
                <a:cs typeface="Tahoma"/>
              </a:rPr>
              <a:t>ob</a:t>
            </a:r>
            <a:r>
              <a:rPr sz="2200" spc="-5" dirty="0" smtClean="0">
                <a:latin typeface="Tahoma"/>
                <a:cs typeface="Tahoma"/>
              </a:rPr>
              <a:t>l</a:t>
            </a:r>
            <a:r>
              <a:rPr sz="2200" spc="-25" dirty="0" smtClean="0">
                <a:latin typeface="Tahoma"/>
                <a:cs typeface="Tahoma"/>
              </a:rPr>
              <a:t>e</a:t>
            </a:r>
            <a:r>
              <a:rPr sz="2200" spc="-15" dirty="0" smtClean="0">
                <a:latin typeface="Tahoma"/>
                <a:cs typeface="Tahoma"/>
              </a:rPr>
              <a:t>m</a:t>
            </a:r>
            <a:r>
              <a:rPr lang="it-IT" sz="2200" spc="-15" dirty="0" smtClean="0">
                <a:latin typeface="Tahoma"/>
                <a:cs typeface="Tahoma"/>
              </a:rPr>
              <a:t>i i dyte i shendetit i lidhur me aktivitetin e punes i referuar me shpesh.</a:t>
            </a:r>
            <a:endParaRPr sz="2200" dirty="0">
              <a:latin typeface="Tahoma"/>
              <a:cs typeface="Tahoma"/>
            </a:endParaRPr>
          </a:p>
          <a:p>
            <a:pPr marL="372110" indent="-359410">
              <a:lnSpc>
                <a:spcPct val="100000"/>
              </a:lnSpc>
              <a:spcBef>
                <a:spcPts val="780"/>
              </a:spcBef>
              <a:buFont typeface="Wingdings"/>
              <a:buChar char=""/>
              <a:tabLst>
                <a:tab pos="372745" algn="l"/>
              </a:tabLst>
            </a:pPr>
            <a:r>
              <a:rPr lang="it-IT" sz="2200" spc="-5" dirty="0" smtClean="0">
                <a:latin typeface="Tahoma"/>
                <a:cs typeface="Tahoma"/>
              </a:rPr>
              <a:t>Stresi ndikon pothuajse</a:t>
            </a:r>
            <a:r>
              <a:rPr sz="2200" spc="130" dirty="0" smtClean="0">
                <a:latin typeface="Times New Roman"/>
                <a:cs typeface="Times New Roman"/>
              </a:rPr>
              <a:t> </a:t>
            </a:r>
            <a:r>
              <a:rPr lang="it-IT" sz="2200" spc="-20" dirty="0" smtClean="0">
                <a:latin typeface="Tahoma"/>
                <a:cs typeface="Tahoma"/>
              </a:rPr>
              <a:t>nje punetor europian ne kater.</a:t>
            </a:r>
            <a:endParaRPr sz="2200" dirty="0">
              <a:latin typeface="Tahoma"/>
              <a:cs typeface="Tahoma"/>
            </a:endParaRPr>
          </a:p>
          <a:p>
            <a:pPr marL="372110" marR="5080" indent="-359410" algn="just">
              <a:lnSpc>
                <a:spcPct val="129500"/>
              </a:lnSpc>
              <a:spcBef>
                <a:spcPts val="10"/>
              </a:spcBef>
              <a:buFont typeface="Wingdings"/>
              <a:buChar char=""/>
              <a:tabLst>
                <a:tab pos="372745" algn="l"/>
              </a:tabLst>
            </a:pPr>
            <a:r>
              <a:rPr lang="it-IT" sz="2200" spc="-20" dirty="0" smtClean="0">
                <a:latin typeface="Tahoma"/>
                <a:cs typeface="Tahoma"/>
              </a:rPr>
              <a:t>Nga studimet e kryera del se nje perqindje midis 50 </a:t>
            </a:r>
            <a:r>
              <a:rPr sz="2200" spc="-20" dirty="0" smtClean="0">
                <a:latin typeface="Tahoma"/>
                <a:cs typeface="Tahoma"/>
              </a:rPr>
              <a:t>%</a:t>
            </a:r>
            <a:r>
              <a:rPr sz="2200" dirty="0" smtClean="0">
                <a:latin typeface="Times New Roman"/>
                <a:cs typeface="Times New Roman"/>
              </a:rPr>
              <a:t> </a:t>
            </a:r>
            <a:r>
              <a:rPr sz="2200" spc="-245" dirty="0" smtClean="0">
                <a:latin typeface="Times New Roman"/>
                <a:cs typeface="Times New Roman"/>
              </a:rPr>
              <a:t> </a:t>
            </a:r>
            <a:r>
              <a:rPr lang="it-IT" sz="2200" spc="-15" dirty="0" smtClean="0">
                <a:latin typeface="Tahoma"/>
                <a:cs typeface="Tahoma"/>
              </a:rPr>
              <a:t>dhe</a:t>
            </a:r>
            <a:r>
              <a:rPr sz="2200" dirty="0" smtClean="0">
                <a:latin typeface="Times New Roman"/>
                <a:cs typeface="Times New Roman"/>
              </a:rPr>
              <a:t> </a:t>
            </a:r>
            <a:r>
              <a:rPr sz="2200" spc="-20" dirty="0" smtClean="0">
                <a:latin typeface="Tahoma"/>
                <a:cs typeface="Tahoma"/>
              </a:rPr>
              <a:t>60</a:t>
            </a:r>
            <a:r>
              <a:rPr lang="it-IT" sz="2200" spc="-20" dirty="0" smtClean="0">
                <a:latin typeface="Tahoma"/>
                <a:cs typeface="Tahoma"/>
              </a:rPr>
              <a:t> </a:t>
            </a:r>
            <a:r>
              <a:rPr sz="2200" spc="-20" dirty="0" smtClean="0">
                <a:latin typeface="Tahoma"/>
                <a:cs typeface="Tahoma"/>
              </a:rPr>
              <a:t>%</a:t>
            </a:r>
            <a:r>
              <a:rPr sz="2200" dirty="0" smtClean="0">
                <a:latin typeface="Times New Roman"/>
                <a:cs typeface="Times New Roman"/>
              </a:rPr>
              <a:t> </a:t>
            </a:r>
            <a:r>
              <a:rPr sz="2200" spc="-235" dirty="0" smtClean="0">
                <a:latin typeface="Times New Roman"/>
                <a:cs typeface="Times New Roman"/>
              </a:rPr>
              <a:t> </a:t>
            </a:r>
            <a:r>
              <a:rPr lang="it-IT" sz="2200" spc="-20" dirty="0" smtClean="0">
                <a:latin typeface="Tahoma"/>
                <a:cs typeface="Tahoma"/>
              </a:rPr>
              <a:t>te gjithe diteve te punes te humbura i detyrohet stresit.</a:t>
            </a:r>
            <a:endParaRPr sz="2200" dirty="0">
              <a:latin typeface="Tahoma"/>
              <a:cs typeface="Tahoma"/>
            </a:endParaRPr>
          </a:p>
          <a:p>
            <a:pPr marL="372110" marR="5715" indent="-359410" algn="just">
              <a:lnSpc>
                <a:spcPct val="129500"/>
              </a:lnSpc>
              <a:spcBef>
                <a:spcPts val="10"/>
              </a:spcBef>
              <a:buFont typeface="Wingdings"/>
              <a:buChar char=""/>
              <a:tabLst>
                <a:tab pos="372745" algn="l"/>
              </a:tabLst>
            </a:pPr>
            <a:r>
              <a:rPr lang="it-IT" sz="2200" spc="-15" dirty="0" smtClean="0">
                <a:latin typeface="Tahoma"/>
                <a:cs typeface="Tahoma"/>
              </a:rPr>
              <a:t>Numri i personave qe vuajne nga stresi i lidhur me aktivitetin e punes eshte i destinuar te rritet.</a:t>
            </a:r>
            <a:endParaRPr sz="2200" dirty="0">
              <a:latin typeface="Tahoma"/>
              <a:cs typeface="Tahoma"/>
            </a:endParaRPr>
          </a:p>
          <a:p>
            <a:pPr marL="372110" marR="5715" indent="-359410" algn="just">
              <a:lnSpc>
                <a:spcPct val="129500"/>
              </a:lnSpc>
              <a:spcBef>
                <a:spcPts val="10"/>
              </a:spcBef>
              <a:buFont typeface="Wingdings"/>
              <a:buChar char=""/>
              <a:tabLst>
                <a:tab pos="372745" algn="l"/>
              </a:tabLst>
            </a:pPr>
            <a:r>
              <a:rPr lang="it-IT" sz="2200" spc="-20" dirty="0" smtClean="0">
                <a:latin typeface="Tahoma"/>
                <a:cs typeface="Tahoma"/>
              </a:rPr>
              <a:t>Ne</a:t>
            </a:r>
            <a:r>
              <a:rPr sz="2200" dirty="0" smtClean="0">
                <a:latin typeface="Times New Roman"/>
                <a:cs typeface="Times New Roman"/>
              </a:rPr>
              <a:t>  </a:t>
            </a:r>
            <a:r>
              <a:rPr sz="2200" spc="45" dirty="0" smtClean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ahoma"/>
                <a:cs typeface="Tahoma"/>
              </a:rPr>
              <a:t>2002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lang="it-IT" sz="2200" spc="-10" dirty="0" smtClean="0">
                <a:latin typeface="Tahoma"/>
                <a:cs typeface="Tahoma"/>
              </a:rPr>
              <a:t>k</a:t>
            </a:r>
            <a:r>
              <a:rPr sz="2200" spc="-20" dirty="0" smtClean="0">
                <a:latin typeface="Tahoma"/>
                <a:cs typeface="Tahoma"/>
              </a:rPr>
              <a:t>o</a:t>
            </a:r>
            <a:r>
              <a:rPr sz="2200" spc="-10" dirty="0" smtClean="0">
                <a:latin typeface="Tahoma"/>
                <a:cs typeface="Tahoma"/>
              </a:rPr>
              <a:t>s</a:t>
            </a:r>
            <a:r>
              <a:rPr sz="2200" spc="5" dirty="0" smtClean="0">
                <a:latin typeface="Tahoma"/>
                <a:cs typeface="Tahoma"/>
              </a:rPr>
              <a:t>t</a:t>
            </a:r>
            <a:r>
              <a:rPr lang="it-IT" sz="2200" spc="5" dirty="0" smtClean="0">
                <a:latin typeface="Tahoma"/>
                <a:cs typeface="Tahoma"/>
              </a:rPr>
              <a:t>ua</a:t>
            </a:r>
            <a:r>
              <a:rPr sz="2200" dirty="0" smtClean="0">
                <a:latin typeface="Times New Roman"/>
                <a:cs typeface="Times New Roman"/>
              </a:rPr>
              <a:t>  </a:t>
            </a:r>
            <a:r>
              <a:rPr sz="2200" spc="50" dirty="0" smtClean="0">
                <a:latin typeface="Times New Roman"/>
                <a:cs typeface="Times New Roman"/>
              </a:rPr>
              <a:t> </a:t>
            </a:r>
            <a:r>
              <a:rPr sz="2200" spc="-25" dirty="0" smtClean="0">
                <a:latin typeface="Tahoma"/>
                <a:cs typeface="Tahoma"/>
              </a:rPr>
              <a:t>e</a:t>
            </a:r>
            <a:r>
              <a:rPr lang="it-IT" sz="2200" spc="-10" dirty="0" smtClean="0">
                <a:latin typeface="Tahoma"/>
                <a:cs typeface="Tahoma"/>
              </a:rPr>
              <a:t>k</a:t>
            </a:r>
            <a:r>
              <a:rPr sz="2200" spc="-20" dirty="0" smtClean="0">
                <a:latin typeface="Tahoma"/>
                <a:cs typeface="Tahoma"/>
              </a:rPr>
              <a:t>o</a:t>
            </a:r>
            <a:r>
              <a:rPr sz="2200" spc="-5" dirty="0" smtClean="0">
                <a:latin typeface="Tahoma"/>
                <a:cs typeface="Tahoma"/>
              </a:rPr>
              <a:t>n</a:t>
            </a:r>
            <a:r>
              <a:rPr sz="2200" spc="-20" dirty="0" smtClean="0">
                <a:latin typeface="Tahoma"/>
                <a:cs typeface="Tahoma"/>
              </a:rPr>
              <a:t>o</a:t>
            </a:r>
            <a:r>
              <a:rPr sz="2200" spc="-15" dirty="0" smtClean="0">
                <a:latin typeface="Tahoma"/>
                <a:cs typeface="Tahoma"/>
              </a:rPr>
              <a:t>mi</a:t>
            </a:r>
            <a:r>
              <a:rPr lang="it-IT" sz="2200" spc="-10" dirty="0" smtClean="0">
                <a:latin typeface="Tahoma"/>
                <a:cs typeface="Tahoma"/>
              </a:rPr>
              <a:t>k</a:t>
            </a:r>
            <a:r>
              <a:rPr lang="it-IT" sz="2200" spc="-15" dirty="0" smtClean="0">
                <a:latin typeface="Tahoma"/>
                <a:cs typeface="Tahoma"/>
              </a:rPr>
              <a:t>e</a:t>
            </a:r>
            <a:r>
              <a:rPr sz="2200" dirty="0" smtClean="0">
                <a:latin typeface="Times New Roman"/>
                <a:cs typeface="Times New Roman"/>
              </a:rPr>
              <a:t>  </a:t>
            </a:r>
            <a:r>
              <a:rPr sz="2200" spc="35" dirty="0" smtClean="0">
                <a:latin typeface="Times New Roman"/>
                <a:cs typeface="Times New Roman"/>
              </a:rPr>
              <a:t> </a:t>
            </a:r>
            <a:r>
              <a:rPr lang="it-IT" sz="2200" spc="-5" dirty="0" smtClean="0">
                <a:latin typeface="Tahoma"/>
                <a:cs typeface="Tahoma"/>
              </a:rPr>
              <a:t>e stresit te lidhur me aktivitetin e punes ne BE me 15 shtete ka qene rreth 20 milione </a:t>
            </a:r>
            <a:r>
              <a:rPr sz="2200" spc="-15" dirty="0" smtClean="0">
                <a:latin typeface="Tahoma"/>
                <a:cs typeface="Tahoma"/>
              </a:rPr>
              <a:t>€</a:t>
            </a:r>
            <a:r>
              <a:rPr lang="it-IT" sz="2200" spc="-15" dirty="0" smtClean="0">
                <a:latin typeface="Tahoma"/>
                <a:cs typeface="Tahoma"/>
              </a:rPr>
              <a:t>.</a:t>
            </a:r>
            <a:endParaRPr sz="22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84339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26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5194" y="1866899"/>
            <a:ext cx="7851648" cy="5224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5197" y="1339585"/>
            <a:ext cx="7851775" cy="369332"/>
          </a:xfrm>
          <a:prstGeom prst="rect">
            <a:avLst/>
          </a:prstGeom>
          <a:ln w="1904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68830">
              <a:lnSpc>
                <a:spcPct val="100000"/>
              </a:lnSpc>
            </a:pPr>
            <a:r>
              <a:rPr sz="2400" spc="-5" dirty="0" smtClean="0">
                <a:latin typeface="Tahoma"/>
                <a:cs typeface="Tahoma"/>
              </a:rPr>
              <a:t>“</a:t>
            </a:r>
            <a:r>
              <a:rPr lang="it-IT" sz="2400" spc="5" dirty="0" smtClean="0">
                <a:latin typeface="Tahoma"/>
                <a:cs typeface="Tahoma"/>
              </a:rPr>
              <a:t>P</a:t>
            </a:r>
            <a:r>
              <a:rPr sz="2400" spc="-5" dirty="0" smtClean="0">
                <a:latin typeface="Tahoma"/>
                <a:cs typeface="Tahoma"/>
              </a:rPr>
              <a:t>erce</a:t>
            </a:r>
            <a:r>
              <a:rPr lang="it-IT" sz="2400" dirty="0" smtClean="0">
                <a:latin typeface="Tahoma"/>
                <a:cs typeface="Tahoma"/>
              </a:rPr>
              <a:t>ptimi</a:t>
            </a:r>
            <a:r>
              <a:rPr sz="2400" dirty="0" smtClean="0">
                <a:latin typeface="Tahoma"/>
                <a:cs typeface="Tahoma"/>
              </a:rPr>
              <a:t>”</a:t>
            </a:r>
            <a:r>
              <a:rPr sz="2400" spc="135" dirty="0" smtClean="0">
                <a:latin typeface="Times New Roman"/>
                <a:cs typeface="Times New Roman"/>
              </a:rPr>
              <a:t> </a:t>
            </a:r>
            <a:r>
              <a:rPr lang="it-IT" sz="2400" spc="5" dirty="0" smtClean="0">
                <a:latin typeface="Tahoma"/>
                <a:cs typeface="Tahoma"/>
              </a:rPr>
              <a:t>i stresit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60700" y="594498"/>
            <a:ext cx="533273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nn-NO" sz="2800" spc="-20" dirty="0">
                <a:solidFill>
                  <a:srgbClr val="C00000"/>
                </a:solidFill>
                <a:latin typeface="Tahoma"/>
                <a:cs typeface="Tahoma"/>
              </a:rPr>
              <a:t>STRESI  I LIDHUR ME PUNEN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58244" y="7233962"/>
            <a:ext cx="6783098" cy="307777"/>
          </a:xfrm>
        </p:spPr>
        <p:txBody>
          <a:bodyPr/>
          <a:lstStyle/>
          <a:p>
            <a:r>
              <a:rPr lang="it-IT" sz="2000" b="0" dirty="0" smtClean="0"/>
              <a:t>Perceptimi</a:t>
            </a:r>
            <a:r>
              <a:rPr lang="it-IT" sz="2000" dirty="0" smtClean="0"/>
              <a:t> </a:t>
            </a:r>
            <a:r>
              <a:rPr lang="it-IT" sz="2000" b="0" dirty="0" smtClean="0"/>
              <a:t>i risqeve profesionale ne 5000 punetore  </a:t>
            </a: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404100" y="6885567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27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6" y="982645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68343" y="1599369"/>
            <a:ext cx="8340725" cy="56323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30300"/>
              </a:lnSpc>
            </a:pPr>
            <a:r>
              <a:rPr lang="it-IT" sz="2000" spc="-5" dirty="0" smtClean="0">
                <a:latin typeface="Tahoma"/>
                <a:cs typeface="Tahoma"/>
              </a:rPr>
              <a:t>Jane gjithmone e me te shumte p</a:t>
            </a:r>
            <a:r>
              <a:rPr sz="2000" spc="-5" dirty="0" smtClean="0">
                <a:latin typeface="Tahoma"/>
                <a:cs typeface="Tahoma"/>
              </a:rPr>
              <a:t>e</a:t>
            </a:r>
            <a:r>
              <a:rPr sz="2000" spc="-20" dirty="0" smtClean="0">
                <a:latin typeface="Tahoma"/>
                <a:cs typeface="Tahoma"/>
              </a:rPr>
              <a:t>r</a:t>
            </a:r>
            <a:r>
              <a:rPr sz="2000" dirty="0" smtClean="0">
                <a:latin typeface="Tahoma"/>
                <a:cs typeface="Tahoma"/>
              </a:rPr>
              <a:t>s</a:t>
            </a:r>
            <a:r>
              <a:rPr sz="2000" spc="-10" dirty="0" smtClean="0">
                <a:latin typeface="Tahoma"/>
                <a:cs typeface="Tahoma"/>
              </a:rPr>
              <a:t>o</a:t>
            </a:r>
            <a:r>
              <a:rPr sz="2000" spc="-5" dirty="0" smtClean="0">
                <a:latin typeface="Tahoma"/>
                <a:cs typeface="Tahoma"/>
              </a:rPr>
              <a:t>n</a:t>
            </a:r>
            <a:r>
              <a:rPr lang="it-IT" sz="2000" spc="-5" dirty="0" smtClean="0">
                <a:latin typeface="Tahoma"/>
                <a:cs typeface="Tahoma"/>
              </a:rPr>
              <a:t>at e goditur nga problemet e stresit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-114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latin typeface="Tahoma"/>
                <a:cs typeface="Tahoma"/>
              </a:rPr>
              <a:t>ne vendin e punes</a:t>
            </a:r>
            <a:r>
              <a:rPr sz="2000" dirty="0" smtClean="0">
                <a:latin typeface="Tahoma"/>
                <a:cs typeface="Tahoma"/>
              </a:rPr>
              <a:t>.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>
                <a:latin typeface="Tahoma"/>
                <a:cs typeface="Tahoma"/>
              </a:rPr>
              <a:t>Sipas nje </a:t>
            </a:r>
            <a:r>
              <a:rPr lang="it-IT" sz="2000" spc="-5" dirty="0" smtClean="0">
                <a:latin typeface="Tahoma"/>
                <a:cs typeface="Tahoma"/>
              </a:rPr>
              <a:t>studimi te Agjensise Europiane per Sigurine dhe Shendetin ne Pune, motivet jane:</a:t>
            </a:r>
            <a:endParaRPr sz="2000" dirty="0">
              <a:latin typeface="Tahoma"/>
              <a:cs typeface="Tahoma"/>
            </a:endParaRPr>
          </a:p>
          <a:p>
            <a:pPr marL="372110" marR="6985" indent="-359410">
              <a:lnSpc>
                <a:spcPct val="130000"/>
              </a:lnSpc>
              <a:spcBef>
                <a:spcPts val="1030"/>
              </a:spcBef>
              <a:buFont typeface="Wingdings"/>
              <a:buChar char=""/>
              <a:tabLst>
                <a:tab pos="372745" algn="l"/>
                <a:tab pos="1299210" algn="l"/>
                <a:tab pos="1657350" algn="l"/>
                <a:tab pos="2500630" algn="l"/>
                <a:tab pos="3317240" algn="l"/>
                <a:tab pos="3675379" algn="l"/>
                <a:tab pos="4772660" algn="l"/>
                <a:tab pos="5129530" algn="l"/>
                <a:tab pos="5975350" algn="l"/>
                <a:tab pos="7167245" algn="l"/>
                <a:tab pos="8191500" algn="l"/>
              </a:tabLst>
            </a:pPr>
            <a:r>
              <a:rPr lang="it-IT" sz="2000" spc="-5" dirty="0">
                <a:latin typeface="Tahoma"/>
                <a:cs typeface="Tahoma"/>
              </a:rPr>
              <a:t>f</a:t>
            </a:r>
            <a:r>
              <a:rPr lang="it-IT" sz="2000" spc="-5" dirty="0" smtClean="0">
                <a:latin typeface="Tahoma"/>
                <a:cs typeface="Tahoma"/>
              </a:rPr>
              <a:t>utja e formave te reja te kontrates se punes </a:t>
            </a:r>
            <a:r>
              <a:rPr sz="2000" spc="-5" dirty="0" smtClean="0">
                <a:latin typeface="Tahoma"/>
                <a:cs typeface="Tahoma"/>
              </a:rPr>
              <a:t> </a:t>
            </a:r>
            <a:r>
              <a:rPr sz="2000" dirty="0" smtClean="0">
                <a:latin typeface="Tahoma"/>
                <a:cs typeface="Tahoma"/>
              </a:rPr>
              <a:t>(</a:t>
            </a:r>
            <a:r>
              <a:rPr lang="it-IT" sz="2000" spc="-5" dirty="0" smtClean="0">
                <a:latin typeface="Tahoma"/>
                <a:cs typeface="Tahoma"/>
              </a:rPr>
              <a:t>kontratat e pasigurta</a:t>
            </a:r>
            <a:r>
              <a:rPr sz="2000" dirty="0" smtClean="0">
                <a:latin typeface="Tahoma"/>
                <a:cs typeface="Tahoma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lang="it-IT" sz="2000" spc="-5" dirty="0">
                <a:latin typeface="Tahoma"/>
                <a:cs typeface="Tahoma"/>
              </a:rPr>
              <a:t>dh</a:t>
            </a:r>
            <a:r>
              <a:rPr sz="2000" spc="-5" dirty="0">
                <a:latin typeface="Tahoma"/>
                <a:cs typeface="Tahoma"/>
              </a:rPr>
              <a:t>e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latin typeface="Tahoma"/>
                <a:cs typeface="Tahoma"/>
              </a:rPr>
              <a:t>pasiguria dhe mungesa e sigurise se vete punes </a:t>
            </a:r>
            <a:r>
              <a:rPr sz="2000" spc="-15" dirty="0" smtClean="0">
                <a:latin typeface="Tahoma"/>
                <a:cs typeface="Tahoma"/>
              </a:rPr>
              <a:t>(</a:t>
            </a:r>
            <a:r>
              <a:rPr lang="it-IT" sz="2000" spc="-15" dirty="0" smtClean="0">
                <a:latin typeface="Tahoma"/>
                <a:cs typeface="Tahoma"/>
              </a:rPr>
              <a:t> </a:t>
            </a:r>
            <a:r>
              <a:rPr lang="en-US" sz="2000" dirty="0" err="1" smtClean="0">
                <a:latin typeface="Tahoma"/>
                <a:cs typeface="Tahoma"/>
              </a:rPr>
              <a:t>mungese</a:t>
            </a:r>
            <a:r>
              <a:rPr lang="en-US" sz="2000" dirty="0" smtClean="0">
                <a:latin typeface="Tahoma"/>
                <a:cs typeface="Tahoma"/>
              </a:rPr>
              <a:t> </a:t>
            </a:r>
            <a:r>
              <a:rPr lang="en-US" sz="2000" dirty="0" err="1" smtClean="0">
                <a:latin typeface="Tahoma"/>
                <a:cs typeface="Tahoma"/>
              </a:rPr>
              <a:t>fuqie</a:t>
            </a:r>
            <a:r>
              <a:rPr lang="en-US" sz="2000" dirty="0" smtClean="0">
                <a:latin typeface="Tahoma"/>
                <a:cs typeface="Tahoma"/>
              </a:rPr>
              <a:t> </a:t>
            </a:r>
            <a:r>
              <a:rPr lang="en-US" sz="2000" dirty="0" err="1" smtClean="0">
                <a:latin typeface="Tahoma"/>
                <a:cs typeface="Tahoma"/>
              </a:rPr>
              <a:t>punetore</a:t>
            </a:r>
            <a:r>
              <a:rPr sz="2000" dirty="0" smtClean="0">
                <a:latin typeface="Tahoma"/>
                <a:cs typeface="Tahoma"/>
              </a:rPr>
              <a:t>);</a:t>
            </a:r>
            <a:endParaRPr sz="2000" dirty="0">
              <a:latin typeface="Tahoma"/>
              <a:cs typeface="Tahoma"/>
            </a:endParaRPr>
          </a:p>
          <a:p>
            <a:pPr marL="372110" marR="7620" indent="-359410">
              <a:lnSpc>
                <a:spcPct val="130000"/>
              </a:lnSpc>
              <a:spcBef>
                <a:spcPts val="10"/>
              </a:spcBef>
              <a:buFont typeface="Wingdings"/>
              <a:buChar char=""/>
              <a:tabLst>
                <a:tab pos="372745" algn="l"/>
              </a:tabLst>
            </a:pPr>
            <a:r>
              <a:rPr lang="en-US" sz="2000" spc="-5" dirty="0" err="1">
                <a:latin typeface="Tahoma"/>
                <a:cs typeface="Tahoma"/>
              </a:rPr>
              <a:t>f</a:t>
            </a:r>
            <a:r>
              <a:rPr lang="en-US" sz="2000" spc="-5" dirty="0" err="1" smtClean="0">
                <a:latin typeface="Tahoma"/>
                <a:cs typeface="Tahoma"/>
              </a:rPr>
              <a:t>uqia</a:t>
            </a:r>
            <a:r>
              <a:rPr lang="en-US" sz="2000" spc="-5" dirty="0" smtClean="0">
                <a:latin typeface="Tahoma"/>
                <a:cs typeface="Tahoma"/>
              </a:rPr>
              <a:t> </a:t>
            </a:r>
            <a:r>
              <a:rPr lang="en-US" sz="2000" spc="-5" dirty="0" err="1" smtClean="0">
                <a:latin typeface="Tahoma"/>
                <a:cs typeface="Tahoma"/>
              </a:rPr>
              <a:t>punetore</a:t>
            </a:r>
            <a:r>
              <a:rPr lang="en-US" sz="2000" spc="-5" dirty="0" smtClean="0">
                <a:latin typeface="Tahoma"/>
                <a:cs typeface="Tahoma"/>
              </a:rPr>
              <a:t> </a:t>
            </a:r>
            <a:r>
              <a:rPr lang="en-US" sz="2000" spc="-10" dirty="0" err="1" smtClean="0">
                <a:latin typeface="Tahoma"/>
                <a:cs typeface="Tahoma"/>
              </a:rPr>
              <a:t>gjithmone</a:t>
            </a:r>
            <a:r>
              <a:rPr lang="en-US" sz="2000" spc="-10" dirty="0" smtClean="0">
                <a:latin typeface="Tahoma"/>
                <a:cs typeface="Tahoma"/>
              </a:rPr>
              <a:t> e me e </a:t>
            </a:r>
            <a:r>
              <a:rPr lang="en-US" sz="2000" spc="-10" dirty="0" err="1" smtClean="0">
                <a:latin typeface="Tahoma"/>
                <a:cs typeface="Tahoma"/>
              </a:rPr>
              <a:t>vjeter</a:t>
            </a:r>
            <a:r>
              <a:rPr lang="en-US" sz="2000" spc="-10" dirty="0" smtClean="0">
                <a:latin typeface="Tahoma"/>
                <a:cs typeface="Tahoma"/>
              </a:rPr>
              <a:t> </a:t>
            </a:r>
            <a:r>
              <a:rPr sz="2000" dirty="0" smtClean="0">
                <a:latin typeface="Tahoma"/>
                <a:cs typeface="Tahoma"/>
              </a:rPr>
              <a:t>(</a:t>
            </a:r>
            <a:r>
              <a:rPr sz="2000" spc="-20" dirty="0" err="1" smtClean="0">
                <a:latin typeface="Tahoma"/>
                <a:cs typeface="Tahoma"/>
              </a:rPr>
              <a:t>p</a:t>
            </a:r>
            <a:r>
              <a:rPr lang="en-US" sz="2000" dirty="0" err="1" smtClean="0">
                <a:latin typeface="Tahoma"/>
                <a:cs typeface="Tahoma"/>
              </a:rPr>
              <a:t>ak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-85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ahoma"/>
                <a:cs typeface="Tahoma"/>
              </a:rPr>
              <a:t>fle</a:t>
            </a:r>
            <a:r>
              <a:rPr lang="en-US" sz="2000" spc="-10" dirty="0" err="1" smtClean="0">
                <a:latin typeface="Tahoma"/>
                <a:cs typeface="Tahoma"/>
              </a:rPr>
              <a:t>k</a:t>
            </a:r>
            <a:r>
              <a:rPr sz="2000" dirty="0" err="1" smtClean="0">
                <a:latin typeface="Tahoma"/>
                <a:cs typeface="Tahoma"/>
              </a:rPr>
              <a:t>s</a:t>
            </a:r>
            <a:r>
              <a:rPr sz="2000" spc="-5" dirty="0" err="1" smtClean="0">
                <a:latin typeface="Tahoma"/>
                <a:cs typeface="Tahoma"/>
              </a:rPr>
              <a:t>ib</a:t>
            </a:r>
            <a:r>
              <a:rPr lang="en-US" sz="2000" spc="-5" dirty="0" err="1" smtClean="0">
                <a:latin typeface="Tahoma"/>
                <a:cs typeface="Tahoma"/>
              </a:rPr>
              <a:t>el</a:t>
            </a:r>
            <a:r>
              <a:rPr sz="2000" spc="-8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ahoma"/>
                <a:cs typeface="Tahom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ahoma"/>
                <a:cs typeface="Tahoma"/>
              </a:rPr>
              <a:t>p</a:t>
            </a:r>
            <a:r>
              <a:rPr lang="en-US" sz="2000" dirty="0" err="1" smtClean="0">
                <a:latin typeface="Tahoma"/>
                <a:cs typeface="Tahoma"/>
              </a:rPr>
              <a:t>ak</a:t>
            </a:r>
            <a:r>
              <a:rPr lang="en-US" sz="2000" dirty="0" smtClean="0">
                <a:latin typeface="Tahoma"/>
                <a:cs typeface="Tahoma"/>
              </a:rPr>
              <a:t> e </a:t>
            </a:r>
            <a:r>
              <a:rPr sz="2000" spc="-10" dirty="0" err="1" smtClean="0">
                <a:latin typeface="Tahoma"/>
                <a:cs typeface="Tahoma"/>
              </a:rPr>
              <a:t>a</a:t>
            </a:r>
            <a:r>
              <a:rPr sz="2000" spc="-5" dirty="0" err="1" smtClean="0">
                <a:latin typeface="Tahoma"/>
                <a:cs typeface="Tahoma"/>
              </a:rPr>
              <a:t>d</a:t>
            </a:r>
            <a:r>
              <a:rPr sz="2000" dirty="0" err="1" smtClean="0">
                <a:latin typeface="Tahoma"/>
                <a:cs typeface="Tahoma"/>
              </a:rPr>
              <a:t>a</a:t>
            </a:r>
            <a:r>
              <a:rPr lang="en-US" sz="2000" dirty="0" err="1" smtClean="0">
                <a:latin typeface="Tahoma"/>
                <a:cs typeface="Tahoma"/>
              </a:rPr>
              <a:t>p</a:t>
            </a:r>
            <a:r>
              <a:rPr sz="2000" dirty="0" err="1" smtClean="0">
                <a:latin typeface="Tahoma"/>
                <a:cs typeface="Tahoma"/>
              </a:rPr>
              <a:t>t</a:t>
            </a:r>
            <a:r>
              <a:rPr lang="en-US" sz="2000" spc="-10" dirty="0" err="1" smtClean="0">
                <a:latin typeface="Tahoma"/>
                <a:cs typeface="Tahoma"/>
              </a:rPr>
              <a:t>ueshme</a:t>
            </a:r>
            <a:r>
              <a:rPr lang="en-US" sz="2000" spc="-10" dirty="0" smtClean="0">
                <a:latin typeface="Tahoma"/>
                <a:cs typeface="Tahoma"/>
              </a:rPr>
              <a:t> me </a:t>
            </a:r>
            <a:r>
              <a:rPr lang="en-US" sz="2000" spc="-10" dirty="0" err="1" smtClean="0">
                <a:latin typeface="Tahoma"/>
                <a:cs typeface="Tahoma"/>
              </a:rPr>
              <a:t>ndryshimet</a:t>
            </a:r>
            <a:r>
              <a:rPr lang="it-IT" sz="2000" spc="-10" dirty="0" smtClean="0">
                <a:latin typeface="Tahoma"/>
                <a:cs typeface="Tahoma"/>
              </a:rPr>
              <a:t>)</a:t>
            </a:r>
            <a:r>
              <a:rPr sz="2000" spc="110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ahoma"/>
                <a:cs typeface="Tahoma"/>
              </a:rPr>
              <a:t>pe</a:t>
            </a:r>
            <a:r>
              <a:rPr sz="2000" dirty="0">
                <a:latin typeface="Tahoma"/>
                <a:cs typeface="Tahoma"/>
              </a:rPr>
              <a:t>r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ahoma"/>
                <a:cs typeface="Tahoma"/>
              </a:rPr>
              <a:t>m</a:t>
            </a:r>
            <a:r>
              <a:rPr lang="it-IT" sz="2000" dirty="0" smtClean="0">
                <a:latin typeface="Tahoma"/>
                <a:cs typeface="Tahoma"/>
              </a:rPr>
              <a:t>ungese te nje </a:t>
            </a:r>
            <a:r>
              <a:rPr sz="2000" dirty="0" smtClean="0">
                <a:latin typeface="Tahoma"/>
                <a:cs typeface="Tahoma"/>
              </a:rPr>
              <a:t>t</a:t>
            </a:r>
            <a:r>
              <a:rPr sz="2000" spc="-5" dirty="0" smtClean="0">
                <a:latin typeface="Tahoma"/>
                <a:cs typeface="Tahoma"/>
              </a:rPr>
              <a:t>urn</a:t>
            </a:r>
            <a:r>
              <a:rPr sz="2000" dirty="0" smtClean="0">
                <a:latin typeface="Tahoma"/>
                <a:cs typeface="Tahoma"/>
              </a:rPr>
              <a:t>-o</a:t>
            </a:r>
            <a:r>
              <a:rPr sz="2000" spc="-5" dirty="0" smtClean="0">
                <a:latin typeface="Tahoma"/>
                <a:cs typeface="Tahoma"/>
              </a:rPr>
              <a:t>ver</a:t>
            </a:r>
            <a:r>
              <a:rPr lang="it-IT" sz="2000" spc="-5" dirty="0" smtClean="0">
                <a:latin typeface="Tahoma"/>
                <a:cs typeface="Tahoma"/>
              </a:rPr>
              <a:t> te pershtatshem</a:t>
            </a:r>
            <a:r>
              <a:rPr sz="2000" dirty="0" smtClean="0">
                <a:latin typeface="Tahoma"/>
                <a:cs typeface="Tahoma"/>
              </a:rPr>
              <a:t>;</a:t>
            </a:r>
            <a:endParaRPr sz="2000" dirty="0">
              <a:latin typeface="Tahoma"/>
              <a:cs typeface="Tahoma"/>
            </a:endParaRPr>
          </a:p>
          <a:p>
            <a:pPr marL="372110" marR="5080" indent="-359410">
              <a:lnSpc>
                <a:spcPct val="130000"/>
              </a:lnSpc>
              <a:spcBef>
                <a:spcPts val="10"/>
              </a:spcBef>
              <a:buFont typeface="Wingdings"/>
              <a:buChar char=""/>
              <a:tabLst>
                <a:tab pos="372745" algn="l"/>
              </a:tabLst>
            </a:pPr>
            <a:r>
              <a:rPr lang="it-IT" sz="2000" dirty="0">
                <a:latin typeface="Tahoma"/>
                <a:cs typeface="Tahoma"/>
              </a:rPr>
              <a:t>n</a:t>
            </a:r>
            <a:r>
              <a:rPr lang="it-IT" sz="2000" dirty="0" smtClean="0">
                <a:latin typeface="Tahoma"/>
                <a:cs typeface="Tahoma"/>
              </a:rPr>
              <a:t>garkesat e larta te punes </a:t>
            </a:r>
            <a:r>
              <a:rPr sz="2000" dirty="0" smtClean="0">
                <a:latin typeface="Tahoma"/>
                <a:cs typeface="Tahoma"/>
              </a:rPr>
              <a:t>,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-229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latin typeface="Tahoma"/>
                <a:cs typeface="Tahoma"/>
              </a:rPr>
              <a:t>me presionet pasuese mbi punetoret nga ana e menaxhimit</a:t>
            </a:r>
            <a:r>
              <a:rPr sz="2000" dirty="0" smtClean="0">
                <a:latin typeface="Tahoma"/>
                <a:cs typeface="Tahoma"/>
              </a:rPr>
              <a:t>;</a:t>
            </a:r>
            <a:endParaRPr sz="2000" dirty="0">
              <a:latin typeface="Tahoma"/>
              <a:cs typeface="Tahoma"/>
            </a:endParaRPr>
          </a:p>
          <a:p>
            <a:pPr marL="372110" indent="-359410">
              <a:lnSpc>
                <a:spcPct val="100000"/>
              </a:lnSpc>
              <a:spcBef>
                <a:spcPts val="720"/>
              </a:spcBef>
              <a:buFont typeface="Wingdings"/>
              <a:buChar char=""/>
              <a:tabLst>
                <a:tab pos="372745" algn="l"/>
              </a:tabLst>
            </a:pPr>
            <a:r>
              <a:rPr sz="2000" dirty="0" smtClean="0">
                <a:latin typeface="Tahoma"/>
                <a:cs typeface="Tahoma"/>
              </a:rPr>
              <a:t>tension</a:t>
            </a:r>
            <a:r>
              <a:rPr lang="it-IT" sz="2000" dirty="0" smtClean="0">
                <a:latin typeface="Tahoma"/>
                <a:cs typeface="Tahoma"/>
              </a:rPr>
              <a:t>i</a:t>
            </a:r>
            <a:r>
              <a:rPr sz="2000" dirty="0" smtClean="0">
                <a:latin typeface="Tahoma"/>
                <a:cs typeface="Tahoma"/>
              </a:rPr>
              <a:t> </a:t>
            </a:r>
            <a:r>
              <a:rPr lang="it-IT" sz="2000" dirty="0">
                <a:latin typeface="Tahoma"/>
                <a:cs typeface="Tahoma"/>
              </a:rPr>
              <a:t>i larte </a:t>
            </a:r>
            <a:r>
              <a:rPr lang="it-IT" sz="2000" spc="-5" dirty="0" smtClean="0">
                <a:latin typeface="Tahoma"/>
                <a:cs typeface="Tahoma"/>
              </a:rPr>
              <a:t>i pamotivuar</a:t>
            </a:r>
            <a:r>
              <a:rPr sz="2000" dirty="0" smtClean="0">
                <a:latin typeface="Tahoma"/>
                <a:cs typeface="Tahoma"/>
              </a:rPr>
              <a:t>,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ahoma"/>
                <a:cs typeface="Tahoma"/>
              </a:rPr>
              <a:t>pe</a:t>
            </a:r>
            <a:r>
              <a:rPr sz="2000" dirty="0" smtClean="0">
                <a:latin typeface="Tahoma"/>
                <a:cs typeface="Tahoma"/>
              </a:rPr>
              <a:t>r</a:t>
            </a:r>
            <a:r>
              <a:rPr lang="it-IT" sz="2000" dirty="0" smtClean="0">
                <a:latin typeface="Tahoma"/>
                <a:cs typeface="Tahoma"/>
              </a:rPr>
              <a:t> shkak te dhunes dhe ngacmimeve ne pune</a:t>
            </a:r>
            <a:r>
              <a:rPr sz="2000" dirty="0" smtClean="0">
                <a:latin typeface="Tahoma"/>
                <a:cs typeface="Tahoma"/>
              </a:rPr>
              <a:t>;</a:t>
            </a:r>
            <a:endParaRPr sz="2000" dirty="0">
              <a:latin typeface="Tahoma"/>
              <a:cs typeface="Tahoma"/>
            </a:endParaRPr>
          </a:p>
          <a:p>
            <a:pPr marL="372110" indent="-359410">
              <a:lnSpc>
                <a:spcPct val="100000"/>
              </a:lnSpc>
              <a:spcBef>
                <a:spcPts val="730"/>
              </a:spcBef>
              <a:buFont typeface="Wingdings"/>
              <a:buChar char=""/>
              <a:tabLst>
                <a:tab pos="372745" algn="l"/>
              </a:tabLst>
            </a:pPr>
            <a:r>
              <a:rPr lang="it-IT" sz="2000" spc="-5" dirty="0" smtClean="0">
                <a:latin typeface="Tahoma"/>
                <a:cs typeface="Tahoma"/>
              </a:rPr>
              <a:t>nderthurjet </a:t>
            </a:r>
            <a:r>
              <a:rPr sz="2000" spc="120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latin typeface="Tahoma"/>
                <a:cs typeface="Tahoma"/>
              </a:rPr>
              <a:t>dhe</a:t>
            </a:r>
            <a:r>
              <a:rPr sz="2000" spc="110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latin typeface="Tahoma"/>
                <a:cs typeface="Tahoma"/>
              </a:rPr>
              <a:t>mosbalancimi midis punes dhe jetes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ahoma"/>
                <a:cs typeface="Tahoma"/>
              </a:rPr>
              <a:t>priv</a:t>
            </a:r>
            <a:r>
              <a:rPr sz="2000" dirty="0" err="1" smtClean="0">
                <a:latin typeface="Tahoma"/>
                <a:cs typeface="Tahoma"/>
              </a:rPr>
              <a:t>at</a:t>
            </a:r>
            <a:r>
              <a:rPr lang="it-IT" sz="2000" dirty="0" smtClean="0">
                <a:latin typeface="Tahoma"/>
                <a:cs typeface="Tahoma"/>
              </a:rPr>
              <a:t>e</a:t>
            </a:r>
            <a:r>
              <a:rPr sz="2000" dirty="0" smtClean="0">
                <a:latin typeface="Tahoma"/>
                <a:cs typeface="Tahoma"/>
              </a:rPr>
              <a:t>.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4778" y="1191193"/>
            <a:ext cx="7848600" cy="369332"/>
          </a:xfrm>
          <a:prstGeom prst="rect">
            <a:avLst/>
          </a:prstGeom>
          <a:ln w="1904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71650">
              <a:lnSpc>
                <a:spcPct val="100000"/>
              </a:lnSpc>
            </a:pPr>
            <a:r>
              <a:rPr sz="2400" spc="-5" dirty="0" smtClean="0">
                <a:latin typeface="Tahoma"/>
                <a:cs typeface="Tahoma"/>
              </a:rPr>
              <a:t>“</a:t>
            </a:r>
            <a:r>
              <a:rPr lang="it-IT" sz="2400" spc="-5" dirty="0" smtClean="0">
                <a:latin typeface="Tahoma"/>
                <a:cs typeface="Tahoma"/>
              </a:rPr>
              <a:t>T</a:t>
            </a:r>
            <a:r>
              <a:rPr sz="2400" spc="-5" dirty="0" smtClean="0">
                <a:latin typeface="Tahoma"/>
                <a:cs typeface="Tahoma"/>
              </a:rPr>
              <a:t>re</a:t>
            </a:r>
            <a:r>
              <a:rPr sz="2400" spc="-25" dirty="0" smtClean="0">
                <a:latin typeface="Tahoma"/>
                <a:cs typeface="Tahoma"/>
              </a:rPr>
              <a:t>n</a:t>
            </a:r>
            <a:r>
              <a:rPr sz="2400" dirty="0" smtClean="0">
                <a:latin typeface="Tahoma"/>
                <a:cs typeface="Tahoma"/>
              </a:rPr>
              <a:t>d</a:t>
            </a:r>
            <a:r>
              <a:rPr lang="it-IT" sz="2400" dirty="0" smtClean="0">
                <a:latin typeface="Tahoma"/>
                <a:cs typeface="Tahoma"/>
              </a:rPr>
              <a:t>i i rritjes</a:t>
            </a:r>
            <a:r>
              <a:rPr sz="2400" dirty="0" smtClean="0">
                <a:latin typeface="Tahoma"/>
                <a:cs typeface="Tahoma"/>
              </a:rPr>
              <a:t>”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lang="it-IT" sz="2400" spc="5" dirty="0" smtClean="0">
                <a:latin typeface="Tahoma"/>
                <a:cs typeface="Tahoma"/>
              </a:rPr>
              <a:t>se stresit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47157" y="533831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7349728" y="691000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28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63722" y="1446237"/>
            <a:ext cx="8739035" cy="4078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92480">
              <a:lnSpc>
                <a:spcPct val="100000"/>
              </a:lnSpc>
            </a:pPr>
            <a:r>
              <a:rPr sz="2000" b="1" spc="-10" dirty="0" smtClean="0">
                <a:solidFill>
                  <a:srgbClr val="002060"/>
                </a:solidFill>
                <a:latin typeface="Tahoma"/>
                <a:cs typeface="Tahoma"/>
              </a:rPr>
              <a:t>C</a:t>
            </a:r>
            <a:r>
              <a:rPr sz="2000" b="1" dirty="0" smtClean="0">
                <a:solidFill>
                  <a:srgbClr val="002060"/>
                </a:solidFill>
                <a:latin typeface="Tahoma"/>
                <a:cs typeface="Tahoma"/>
              </a:rPr>
              <a:t>a</a:t>
            </a:r>
            <a:r>
              <a:rPr sz="2000" b="1" spc="-5" dirty="0" smtClean="0">
                <a:solidFill>
                  <a:srgbClr val="002060"/>
                </a:solidFill>
                <a:latin typeface="Tahoma"/>
                <a:cs typeface="Tahoma"/>
              </a:rPr>
              <a:t>p</a:t>
            </a:r>
            <a:r>
              <a:rPr lang="it-IT" sz="2000" b="1" dirty="0" smtClean="0">
                <a:solidFill>
                  <a:srgbClr val="002060"/>
                </a:solidFill>
                <a:latin typeface="Tahoma"/>
                <a:cs typeface="Tahoma"/>
              </a:rPr>
              <a:t>itulli</a:t>
            </a:r>
            <a:r>
              <a:rPr sz="2000" b="1" spc="85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2000" b="1" spc="-15" dirty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2000" b="1" spc="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ahoma"/>
                <a:cs typeface="Tahoma"/>
              </a:rPr>
              <a:t>–</a:t>
            </a:r>
            <a:r>
              <a:rPr sz="2000" b="1" spc="85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it-IT" sz="2000" b="1" spc="-20" dirty="0" smtClean="0">
                <a:solidFill>
                  <a:srgbClr val="002060"/>
                </a:solidFill>
                <a:latin typeface="Tahoma"/>
                <a:cs typeface="Tahoma"/>
              </a:rPr>
              <a:t>Organizimi i mbrojtjes paraprake ne vendet e punes.</a:t>
            </a:r>
          </a:p>
          <a:p>
            <a:pPr marL="12700" marR="792480">
              <a:lnSpc>
                <a:spcPct val="100000"/>
              </a:lnSpc>
            </a:pPr>
            <a:r>
              <a:rPr sz="2000" b="1" dirty="0" smtClean="0">
                <a:solidFill>
                  <a:srgbClr val="002060"/>
                </a:solidFill>
                <a:latin typeface="Tahoma"/>
                <a:cs typeface="Tahoma"/>
              </a:rPr>
              <a:t>S</a:t>
            </a:r>
            <a:r>
              <a:rPr sz="2000" b="1" spc="-5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lang="it-IT" sz="2000" b="1" dirty="0" smtClean="0">
                <a:solidFill>
                  <a:srgbClr val="002060"/>
                </a:solidFill>
                <a:latin typeface="Tahoma"/>
                <a:cs typeface="Tahoma"/>
              </a:rPr>
              <a:t>ksioni </a:t>
            </a:r>
            <a:r>
              <a:rPr sz="2000" b="1" spc="-15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2000" b="1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2000" b="1" spc="90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ahoma"/>
                <a:cs typeface="Tahoma"/>
              </a:rPr>
              <a:t>–</a:t>
            </a:r>
            <a:r>
              <a:rPr sz="2000" b="1" spc="70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latin typeface="Tahoma"/>
                <a:cs typeface="Tahoma"/>
              </a:rPr>
              <a:t>VLERESIMI I RISQEVE</a:t>
            </a:r>
            <a:endParaRPr sz="2000" dirty="0">
              <a:solidFill>
                <a:srgbClr val="002060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it-IT" sz="2000" b="1" spc="-5" dirty="0" smtClean="0">
                <a:solidFill>
                  <a:srgbClr val="002060"/>
                </a:solidFill>
                <a:latin typeface="Tahoma"/>
                <a:cs typeface="Tahoma"/>
              </a:rPr>
              <a:t>NENI</a:t>
            </a:r>
            <a:r>
              <a:rPr sz="2000" b="1" spc="85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2060"/>
                </a:solidFill>
                <a:latin typeface="Tahoma"/>
                <a:cs typeface="Tahoma"/>
              </a:rPr>
              <a:t>28</a:t>
            </a:r>
            <a:r>
              <a:rPr sz="2000" b="1" dirty="0">
                <a:solidFill>
                  <a:srgbClr val="002060"/>
                </a:solidFill>
                <a:latin typeface="Tahoma"/>
                <a:cs typeface="Tahoma"/>
              </a:rPr>
              <a:t>.</a:t>
            </a:r>
            <a:r>
              <a:rPr sz="2000" b="1" spc="8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  <a:latin typeface="Tahoma"/>
                <a:cs typeface="Tahoma"/>
              </a:rPr>
              <a:t>Objekti i vleresimit te risqeve</a:t>
            </a:r>
            <a:endParaRPr sz="20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2060"/>
                </a:solidFill>
                <a:latin typeface="Tahoma"/>
                <a:cs typeface="Tahoma"/>
              </a:rPr>
              <a:t>1</a:t>
            </a:r>
            <a:r>
              <a:rPr sz="2000" spc="12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2060"/>
                </a:solidFill>
                <a:latin typeface="Tahoma"/>
                <a:cs typeface="Tahoma"/>
              </a:rPr>
              <a:t>…</a:t>
            </a: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solidFill>
                  <a:srgbClr val="002060"/>
                </a:solidFill>
                <a:latin typeface="Tahoma"/>
                <a:cs typeface="Tahoma"/>
              </a:rPr>
              <a:t>1</a:t>
            </a:r>
            <a:r>
              <a:rPr sz="2000" dirty="0">
                <a:solidFill>
                  <a:srgbClr val="002060"/>
                </a:solidFill>
                <a:latin typeface="Tahoma"/>
                <a:cs typeface="Tahoma"/>
              </a:rPr>
              <a:t>-</a:t>
            </a:r>
            <a:r>
              <a:rPr sz="2000" spc="-5" dirty="0">
                <a:solidFill>
                  <a:srgbClr val="002060"/>
                </a:solidFill>
                <a:latin typeface="Tahoma"/>
                <a:cs typeface="Tahoma"/>
              </a:rPr>
              <a:t>b</a:t>
            </a:r>
            <a:r>
              <a:rPr sz="2000" spc="-15" dirty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Tahoma"/>
                <a:cs typeface="Tahoma"/>
              </a:rPr>
              <a:t>s</a:t>
            </a:r>
            <a:r>
              <a:rPr sz="2000" dirty="0">
                <a:solidFill>
                  <a:srgbClr val="002060"/>
                </a:solidFill>
                <a:latin typeface="Tahoma"/>
                <a:cs typeface="Tahoma"/>
              </a:rPr>
              <a:t>.</a:t>
            </a:r>
            <a:r>
              <a:rPr sz="2000" spc="13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solidFill>
                  <a:srgbClr val="002060"/>
                </a:solidFill>
                <a:latin typeface="Tahoma"/>
                <a:cs typeface="Tahoma"/>
              </a:rPr>
              <a:t>Vleresimi i stresit te lidhur me punen ne piken </a:t>
            </a:r>
            <a:r>
              <a:rPr sz="2000" dirty="0" smtClean="0">
                <a:solidFill>
                  <a:srgbClr val="002060"/>
                </a:solidFill>
                <a:latin typeface="Tahoma"/>
                <a:cs typeface="Tahoma"/>
              </a:rPr>
              <a:t>1</a:t>
            </a:r>
            <a:r>
              <a:rPr sz="2000" spc="120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solidFill>
                  <a:srgbClr val="002060"/>
                </a:solidFill>
                <a:latin typeface="Tahoma"/>
                <a:cs typeface="Tahoma"/>
              </a:rPr>
              <a:t>kryhet sipas percaktimeve te tij ne nenin 6, pika 8, germa m-4</a:t>
            </a:r>
            <a:r>
              <a:rPr sz="2000" dirty="0" smtClean="0">
                <a:solidFill>
                  <a:srgbClr val="002060"/>
                </a:solidFill>
                <a:latin typeface="Tahoma"/>
                <a:cs typeface="Tahoma"/>
              </a:rPr>
              <a:t>),</a:t>
            </a:r>
            <a:r>
              <a:rPr sz="2000" spc="114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solidFill>
                  <a:srgbClr val="002060"/>
                </a:solidFill>
                <a:latin typeface="Tahoma"/>
                <a:cs typeface="Tahoma"/>
              </a:rPr>
              <a:t>dhe detyrimi perkates rrjedh nga perpunimi i percaktimeve te permendura me siper dhe ne kete menyre, edhe ne mungese te nje perpunimi te tille, te behet prej 1 Gushtit 2010.</a:t>
            </a:r>
            <a:endParaRPr sz="20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</a:pPr>
            <a:r>
              <a:rPr lang="it-IT" sz="2000" spc="-5" dirty="0" smtClean="0">
                <a:solidFill>
                  <a:srgbClr val="002060"/>
                </a:solidFill>
                <a:latin typeface="Tahoma"/>
                <a:cs typeface="Tahoma"/>
              </a:rPr>
              <a:t>hyn ne fuqi me 31 Dhjetor 2011</a:t>
            </a:r>
            <a:endParaRPr sz="20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12469" y="4539991"/>
            <a:ext cx="304800" cy="609600"/>
          </a:xfrm>
          <a:custGeom>
            <a:avLst/>
            <a:gdLst/>
            <a:ahLst/>
            <a:cxnLst/>
            <a:rect l="l" t="t" r="r" b="b"/>
            <a:pathLst>
              <a:path w="304800" h="609600">
                <a:moveTo>
                  <a:pt x="304799" y="457199"/>
                </a:moveTo>
                <a:lnTo>
                  <a:pt x="0" y="457199"/>
                </a:lnTo>
                <a:lnTo>
                  <a:pt x="152399" y="609599"/>
                </a:lnTo>
                <a:lnTo>
                  <a:pt x="304799" y="457199"/>
                </a:lnTo>
                <a:close/>
              </a:path>
              <a:path w="304800" h="609600">
                <a:moveTo>
                  <a:pt x="228599" y="0"/>
                </a:moveTo>
                <a:lnTo>
                  <a:pt x="76199" y="0"/>
                </a:lnTo>
                <a:lnTo>
                  <a:pt x="76199" y="457199"/>
                </a:lnTo>
                <a:lnTo>
                  <a:pt x="228599" y="457199"/>
                </a:lnTo>
                <a:lnTo>
                  <a:pt x="228599" y="0"/>
                </a:lnTo>
                <a:close/>
              </a:path>
            </a:pathLst>
          </a:custGeom>
          <a:solidFill>
            <a:srgbClr val="B1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12469" y="4539991"/>
            <a:ext cx="304800" cy="609600"/>
          </a:xfrm>
          <a:custGeom>
            <a:avLst/>
            <a:gdLst/>
            <a:ahLst/>
            <a:cxnLst/>
            <a:rect l="l" t="t" r="r" b="b"/>
            <a:pathLst>
              <a:path w="304800" h="609600">
                <a:moveTo>
                  <a:pt x="0" y="457199"/>
                </a:moveTo>
                <a:lnTo>
                  <a:pt x="76199" y="457199"/>
                </a:lnTo>
                <a:lnTo>
                  <a:pt x="76199" y="0"/>
                </a:lnTo>
                <a:lnTo>
                  <a:pt x="228599" y="0"/>
                </a:lnTo>
                <a:lnTo>
                  <a:pt x="228599" y="457199"/>
                </a:lnTo>
                <a:lnTo>
                  <a:pt x="304799" y="457199"/>
                </a:lnTo>
                <a:lnTo>
                  <a:pt x="152399" y="609599"/>
                </a:lnTo>
                <a:lnTo>
                  <a:pt x="0" y="457199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>
          <a:xfrm>
            <a:off x="7343275" y="68262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C00000"/>
                </a:solidFill>
              </a:rPr>
              <a:t>29</a:t>
            </a:fld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3440">
              <a:lnSpc>
                <a:spcPct val="100000"/>
              </a:lnSpc>
            </a:pPr>
            <a:r>
              <a:rPr lang="it-IT"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TEMAT E FORMIMIT SPECIFIK</a:t>
            </a:r>
            <a:endParaRPr sz="3200" dirty="0">
              <a:latin typeface="Trebuchet MS"/>
              <a:cs typeface="Trebuchet M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03774"/>
              </p:ext>
            </p:extLst>
          </p:nvPr>
        </p:nvGraphicFramePr>
        <p:xfrm>
          <a:off x="1235591" y="1324092"/>
          <a:ext cx="8208259" cy="54711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1109"/>
                <a:gridCol w="4097150"/>
              </a:tblGrid>
              <a:tr h="1072895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K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SIF</a:t>
                      </a:r>
                      <a:r>
                        <a:rPr sz="1800" b="1" spc="-10" dirty="0" smtClean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KIMI I RISQEVE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STR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S</a:t>
                      </a: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I I LIDHUR ME PUNEN</a:t>
                      </a:r>
                    </a:p>
                    <a:p>
                      <a:pPr marL="85090">
                        <a:lnSpc>
                          <a:spcPct val="100000"/>
                        </a:lnSpc>
                      </a:pP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</a:tr>
              <a:tr h="751331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K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TRI</a:t>
                      </a: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K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FUSHAT 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lang="it-IT" sz="1800" b="1" spc="-5" dirty="0" smtClean="0">
                          <a:latin typeface="Trebuchet MS"/>
                          <a:cs typeface="Trebuchet MS"/>
                        </a:rPr>
                        <a:t>K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spc="-10" dirty="0" smtClean="0">
                          <a:latin typeface="Trebuchet MS"/>
                          <a:cs typeface="Trebuchet MS"/>
                        </a:rPr>
                        <a:t>RO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NE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TI</a:t>
                      </a: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KE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</a:tr>
              <a:tr h="74980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V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5" dirty="0" smtClean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spc="-10" dirty="0" smtClean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RMI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NA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ET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lang="it-IT" sz="1800" b="1" spc="-5" dirty="0" smtClean="0">
                          <a:latin typeface="Trebuchet MS"/>
                          <a:cs typeface="Trebuchet MS"/>
                        </a:rPr>
                        <a:t>KA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1800" b="1" spc="-10" dirty="0" smtClean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lang="it-IT" sz="1800" b="1" spc="-10" dirty="0" smtClean="0">
                          <a:latin typeface="Trebuchet MS"/>
                          <a:cs typeface="Trebuchet MS"/>
                        </a:rPr>
                        <a:t>KE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</a:tr>
              <a:tr h="1072902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S</a:t>
                      </a:r>
                      <a:r>
                        <a:rPr lang="it-IT" sz="1800" b="1" spc="-5" dirty="0" smtClean="0">
                          <a:latin typeface="Trebuchet MS"/>
                          <a:cs typeface="Trebuchet MS"/>
                        </a:rPr>
                        <a:t>INJALISTIKA E SIGURISE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SUBSTANCAT E RREZIKSHME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</a:tr>
              <a:tr h="1074419">
                <a:tc>
                  <a:txBody>
                    <a:bodyPr/>
                    <a:lstStyle/>
                    <a:p>
                      <a:pPr marL="86360" marR="997585">
                        <a:lnSpc>
                          <a:spcPct val="100000"/>
                        </a:lnSpc>
                      </a:pP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LEVIZJA ME DORE E</a:t>
                      </a:r>
                      <a:r>
                        <a:rPr lang="it-IT" sz="1800" b="1" baseline="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NGARKESAVE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SHPESHTESIA E LEVIZJEVE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</a:tr>
              <a:tr h="74980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lang="it-IT" sz="1800" b="1" dirty="0" smtClean="0">
                          <a:latin typeface="Trebuchet MS"/>
                          <a:cs typeface="Trebuchet MS"/>
                        </a:rPr>
                        <a:t>ZHURMA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V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lang="it-IT" sz="1800" b="1" spc="-5" dirty="0" smtClean="0"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800" b="1" dirty="0" smtClean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-10" dirty="0" smtClean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b="1" spc="-5" dirty="0" smtClean="0">
                          <a:latin typeface="Trebuchet MS"/>
                          <a:cs typeface="Trebuchet MS"/>
                        </a:rPr>
                        <a:t>N</a:t>
                      </a:r>
                      <a:r>
                        <a:rPr lang="it-IT" sz="1800" b="1" spc="-5" dirty="0" smtClean="0">
                          <a:latin typeface="Trebuchet MS"/>
                          <a:cs typeface="Trebuchet MS"/>
                        </a:rPr>
                        <a:t>ET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699">
                      <a:solidFill>
                        <a:srgbClr val="352DF3"/>
                      </a:solidFill>
                      <a:prstDash val="solid"/>
                    </a:lnL>
                    <a:lnR w="12699">
                      <a:solidFill>
                        <a:srgbClr val="352DF3"/>
                      </a:solidFill>
                      <a:prstDash val="solid"/>
                    </a:lnR>
                    <a:lnT w="12699">
                      <a:solidFill>
                        <a:srgbClr val="352DF3"/>
                      </a:solidFill>
                      <a:prstDash val="solid"/>
                    </a:lnT>
                    <a:lnB w="12699">
                      <a:solidFill>
                        <a:srgbClr val="352DF3"/>
                      </a:solidFill>
                      <a:prstDash val="solid"/>
                    </a:lnB>
                    <a:solidFill>
                      <a:srgbClr val="FFF396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25025" y="1407017"/>
            <a:ext cx="8643620" cy="401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340" marR="425450">
              <a:lnSpc>
                <a:spcPct val="100000"/>
              </a:lnSpc>
            </a:pPr>
            <a:r>
              <a:rPr lang="it-IT" sz="2000" spc="-5" dirty="0" smtClean="0">
                <a:latin typeface="Tahoma"/>
                <a:cs typeface="Tahoma"/>
              </a:rPr>
              <a:t>Neni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ahoma"/>
                <a:cs typeface="Tahoma"/>
              </a:rPr>
              <a:t>2</a:t>
            </a:r>
            <a:r>
              <a:rPr sz="2000" dirty="0">
                <a:latin typeface="Tahoma"/>
                <a:cs typeface="Tahoma"/>
              </a:rPr>
              <a:t>8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lang="it-IT" sz="2000" spc="-5" dirty="0" smtClean="0">
                <a:latin typeface="Tahoma"/>
                <a:cs typeface="Tahoma"/>
              </a:rPr>
              <a:t>nuk eshte referimi i vetem</a:t>
            </a:r>
            <a:r>
              <a:rPr sz="2000" dirty="0" smtClean="0">
                <a:latin typeface="Tahoma"/>
                <a:cs typeface="Tahoma"/>
              </a:rPr>
              <a:t>,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latin typeface="Tahoma"/>
                <a:cs typeface="Tahoma"/>
              </a:rPr>
              <a:t>ne Tekstin unik</a:t>
            </a:r>
            <a:r>
              <a:rPr sz="2000" dirty="0" smtClean="0">
                <a:latin typeface="Tahoma"/>
                <a:cs typeface="Tahoma"/>
              </a:rPr>
              <a:t>,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lang="it-IT" sz="2000" dirty="0">
                <a:latin typeface="Tahoma"/>
                <a:cs typeface="Tahoma"/>
              </a:rPr>
              <a:t>qe ben fjale per stresin e lidhur me punen</a:t>
            </a:r>
            <a:r>
              <a:rPr lang="it-IT" sz="2000" spc="130" dirty="0" smtClean="0">
                <a:latin typeface="Times New Roman"/>
                <a:cs typeface="Times New Roman"/>
              </a:rPr>
              <a:t>.</a:t>
            </a:r>
            <a:endParaRPr sz="2000" dirty="0">
              <a:latin typeface="Tahoma"/>
              <a:cs typeface="Tahoma"/>
            </a:endParaRPr>
          </a:p>
          <a:p>
            <a:pPr marL="434340">
              <a:lnSpc>
                <a:spcPct val="100000"/>
              </a:lnSpc>
            </a:pPr>
            <a:r>
              <a:rPr lang="it-IT" sz="2000" spc="-10" dirty="0" smtClean="0">
                <a:latin typeface="Tahoma"/>
                <a:cs typeface="Tahoma"/>
              </a:rPr>
              <a:t>Ne Nenin 15</a:t>
            </a:r>
            <a:r>
              <a:rPr sz="2000" dirty="0" smtClean="0">
                <a:latin typeface="Tahoma"/>
                <a:cs typeface="Tahoma"/>
              </a:rPr>
              <a:t>,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>
                <a:latin typeface="Tahoma"/>
                <a:cs typeface="Tahoma"/>
              </a:rPr>
              <a:t>midis masave te pergjithshme te </a:t>
            </a:r>
            <a:r>
              <a:rPr lang="it-IT" sz="2000" spc="-5" dirty="0" smtClean="0">
                <a:latin typeface="Tahoma"/>
                <a:cs typeface="Tahoma"/>
              </a:rPr>
              <a:t>mbrojtjes, jane perfshire:</a:t>
            </a:r>
            <a:endParaRPr sz="20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9600"/>
              </a:lnSpc>
            </a:pPr>
            <a:r>
              <a:rPr sz="1650" spc="-35" dirty="0" smtClean="0">
                <a:latin typeface="Tahoma"/>
                <a:cs typeface="Tahoma"/>
              </a:rPr>
              <a:t>b</a:t>
            </a:r>
            <a:r>
              <a:rPr sz="1650" spc="-30" dirty="0" smtClean="0">
                <a:latin typeface="Tahoma"/>
                <a:cs typeface="Tahoma"/>
              </a:rPr>
              <a:t>)</a:t>
            </a:r>
            <a:r>
              <a:rPr lang="it-IT" sz="1650" spc="150" dirty="0">
                <a:latin typeface="Times New Roman"/>
                <a:cs typeface="Times New Roman"/>
              </a:rPr>
              <a:t> </a:t>
            </a:r>
            <a:r>
              <a:rPr lang="it-IT" sz="1600" spc="-10" dirty="0" smtClean="0">
                <a:latin typeface="Tahoma"/>
                <a:cs typeface="Tahoma"/>
              </a:rPr>
              <a:t>programimi i mbrojtjes paraprake</a:t>
            </a:r>
            <a:r>
              <a:rPr sz="1600" spc="-5" dirty="0" smtClean="0">
                <a:latin typeface="Tahoma"/>
                <a:cs typeface="Tahoma"/>
              </a:rPr>
              <a:t>,</a:t>
            </a:r>
            <a:r>
              <a:rPr lang="it-IT" sz="1600" spc="160" dirty="0">
                <a:latin typeface="Times New Roman"/>
                <a:cs typeface="Times New Roman"/>
              </a:rPr>
              <a:t> </a:t>
            </a:r>
            <a:r>
              <a:rPr lang="it-IT" sz="1600" spc="-10" dirty="0">
                <a:latin typeface="Tahoma"/>
                <a:cs typeface="Tahoma"/>
              </a:rPr>
              <a:t>i synuar si nje material permbledhes i cili bashkon ne nje menyre te qendrueshme ne mbrojtjen paraprake kushtet teknike te prodhimit te ndermarrjes si dhe </a:t>
            </a:r>
            <a:r>
              <a:rPr lang="it-IT" sz="1600" b="1" spc="-10" dirty="0" smtClean="0">
                <a:latin typeface="Tahoma"/>
                <a:cs typeface="Tahoma"/>
              </a:rPr>
              <a:t>ndikimin e faktoreve </a:t>
            </a:r>
            <a:r>
              <a:rPr sz="1600" spc="-10" dirty="0" smtClean="0">
                <a:latin typeface="Tahoma"/>
                <a:cs typeface="Tahoma"/>
              </a:rPr>
              <a:t>'</a:t>
            </a:r>
            <a:r>
              <a:rPr lang="it-IT" sz="1600" spc="-10" dirty="0" smtClean="0">
                <a:latin typeface="Tahoma"/>
                <a:cs typeface="Tahoma"/>
              </a:rPr>
              <a:t>te </a:t>
            </a:r>
            <a:r>
              <a:rPr sz="1600" spc="-15" dirty="0" smtClean="0">
                <a:latin typeface="Tahoma"/>
                <a:cs typeface="Tahoma"/>
              </a:rPr>
              <a:t>am</a:t>
            </a:r>
            <a:r>
              <a:rPr sz="1600" spc="-5" dirty="0" smtClean="0">
                <a:latin typeface="Tahoma"/>
                <a:cs typeface="Tahoma"/>
              </a:rPr>
              <a:t>b</a:t>
            </a:r>
            <a:r>
              <a:rPr sz="1600" spc="-10" dirty="0" smtClean="0">
                <a:latin typeface="Tahoma"/>
                <a:cs typeface="Tahoma"/>
              </a:rPr>
              <a:t>i</a:t>
            </a:r>
            <a:r>
              <a:rPr sz="1600" spc="-15" dirty="0" smtClean="0">
                <a:latin typeface="Tahoma"/>
                <a:cs typeface="Tahoma"/>
              </a:rPr>
              <a:t>en</a:t>
            </a:r>
            <a:r>
              <a:rPr sz="1600" spc="-20" dirty="0" smtClean="0">
                <a:latin typeface="Tahoma"/>
                <a:cs typeface="Tahoma"/>
              </a:rPr>
              <a:t>t</a:t>
            </a:r>
            <a:r>
              <a:rPr lang="it-IT" sz="1600" spc="-10" dirty="0" smtClean="0">
                <a:latin typeface="Tahoma"/>
                <a:cs typeface="Tahoma"/>
              </a:rPr>
              <a:t>it dhe </a:t>
            </a:r>
            <a:r>
              <a:rPr sz="1600" spc="100" dirty="0" smtClean="0">
                <a:latin typeface="Times New Roman"/>
                <a:cs typeface="Times New Roman"/>
              </a:rPr>
              <a:t>  </a:t>
            </a:r>
            <a:r>
              <a:rPr lang="it-IT" sz="1600" b="1" dirty="0" smtClean="0">
                <a:latin typeface="Tahoma"/>
                <a:cs typeface="Tahoma"/>
              </a:rPr>
              <a:t>te </a:t>
            </a:r>
            <a:r>
              <a:rPr sz="1600" b="1" spc="-15" dirty="0" err="1" smtClean="0">
                <a:latin typeface="Tahoma"/>
                <a:cs typeface="Tahoma"/>
              </a:rPr>
              <a:t>o</a:t>
            </a:r>
            <a:r>
              <a:rPr sz="1600" b="1" spc="0" dirty="0" err="1" smtClean="0">
                <a:latin typeface="Tahoma"/>
                <a:cs typeface="Tahoma"/>
              </a:rPr>
              <a:t>r</a:t>
            </a:r>
            <a:r>
              <a:rPr sz="1600" b="1" spc="-10" dirty="0" err="1" smtClean="0">
                <a:latin typeface="Tahoma"/>
                <a:cs typeface="Tahoma"/>
              </a:rPr>
              <a:t>ganiz</a:t>
            </a:r>
            <a:r>
              <a:rPr lang="it-IT" sz="1600" b="1" spc="-10" dirty="0" smtClean="0">
                <a:latin typeface="Tahoma"/>
                <a:cs typeface="Tahoma"/>
              </a:rPr>
              <a:t>imit te punes</a:t>
            </a:r>
            <a:r>
              <a:rPr sz="1600" spc="-10" dirty="0" smtClean="0">
                <a:latin typeface="Tahoma"/>
                <a:cs typeface="Tahoma"/>
              </a:rPr>
              <a:t>;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29700"/>
              </a:lnSpc>
              <a:spcBef>
                <a:spcPts val="1300"/>
              </a:spcBef>
            </a:pPr>
            <a:r>
              <a:rPr sz="1650" spc="-35" dirty="0">
                <a:latin typeface="Tahoma"/>
                <a:cs typeface="Tahoma"/>
              </a:rPr>
              <a:t>d</a:t>
            </a:r>
            <a:r>
              <a:rPr sz="1650" spc="-30" dirty="0">
                <a:latin typeface="Tahoma"/>
                <a:cs typeface="Tahoma"/>
              </a:rPr>
              <a:t>)</a:t>
            </a:r>
            <a:r>
              <a:rPr sz="1650" spc="175" dirty="0">
                <a:latin typeface="Times New Roman"/>
                <a:cs typeface="Times New Roman"/>
              </a:rPr>
              <a:t> </a:t>
            </a:r>
            <a:r>
              <a:rPr lang="it-IT" sz="1600" spc="-10" dirty="0">
                <a:latin typeface="Tahoma"/>
                <a:cs typeface="Tahoma"/>
              </a:rPr>
              <a:t>r</a:t>
            </a:r>
            <a:r>
              <a:rPr lang="it-IT" sz="1600" spc="-10" dirty="0" smtClean="0">
                <a:latin typeface="Tahoma"/>
                <a:cs typeface="Tahoma"/>
              </a:rPr>
              <a:t>espektimi i </a:t>
            </a:r>
            <a:r>
              <a:rPr sz="1600" b="1" spc="-10" dirty="0" err="1" smtClean="0">
                <a:latin typeface="Tahoma"/>
                <a:cs typeface="Tahoma"/>
              </a:rPr>
              <a:t>pr</a:t>
            </a:r>
            <a:r>
              <a:rPr sz="1600" b="1" spc="0" dirty="0" err="1" smtClean="0">
                <a:latin typeface="Tahoma"/>
                <a:cs typeface="Tahoma"/>
              </a:rPr>
              <a:t>i</a:t>
            </a:r>
            <a:r>
              <a:rPr sz="1600" b="1" spc="-10" dirty="0" err="1" smtClean="0">
                <a:latin typeface="Tahoma"/>
                <a:cs typeface="Tahoma"/>
              </a:rPr>
              <a:t>n</a:t>
            </a:r>
            <a:r>
              <a:rPr sz="1600" b="1" spc="-15" dirty="0" err="1" smtClean="0">
                <a:latin typeface="Tahoma"/>
                <a:cs typeface="Tahoma"/>
              </a:rPr>
              <a:t>c</a:t>
            </a:r>
            <a:r>
              <a:rPr sz="1600" b="1" spc="0" dirty="0" err="1" smtClean="0">
                <a:latin typeface="Tahoma"/>
                <a:cs typeface="Tahoma"/>
              </a:rPr>
              <a:t>i</a:t>
            </a:r>
            <a:r>
              <a:rPr sz="1600" b="1" spc="-10" dirty="0" err="1" smtClean="0">
                <a:latin typeface="Tahoma"/>
                <a:cs typeface="Tahoma"/>
              </a:rPr>
              <a:t>p</a:t>
            </a:r>
            <a:r>
              <a:rPr lang="it-IT" sz="1600" b="1" spc="-10" dirty="0" smtClean="0">
                <a:latin typeface="Tahoma"/>
                <a:cs typeface="Tahoma"/>
              </a:rPr>
              <a:t>eve</a:t>
            </a:r>
            <a:r>
              <a:rPr sz="1600" b="1" spc="185" dirty="0" smtClean="0">
                <a:latin typeface="Times New Roman"/>
                <a:cs typeface="Times New Roman"/>
              </a:rPr>
              <a:t> </a:t>
            </a:r>
            <a:r>
              <a:rPr sz="1600" b="1" dirty="0" err="1" smtClean="0">
                <a:latin typeface="Tahoma"/>
                <a:cs typeface="Tahoma"/>
              </a:rPr>
              <a:t>e</a:t>
            </a:r>
            <a:r>
              <a:rPr sz="1600" b="1" spc="-10" dirty="0" err="1" smtClean="0">
                <a:latin typeface="Tahoma"/>
                <a:cs typeface="Tahoma"/>
              </a:rPr>
              <a:t>rg</a:t>
            </a:r>
            <a:r>
              <a:rPr sz="1600" b="1" dirty="0" err="1" smtClean="0">
                <a:latin typeface="Tahoma"/>
                <a:cs typeface="Tahoma"/>
              </a:rPr>
              <a:t>o</a:t>
            </a:r>
            <a:r>
              <a:rPr sz="1600" b="1" spc="-10" dirty="0" err="1" smtClean="0">
                <a:latin typeface="Tahoma"/>
                <a:cs typeface="Tahoma"/>
              </a:rPr>
              <a:t>n</a:t>
            </a:r>
            <a:r>
              <a:rPr sz="1600" b="1" spc="-15" dirty="0" err="1" smtClean="0">
                <a:latin typeface="Tahoma"/>
                <a:cs typeface="Tahoma"/>
              </a:rPr>
              <a:t>o</a:t>
            </a:r>
            <a:r>
              <a:rPr sz="1600" b="1" spc="-20" dirty="0" err="1" smtClean="0">
                <a:latin typeface="Tahoma"/>
                <a:cs typeface="Tahoma"/>
              </a:rPr>
              <a:t>m</a:t>
            </a:r>
            <a:r>
              <a:rPr sz="1600" b="1" spc="0" dirty="0" err="1" smtClean="0">
                <a:latin typeface="Tahoma"/>
                <a:cs typeface="Tahoma"/>
              </a:rPr>
              <a:t>i</a:t>
            </a:r>
            <a:r>
              <a:rPr lang="it-IT" sz="1600" b="1" spc="-15" dirty="0" smtClean="0">
                <a:latin typeface="Tahoma"/>
                <a:cs typeface="Tahoma"/>
              </a:rPr>
              <a:t>ke ne </a:t>
            </a:r>
            <a:r>
              <a:rPr sz="1600" b="1" spc="-15" dirty="0" err="1" smtClean="0">
                <a:latin typeface="Tahoma"/>
                <a:cs typeface="Tahoma"/>
              </a:rPr>
              <a:t>o</a:t>
            </a:r>
            <a:r>
              <a:rPr sz="1600" b="1" spc="0" dirty="0" err="1" smtClean="0">
                <a:latin typeface="Tahoma"/>
                <a:cs typeface="Tahoma"/>
              </a:rPr>
              <a:t>r</a:t>
            </a:r>
            <a:r>
              <a:rPr sz="1600" b="1" spc="-10" dirty="0" err="1" smtClean="0">
                <a:latin typeface="Tahoma"/>
                <a:cs typeface="Tahoma"/>
              </a:rPr>
              <a:t>g</a:t>
            </a:r>
            <a:r>
              <a:rPr sz="1600" b="1" spc="0" dirty="0" err="1" smtClean="0">
                <a:latin typeface="Tahoma"/>
                <a:cs typeface="Tahoma"/>
              </a:rPr>
              <a:t>a</a:t>
            </a:r>
            <a:r>
              <a:rPr sz="1600" b="1" spc="-20" dirty="0" err="1" smtClean="0">
                <a:latin typeface="Tahoma"/>
                <a:cs typeface="Tahoma"/>
              </a:rPr>
              <a:t>n</a:t>
            </a:r>
            <a:r>
              <a:rPr sz="1600" b="1" spc="-10" dirty="0" err="1" smtClean="0">
                <a:latin typeface="Tahoma"/>
                <a:cs typeface="Tahoma"/>
              </a:rPr>
              <a:t>i</a:t>
            </a:r>
            <a:r>
              <a:rPr lang="it-IT" sz="1600" b="1" spc="-10" dirty="0" smtClean="0">
                <a:latin typeface="Tahoma"/>
                <a:cs typeface="Tahoma"/>
              </a:rPr>
              <a:t>zimin e punes</a:t>
            </a:r>
            <a:r>
              <a:rPr sz="1600" spc="-5" dirty="0" smtClean="0">
                <a:latin typeface="Tahoma"/>
                <a:cs typeface="Tahoma"/>
              </a:rPr>
              <a:t>,</a:t>
            </a:r>
            <a:r>
              <a:rPr sz="1600" spc="195" dirty="0" smtClean="0">
                <a:latin typeface="Times New Roman"/>
                <a:cs typeface="Times New Roman"/>
              </a:rPr>
              <a:t> </a:t>
            </a:r>
            <a:r>
              <a:rPr lang="it-IT" sz="1600" spc="-15" dirty="0" smtClean="0">
                <a:latin typeface="Tahoma"/>
                <a:cs typeface="Tahoma"/>
              </a:rPr>
              <a:t>ne</a:t>
            </a:r>
            <a:r>
              <a:rPr sz="1600" dirty="0" smtClean="0">
                <a:latin typeface="Times New Roman"/>
                <a:cs typeface="Times New Roman"/>
              </a:rPr>
              <a:t> </a:t>
            </a:r>
            <a:r>
              <a:rPr sz="1600" spc="-200" dirty="0" smtClean="0">
                <a:latin typeface="Times New Roman"/>
                <a:cs typeface="Times New Roman"/>
              </a:rPr>
              <a:t> </a:t>
            </a:r>
            <a:r>
              <a:rPr lang="it-IT" sz="1600" spc="-5" dirty="0" smtClean="0">
                <a:latin typeface="Tahoma"/>
                <a:cs typeface="Tahoma"/>
              </a:rPr>
              <a:t>hartimin e vendeve te punes</a:t>
            </a:r>
            <a:r>
              <a:rPr sz="1600" spc="-5" dirty="0" smtClean="0">
                <a:latin typeface="Tahoma"/>
                <a:cs typeface="Tahoma"/>
              </a:rPr>
              <a:t>,</a:t>
            </a:r>
            <a:r>
              <a:rPr sz="1600" dirty="0" smtClean="0">
                <a:latin typeface="Times New Roman"/>
                <a:cs typeface="Times New Roman"/>
              </a:rPr>
              <a:t>  </a:t>
            </a:r>
            <a:r>
              <a:rPr sz="1600" spc="-150" dirty="0" smtClean="0">
                <a:latin typeface="Times New Roman"/>
                <a:cs typeface="Times New Roman"/>
              </a:rPr>
              <a:t> </a:t>
            </a:r>
            <a:r>
              <a:rPr lang="it-IT" sz="1600" spc="-15" dirty="0" smtClean="0">
                <a:latin typeface="Tahoma"/>
                <a:cs typeface="Tahoma"/>
              </a:rPr>
              <a:t>ne zgjedhjen e atrezatures </a:t>
            </a:r>
            <a:r>
              <a:rPr lang="it-IT" sz="1600" spc="-10" dirty="0" smtClean="0">
                <a:latin typeface="Tahoma"/>
                <a:cs typeface="Tahoma"/>
              </a:rPr>
              <a:t>dhe ne percaktimin e metodave te punes dhe te prodhimit, me </a:t>
            </a:r>
            <a:r>
              <a:rPr lang="it-IT" sz="1600" b="1" spc="-10" dirty="0" smtClean="0">
                <a:latin typeface="Tahoma"/>
                <a:cs typeface="Tahoma"/>
              </a:rPr>
              <a:t>qellim per te ulur efektet mbi shendetin </a:t>
            </a:r>
            <a:r>
              <a:rPr lang="it-IT" sz="1600" spc="-5" dirty="0" smtClean="0">
                <a:latin typeface="Tahoma"/>
                <a:cs typeface="Tahoma"/>
              </a:rPr>
              <a:t>te punes monotone dhe te asaj te perseritshme</a:t>
            </a:r>
            <a:r>
              <a:rPr sz="1600" spc="-10" dirty="0" smtClean="0">
                <a:latin typeface="Tahoma"/>
                <a:cs typeface="Tahoma"/>
              </a:rPr>
              <a:t>;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43275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C00000"/>
                </a:solidFill>
              </a:rPr>
              <a:t>30</a:t>
            </a:fld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47436" y="1368917"/>
            <a:ext cx="8055609" cy="5489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2090">
              <a:lnSpc>
                <a:spcPct val="100000"/>
              </a:lnSpc>
            </a:pPr>
            <a:r>
              <a:rPr lang="en-US" sz="2000" spc="-5" dirty="0" smtClean="0">
                <a:latin typeface="Tahoma"/>
                <a:cs typeface="Tahoma"/>
              </a:rPr>
              <a:t>Referime te tjera per stresin e lidhur me punen</a:t>
            </a:r>
            <a:r>
              <a:rPr sz="2000" dirty="0" smtClean="0">
                <a:latin typeface="Tahoma"/>
                <a:cs typeface="Tahoma"/>
              </a:rPr>
              <a:t>:</a:t>
            </a:r>
            <a:endParaRPr sz="2000" dirty="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855"/>
              </a:spcBef>
              <a:buClr>
                <a:srgbClr val="FF0000"/>
              </a:buClr>
              <a:buFont typeface="Wingdings"/>
              <a:buChar char=""/>
              <a:tabLst>
                <a:tab pos="234315" algn="l"/>
              </a:tabLst>
            </a:pPr>
            <a:r>
              <a:rPr sz="1600" b="1" spc="-15" dirty="0" err="1" smtClean="0">
                <a:latin typeface="Tahoma"/>
                <a:cs typeface="Tahoma"/>
              </a:rPr>
              <a:t>D</a:t>
            </a:r>
            <a:r>
              <a:rPr sz="1600" b="1" spc="0" dirty="0" err="1" smtClean="0">
                <a:latin typeface="Tahoma"/>
                <a:cs typeface="Tahoma"/>
              </a:rPr>
              <a:t>i</a:t>
            </a:r>
            <a:r>
              <a:rPr sz="1600" b="1" spc="-10" dirty="0" err="1" smtClean="0">
                <a:latin typeface="Tahoma"/>
                <a:cs typeface="Tahoma"/>
              </a:rPr>
              <a:t>re</a:t>
            </a:r>
            <a:r>
              <a:rPr lang="en-US" sz="1600" b="1" spc="-15" dirty="0" err="1" smtClean="0">
                <a:latin typeface="Tahoma"/>
                <a:cs typeface="Tahoma"/>
              </a:rPr>
              <a:t>k</a:t>
            </a:r>
            <a:r>
              <a:rPr sz="1600" b="1" spc="-5" dirty="0" err="1" smtClean="0">
                <a:latin typeface="Tahoma"/>
                <a:cs typeface="Tahoma"/>
              </a:rPr>
              <a:t>t</a:t>
            </a:r>
            <a:r>
              <a:rPr sz="1600" b="1" spc="-10" dirty="0" err="1" smtClean="0">
                <a:latin typeface="Tahoma"/>
                <a:cs typeface="Tahoma"/>
              </a:rPr>
              <a:t>iva</a:t>
            </a:r>
            <a:r>
              <a:rPr sz="1600" b="1" spc="80" dirty="0" smtClean="0">
                <a:latin typeface="Times New Roman"/>
                <a:cs typeface="Times New Roman"/>
              </a:rPr>
              <a:t> </a:t>
            </a:r>
            <a:r>
              <a:rPr sz="1600" b="1" spc="-10" dirty="0" err="1" smtClean="0">
                <a:latin typeface="Tahoma"/>
                <a:cs typeface="Tahoma"/>
              </a:rPr>
              <a:t>eur</a:t>
            </a:r>
            <a:r>
              <a:rPr sz="1600" b="1" dirty="0" err="1" smtClean="0">
                <a:latin typeface="Tahoma"/>
                <a:cs typeface="Tahoma"/>
              </a:rPr>
              <a:t>o</a:t>
            </a:r>
            <a:r>
              <a:rPr sz="1600" b="1" spc="-10" dirty="0" err="1" smtClean="0">
                <a:latin typeface="Tahoma"/>
                <a:cs typeface="Tahoma"/>
              </a:rPr>
              <a:t>p</a:t>
            </a:r>
            <a:r>
              <a:rPr lang="en-US" sz="1600" b="1" spc="-10" dirty="0" err="1" smtClean="0">
                <a:latin typeface="Tahoma"/>
                <a:cs typeface="Tahoma"/>
              </a:rPr>
              <a:t>iane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sz="1600" b="1" spc="-15" dirty="0" smtClean="0">
                <a:latin typeface="Tahoma"/>
                <a:cs typeface="Tahoma"/>
              </a:rPr>
              <a:t>90</a:t>
            </a:r>
            <a:r>
              <a:rPr sz="1600" b="1" dirty="0" smtClean="0">
                <a:latin typeface="Tahoma"/>
                <a:cs typeface="Tahoma"/>
              </a:rPr>
              <a:t>/</a:t>
            </a:r>
            <a:r>
              <a:rPr sz="1600" b="1" spc="-15" dirty="0" smtClean="0">
                <a:latin typeface="Tahoma"/>
                <a:cs typeface="Tahoma"/>
              </a:rPr>
              <a:t>270</a:t>
            </a:r>
            <a:r>
              <a:rPr sz="1600" b="1" spc="95" dirty="0" smtClean="0">
                <a:latin typeface="Times New Roman"/>
                <a:cs typeface="Times New Roman"/>
              </a:rPr>
              <a:t> </a:t>
            </a:r>
            <a:r>
              <a:rPr lang="en-US" sz="1600" b="1" spc="-20" dirty="0" smtClean="0">
                <a:latin typeface="Tahoma"/>
                <a:cs typeface="Tahoma"/>
              </a:rPr>
              <a:t>per </a:t>
            </a:r>
            <a:r>
              <a:rPr lang="en-US" sz="1600" b="1" spc="-20" dirty="0" err="1" smtClean="0">
                <a:latin typeface="Tahoma"/>
                <a:cs typeface="Tahoma"/>
              </a:rPr>
              <a:t>risqet</a:t>
            </a:r>
            <a:r>
              <a:rPr lang="en-US" sz="1600" b="1" spc="-20" dirty="0" smtClean="0">
                <a:latin typeface="Tahoma"/>
                <a:cs typeface="Tahoma"/>
              </a:rPr>
              <a:t> </a:t>
            </a:r>
            <a:r>
              <a:rPr lang="en-US" sz="1600" b="1" spc="-20" dirty="0" err="1" smtClean="0">
                <a:latin typeface="Tahoma"/>
                <a:cs typeface="Tahoma"/>
              </a:rPr>
              <a:t>nga</a:t>
            </a:r>
            <a:r>
              <a:rPr lang="en-US" sz="1600" b="1" spc="-20" dirty="0" smtClean="0">
                <a:latin typeface="Tahoma"/>
                <a:cs typeface="Tahoma"/>
              </a:rPr>
              <a:t> </a:t>
            </a:r>
            <a:r>
              <a:rPr sz="1600" b="1" spc="-15" dirty="0" err="1" smtClean="0">
                <a:latin typeface="Tahoma"/>
                <a:cs typeface="Tahoma"/>
              </a:rPr>
              <a:t>V</a:t>
            </a:r>
            <a:r>
              <a:rPr sz="1600" b="1" spc="-10" dirty="0" err="1" smtClean="0">
                <a:latin typeface="Tahoma"/>
                <a:cs typeface="Tahoma"/>
              </a:rPr>
              <a:t>i</a:t>
            </a:r>
            <a:r>
              <a:rPr sz="1600" b="1" dirty="0" err="1" smtClean="0">
                <a:latin typeface="Tahoma"/>
                <a:cs typeface="Tahoma"/>
              </a:rPr>
              <a:t>de</a:t>
            </a:r>
            <a:r>
              <a:rPr sz="1600" b="1" spc="-15" dirty="0" err="1" smtClean="0">
                <a:latin typeface="Tahoma"/>
                <a:cs typeface="Tahoma"/>
              </a:rPr>
              <a:t>o</a:t>
            </a:r>
            <a:r>
              <a:rPr sz="1600" b="1" spc="-20" dirty="0" err="1" smtClean="0">
                <a:latin typeface="Tahoma"/>
                <a:cs typeface="Tahoma"/>
              </a:rPr>
              <a:t>T</a:t>
            </a:r>
            <a:r>
              <a:rPr sz="1600" b="1" spc="-10" dirty="0" err="1" smtClean="0">
                <a:latin typeface="Tahoma"/>
                <a:cs typeface="Tahoma"/>
              </a:rPr>
              <a:t>ermi</a:t>
            </a:r>
            <a:r>
              <a:rPr sz="1600" b="1" spc="-20" dirty="0" err="1" smtClean="0">
                <a:latin typeface="Tahoma"/>
                <a:cs typeface="Tahoma"/>
              </a:rPr>
              <a:t>n</a:t>
            </a:r>
            <a:r>
              <a:rPr sz="1600" b="1" spc="0" dirty="0" err="1" smtClean="0">
                <a:latin typeface="Tahoma"/>
                <a:cs typeface="Tahoma"/>
              </a:rPr>
              <a:t>a</a:t>
            </a:r>
            <a:r>
              <a:rPr sz="1600" b="1" spc="-10" dirty="0" err="1" smtClean="0">
                <a:latin typeface="Tahoma"/>
                <a:cs typeface="Tahoma"/>
              </a:rPr>
              <a:t>l</a:t>
            </a:r>
            <a:r>
              <a:rPr lang="en-US" sz="1600" b="1" spc="-10" dirty="0" err="1" smtClean="0">
                <a:latin typeface="Tahoma"/>
                <a:cs typeface="Tahoma"/>
              </a:rPr>
              <a:t>et</a:t>
            </a:r>
            <a:endParaRPr sz="16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30000"/>
              </a:lnSpc>
            </a:pPr>
            <a:r>
              <a:rPr lang="en-US" sz="1600" b="1" spc="-15" dirty="0" smtClean="0">
                <a:latin typeface="Tahoma"/>
                <a:cs typeface="Tahoma"/>
              </a:rPr>
              <a:t>Ne </a:t>
            </a:r>
            <a:r>
              <a:rPr lang="en-US" sz="1600" b="1" spc="-15" dirty="0" err="1" smtClean="0">
                <a:latin typeface="Tahoma"/>
                <a:cs typeface="Tahoma"/>
              </a:rPr>
              <a:t>Nenin</a:t>
            </a:r>
            <a:r>
              <a:rPr lang="en-US" sz="1600" b="1" spc="-15" dirty="0" smtClean="0">
                <a:latin typeface="Tahoma"/>
                <a:cs typeface="Tahoma"/>
              </a:rPr>
              <a:t> </a:t>
            </a:r>
            <a:r>
              <a:rPr sz="1600" b="1" spc="-15" dirty="0" smtClean="0">
                <a:latin typeface="Tahoma"/>
                <a:cs typeface="Tahoma"/>
              </a:rPr>
              <a:t>3</a:t>
            </a:r>
            <a:r>
              <a:rPr lang="en-US" sz="1600" b="1" dirty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ahoma"/>
                <a:cs typeface="Tahoma"/>
              </a:rPr>
              <a:t>k.</a:t>
            </a:r>
            <a:r>
              <a:rPr sz="1600" b="1" spc="-15" dirty="0" smtClean="0">
                <a:latin typeface="Tahoma"/>
                <a:cs typeface="Tahoma"/>
              </a:rPr>
              <a:t>1</a:t>
            </a:r>
            <a:r>
              <a:rPr sz="1600" b="1" dirty="0" smtClean="0">
                <a:latin typeface="Times New Roman"/>
                <a:cs typeface="Times New Roman"/>
              </a:rPr>
              <a:t>  </a:t>
            </a:r>
            <a:r>
              <a:rPr sz="1600" b="1" spc="-35" dirty="0" smtClean="0">
                <a:latin typeface="Times New Roman"/>
                <a:cs typeface="Times New Roman"/>
              </a:rPr>
              <a:t> </a:t>
            </a:r>
            <a:r>
              <a:rPr lang="en-US" sz="1600" b="1" spc="-5" dirty="0" err="1" smtClean="0">
                <a:latin typeface="Tahoma"/>
                <a:cs typeface="Tahoma"/>
              </a:rPr>
              <a:t>thuhet</a:t>
            </a:r>
            <a:r>
              <a:rPr lang="en-US" sz="1600" b="1" spc="-5" dirty="0" smtClean="0">
                <a:latin typeface="Tahoma"/>
                <a:cs typeface="Tahoma"/>
              </a:rPr>
              <a:t> </a:t>
            </a:r>
            <a:r>
              <a:rPr lang="en-US" sz="1600" b="1" spc="-5" dirty="0" err="1" smtClean="0">
                <a:latin typeface="Tahoma"/>
                <a:cs typeface="Tahoma"/>
              </a:rPr>
              <a:t>qe</a:t>
            </a:r>
            <a:r>
              <a:rPr sz="1600" b="1" spc="-10" dirty="0" smtClean="0">
                <a:latin typeface="Tahoma"/>
                <a:cs typeface="Tahoma"/>
              </a:rPr>
              <a:t>:</a:t>
            </a:r>
            <a:r>
              <a:rPr sz="1600" b="1" dirty="0" smtClean="0">
                <a:latin typeface="Times New Roman"/>
                <a:cs typeface="Times New Roman"/>
              </a:rPr>
              <a:t>  </a:t>
            </a:r>
            <a:r>
              <a:rPr sz="1600" b="1" spc="-55" dirty="0" smtClean="0">
                <a:latin typeface="Times New Roman"/>
                <a:cs typeface="Times New Roman"/>
              </a:rPr>
              <a:t> </a:t>
            </a:r>
            <a:r>
              <a:rPr sz="1600" b="1" spc="-10" dirty="0" smtClean="0">
                <a:latin typeface="Tahoma"/>
                <a:cs typeface="Tahoma"/>
              </a:rPr>
              <a:t>«</a:t>
            </a:r>
            <a:r>
              <a:rPr lang="en-US" sz="1600" b="1" spc="-10" dirty="0" err="1" smtClean="0">
                <a:latin typeface="Tahoma"/>
                <a:cs typeface="Tahoma"/>
              </a:rPr>
              <a:t>Punedhenesit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lang="en-US" sz="1600" b="1" spc="-10" dirty="0" err="1" smtClean="0">
                <a:latin typeface="Tahoma"/>
                <a:cs typeface="Tahoma"/>
              </a:rPr>
              <a:t>jane</a:t>
            </a:r>
            <a:r>
              <a:rPr lang="en-US" sz="1600" b="1" spc="-10" dirty="0" smtClean="0">
                <a:latin typeface="Tahoma"/>
                <a:cs typeface="Tahoma"/>
              </a:rPr>
              <a:t> te </a:t>
            </a:r>
            <a:r>
              <a:rPr lang="en-US" sz="1600" b="1" spc="-10" dirty="0" err="1" smtClean="0">
                <a:latin typeface="Tahoma"/>
                <a:cs typeface="Tahoma"/>
              </a:rPr>
              <a:t>detyruar</a:t>
            </a:r>
            <a:r>
              <a:rPr lang="en-US" sz="1600" b="1" spc="-10" dirty="0" smtClean="0">
                <a:latin typeface="Tahoma"/>
                <a:cs typeface="Tahoma"/>
              </a:rPr>
              <a:t> te </a:t>
            </a:r>
            <a:r>
              <a:rPr lang="en-US" sz="1600" b="1" spc="-10" dirty="0" err="1" smtClean="0">
                <a:latin typeface="Tahoma"/>
                <a:cs typeface="Tahoma"/>
              </a:rPr>
              <a:t>kryejne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lang="en-US" sz="1600" b="1" spc="-10" dirty="0" err="1" smtClean="0">
                <a:latin typeface="Tahoma"/>
                <a:cs typeface="Tahoma"/>
              </a:rPr>
              <a:t>nje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lang="en-US" sz="1600" b="1" spc="-10" dirty="0" err="1" smtClean="0">
                <a:latin typeface="Tahoma"/>
                <a:cs typeface="Tahoma"/>
              </a:rPr>
              <a:t>analize</a:t>
            </a:r>
            <a:r>
              <a:rPr lang="en-US" sz="1600" b="1" spc="-10" dirty="0" smtClean="0">
                <a:latin typeface="Tahoma"/>
                <a:cs typeface="Tahoma"/>
              </a:rPr>
              <a:t> te </a:t>
            </a:r>
            <a:r>
              <a:rPr lang="en-US" sz="1600" b="1" spc="-10" dirty="0" err="1" smtClean="0">
                <a:latin typeface="Tahoma"/>
                <a:cs typeface="Tahoma"/>
              </a:rPr>
              <a:t>posteve</a:t>
            </a:r>
            <a:r>
              <a:rPr lang="en-US" sz="1600" b="1" spc="-10" dirty="0" smtClean="0">
                <a:latin typeface="Tahoma"/>
                <a:cs typeface="Tahoma"/>
              </a:rPr>
              <a:t> te punes me </a:t>
            </a:r>
            <a:r>
              <a:rPr lang="en-US" sz="1600" b="1" spc="-10" dirty="0" err="1" smtClean="0">
                <a:latin typeface="Tahoma"/>
                <a:cs typeface="Tahoma"/>
              </a:rPr>
              <a:t>qellim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lang="en-US" sz="1600" b="1" spc="-10" dirty="0" err="1" smtClean="0">
                <a:latin typeface="Tahoma"/>
                <a:cs typeface="Tahoma"/>
              </a:rPr>
              <a:t>qe</a:t>
            </a:r>
            <a:r>
              <a:rPr lang="en-US" sz="1600" b="1" spc="-10" dirty="0" smtClean="0">
                <a:latin typeface="Tahoma"/>
                <a:cs typeface="Tahoma"/>
              </a:rPr>
              <a:t> te </a:t>
            </a:r>
            <a:r>
              <a:rPr lang="en-US" sz="1600" b="1" spc="-10" dirty="0" err="1" smtClean="0">
                <a:latin typeface="Tahoma"/>
                <a:cs typeface="Tahoma"/>
              </a:rPr>
              <a:t>vleresojne</a:t>
            </a:r>
            <a:r>
              <a:rPr lang="en-US" sz="1600" b="1" spc="-10" dirty="0" smtClean="0">
                <a:latin typeface="Tahoma"/>
                <a:cs typeface="Tahoma"/>
              </a:rPr>
              <a:t> kushtet e </a:t>
            </a:r>
            <a:r>
              <a:rPr lang="en-US" sz="1600" b="1" spc="-10" dirty="0" err="1" smtClean="0">
                <a:latin typeface="Tahoma"/>
                <a:cs typeface="Tahoma"/>
              </a:rPr>
              <a:t>shendetit</a:t>
            </a:r>
            <a:r>
              <a:rPr lang="en-US" sz="1600" b="1" spc="-10" dirty="0" smtClean="0">
                <a:latin typeface="Tahoma"/>
                <a:cs typeface="Tahoma"/>
              </a:rPr>
              <a:t> dhe te </a:t>
            </a:r>
            <a:r>
              <a:rPr lang="en-US" sz="1600" b="1" spc="-10" dirty="0" err="1" smtClean="0">
                <a:latin typeface="Tahoma"/>
                <a:cs typeface="Tahoma"/>
              </a:rPr>
              <a:t>sigurise</a:t>
            </a:r>
            <a:r>
              <a:rPr lang="en-US" sz="1600" b="1" spc="-10" dirty="0" smtClean="0">
                <a:latin typeface="Tahoma"/>
                <a:cs typeface="Tahoma"/>
              </a:rPr>
              <a:t> se </a:t>
            </a:r>
            <a:r>
              <a:rPr lang="en-US" sz="1600" b="1" spc="-10" dirty="0" err="1" smtClean="0">
                <a:latin typeface="Tahoma"/>
                <a:cs typeface="Tahoma"/>
              </a:rPr>
              <a:t>punetoreve</a:t>
            </a:r>
            <a:r>
              <a:rPr lang="en-US" sz="1600" b="1" spc="-10" dirty="0" smtClean="0">
                <a:latin typeface="Tahoma"/>
                <a:cs typeface="Tahoma"/>
              </a:rPr>
              <a:t>, ne </a:t>
            </a:r>
            <a:r>
              <a:rPr lang="en-US" sz="1600" b="1" spc="-10" dirty="0" err="1" smtClean="0">
                <a:latin typeface="Tahoma"/>
                <a:cs typeface="Tahoma"/>
              </a:rPr>
              <a:t>ve</a:t>
            </a:r>
            <a:r>
              <a:rPr lang="it-IT" sz="1600" b="1" spc="-10" dirty="0" smtClean="0">
                <a:latin typeface="Tahoma"/>
                <a:cs typeface="Tahoma"/>
              </a:rPr>
              <a:t>ç</a:t>
            </a:r>
            <a:r>
              <a:rPr lang="en-US" sz="1600" b="1" spc="-10" dirty="0" smtClean="0">
                <a:latin typeface="Tahoma"/>
                <a:cs typeface="Tahoma"/>
              </a:rPr>
              <a:t>anti </a:t>
            </a:r>
            <a:r>
              <a:rPr lang="en-US" sz="1600" b="1" spc="-10" dirty="0" err="1" smtClean="0">
                <a:latin typeface="Tahoma"/>
                <a:cs typeface="Tahoma"/>
              </a:rPr>
              <a:t>persa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lang="en-US" sz="1600" b="1" spc="-10" dirty="0" err="1" smtClean="0">
                <a:latin typeface="Tahoma"/>
                <a:cs typeface="Tahoma"/>
              </a:rPr>
              <a:t>i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lang="en-US" sz="1600" b="1" spc="-10" dirty="0" err="1" smtClean="0">
                <a:latin typeface="Tahoma"/>
                <a:cs typeface="Tahoma"/>
              </a:rPr>
              <a:t>perket</a:t>
            </a:r>
            <a:r>
              <a:rPr lang="en-US" sz="1600" b="1" spc="-10" dirty="0" smtClean="0">
                <a:latin typeface="Tahoma"/>
                <a:cs typeface="Tahoma"/>
              </a:rPr>
              <a:t> </a:t>
            </a:r>
            <a:r>
              <a:rPr sz="1600" b="1" spc="-10" dirty="0" err="1" smtClean="0">
                <a:latin typeface="Tahoma"/>
                <a:cs typeface="Tahoma"/>
              </a:rPr>
              <a:t>r</a:t>
            </a:r>
            <a:r>
              <a:rPr sz="1600" b="1" spc="0" dirty="0" err="1" smtClean="0">
                <a:latin typeface="Tahoma"/>
                <a:cs typeface="Tahoma"/>
              </a:rPr>
              <a:t>i</a:t>
            </a:r>
            <a:r>
              <a:rPr sz="1600" b="1" spc="-5" dirty="0" err="1" smtClean="0">
                <a:latin typeface="Tahoma"/>
                <a:cs typeface="Tahoma"/>
              </a:rPr>
              <a:t>s</a:t>
            </a:r>
            <a:r>
              <a:rPr lang="it-IT" sz="1600" b="1" spc="-15" dirty="0" smtClean="0">
                <a:latin typeface="Tahoma"/>
                <a:cs typeface="Tahoma"/>
              </a:rPr>
              <a:t>qeve te mundshem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r>
              <a:rPr sz="1600" b="1" spc="-10" dirty="0" smtClean="0">
                <a:latin typeface="Tahoma"/>
                <a:cs typeface="Tahoma"/>
              </a:rPr>
              <a:t>per</a:t>
            </a:r>
            <a:r>
              <a:rPr lang="it-IT" sz="1600" b="1" spc="-10" dirty="0" smtClean="0">
                <a:latin typeface="Tahoma"/>
                <a:cs typeface="Tahoma"/>
              </a:rPr>
              <a:t> shikimin, shqetesimeve fizike dhe problemeve te shendetit mendor</a:t>
            </a:r>
            <a:r>
              <a:rPr sz="1600" b="1" spc="-10" dirty="0" smtClean="0">
                <a:latin typeface="Tahoma"/>
                <a:cs typeface="Tahoma"/>
              </a:rPr>
              <a:t>»</a:t>
            </a:r>
            <a:r>
              <a:rPr sz="1600" b="1" spc="-5" dirty="0" smtClean="0">
                <a:latin typeface="Tahoma"/>
                <a:cs typeface="Tahoma"/>
              </a:rPr>
              <a:t>.</a:t>
            </a:r>
            <a:endParaRPr sz="1600" dirty="0">
              <a:latin typeface="Tahoma"/>
              <a:cs typeface="Tahoma"/>
            </a:endParaRPr>
          </a:p>
          <a:p>
            <a:pPr marL="233679" indent="-220979" algn="just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"/>
              <a:tabLst>
                <a:tab pos="234315" algn="l"/>
              </a:tabLst>
            </a:pPr>
            <a:r>
              <a:rPr sz="1600" b="1" spc="-15" dirty="0" smtClean="0">
                <a:latin typeface="Tahoma"/>
                <a:cs typeface="Tahoma"/>
              </a:rPr>
              <a:t>D</a:t>
            </a:r>
            <a:r>
              <a:rPr sz="1600" b="1" spc="0" dirty="0" smtClean="0">
                <a:latin typeface="Tahoma"/>
                <a:cs typeface="Tahoma"/>
              </a:rPr>
              <a:t>i</a:t>
            </a:r>
            <a:r>
              <a:rPr sz="1600" b="1" spc="-10" dirty="0" smtClean="0">
                <a:latin typeface="Tahoma"/>
                <a:cs typeface="Tahoma"/>
              </a:rPr>
              <a:t>re</a:t>
            </a:r>
            <a:r>
              <a:rPr lang="it-IT" sz="1600" b="1" spc="-15" dirty="0" smtClean="0">
                <a:latin typeface="Tahoma"/>
                <a:cs typeface="Tahoma"/>
              </a:rPr>
              <a:t>k</a:t>
            </a:r>
            <a:r>
              <a:rPr sz="1600" b="1" spc="-5" dirty="0" err="1" smtClean="0">
                <a:latin typeface="Tahoma"/>
                <a:cs typeface="Tahoma"/>
              </a:rPr>
              <a:t>t</a:t>
            </a:r>
            <a:r>
              <a:rPr sz="1600" b="1" spc="-10" dirty="0" err="1" smtClean="0">
                <a:latin typeface="Tahoma"/>
                <a:cs typeface="Tahoma"/>
              </a:rPr>
              <a:t>iva</a:t>
            </a:r>
            <a:r>
              <a:rPr sz="1600" b="1" spc="80" dirty="0" smtClean="0">
                <a:latin typeface="Times New Roman"/>
                <a:cs typeface="Times New Roman"/>
              </a:rPr>
              <a:t> </a:t>
            </a:r>
            <a:r>
              <a:rPr sz="1600" b="1" spc="-10" dirty="0" err="1" smtClean="0">
                <a:latin typeface="Tahoma"/>
                <a:cs typeface="Tahoma"/>
              </a:rPr>
              <a:t>eur</a:t>
            </a:r>
            <a:r>
              <a:rPr sz="1600" b="1" dirty="0" err="1" smtClean="0">
                <a:latin typeface="Tahoma"/>
                <a:cs typeface="Tahoma"/>
              </a:rPr>
              <a:t>o</a:t>
            </a:r>
            <a:r>
              <a:rPr sz="1600" b="1" spc="-10" dirty="0" err="1" smtClean="0">
                <a:latin typeface="Tahoma"/>
                <a:cs typeface="Tahoma"/>
              </a:rPr>
              <a:t>p</a:t>
            </a:r>
            <a:r>
              <a:rPr lang="it-IT" sz="1600" b="1" spc="-10" dirty="0" smtClean="0">
                <a:latin typeface="Tahoma"/>
                <a:cs typeface="Tahoma"/>
              </a:rPr>
              <a:t>iane</a:t>
            </a:r>
            <a:r>
              <a:rPr sz="1600" b="1" spc="80" dirty="0" smtClean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Tahoma"/>
                <a:cs typeface="Tahoma"/>
              </a:rPr>
              <a:t>93</a:t>
            </a:r>
            <a:r>
              <a:rPr sz="1600" b="1" dirty="0">
                <a:latin typeface="Tahoma"/>
                <a:cs typeface="Tahoma"/>
              </a:rPr>
              <a:t>/</a:t>
            </a:r>
            <a:r>
              <a:rPr sz="1600" b="1" spc="-15" dirty="0">
                <a:latin typeface="Tahoma"/>
                <a:cs typeface="Tahoma"/>
              </a:rPr>
              <a:t>104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ahoma"/>
                <a:cs typeface="Tahoma"/>
              </a:rPr>
              <a:t>e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ahoma"/>
                <a:cs typeface="Tahoma"/>
              </a:rPr>
              <a:t>00/</a:t>
            </a:r>
            <a:r>
              <a:rPr sz="1600" b="1" dirty="0">
                <a:latin typeface="Tahoma"/>
                <a:cs typeface="Tahoma"/>
              </a:rPr>
              <a:t>3</a:t>
            </a:r>
            <a:r>
              <a:rPr sz="1600" b="1" spc="-15" dirty="0">
                <a:latin typeface="Tahoma"/>
                <a:cs typeface="Tahoma"/>
              </a:rPr>
              <a:t>4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lang="it-IT" sz="1600" b="1" spc="-10" dirty="0" smtClean="0">
                <a:latin typeface="Tahoma"/>
                <a:cs typeface="Tahoma"/>
              </a:rPr>
              <a:t>lidhur me </a:t>
            </a:r>
            <a:r>
              <a:rPr sz="1600" b="1" spc="-10" dirty="0" err="1" smtClean="0">
                <a:latin typeface="Tahoma"/>
                <a:cs typeface="Tahoma"/>
              </a:rPr>
              <a:t>Ora</a:t>
            </a:r>
            <a:r>
              <a:rPr sz="1600" b="1" spc="0" dirty="0" err="1" smtClean="0">
                <a:latin typeface="Tahoma"/>
                <a:cs typeface="Tahoma"/>
              </a:rPr>
              <a:t>r</a:t>
            </a:r>
            <a:r>
              <a:rPr sz="1600" b="1" spc="-25" dirty="0" err="1" smtClean="0">
                <a:latin typeface="Tahoma"/>
                <a:cs typeface="Tahoma"/>
              </a:rPr>
              <a:t>i</a:t>
            </a:r>
            <a:r>
              <a:rPr lang="it-IT" sz="1600" b="1" spc="-10" dirty="0" smtClean="0">
                <a:latin typeface="Tahoma"/>
                <a:cs typeface="Tahoma"/>
              </a:rPr>
              <a:t>n e punes</a:t>
            </a:r>
            <a:endParaRPr sz="16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30000"/>
              </a:lnSpc>
              <a:spcBef>
                <a:spcPts val="10"/>
              </a:spcBef>
            </a:pPr>
            <a:r>
              <a:rPr lang="it-IT" sz="1600" b="1" spc="-15" dirty="0" smtClean="0">
                <a:latin typeface="Tahoma"/>
                <a:cs typeface="Tahoma"/>
              </a:rPr>
              <a:t>Ne Nenin 8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45" dirty="0" smtClean="0">
                <a:latin typeface="Times New Roman"/>
                <a:cs typeface="Times New Roman"/>
              </a:rPr>
              <a:t> </a:t>
            </a:r>
            <a:r>
              <a:rPr lang="it-IT" sz="1600" b="1" spc="0" dirty="0" smtClean="0">
                <a:latin typeface="Tahoma"/>
                <a:cs typeface="Tahoma"/>
              </a:rPr>
              <a:t>mbi kohezgjatjen e punes gjate nates,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40" dirty="0" smtClean="0">
                <a:latin typeface="Times New Roman"/>
                <a:cs typeface="Times New Roman"/>
              </a:rPr>
              <a:t> </a:t>
            </a:r>
            <a:r>
              <a:rPr lang="it-IT" sz="1600" b="1" spc="-10" dirty="0" smtClean="0">
                <a:latin typeface="Tahoma"/>
                <a:cs typeface="Tahoma"/>
              </a:rPr>
              <a:t>nje percaktim i veçante </a:t>
            </a:r>
            <a:r>
              <a:rPr sz="1600" b="1" dirty="0" smtClean="0">
                <a:latin typeface="Tahoma"/>
                <a:cs typeface="Tahoma"/>
              </a:rPr>
              <a:t>p</a:t>
            </a:r>
            <a:r>
              <a:rPr sz="1600" b="1" spc="-10" dirty="0" smtClean="0">
                <a:latin typeface="Tahoma"/>
                <a:cs typeface="Tahoma"/>
              </a:rPr>
              <a:t>er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30" dirty="0" smtClean="0">
                <a:latin typeface="Times New Roman"/>
                <a:cs typeface="Times New Roman"/>
              </a:rPr>
              <a:t> </a:t>
            </a:r>
            <a:r>
              <a:rPr lang="it-IT" sz="1600" b="1" spc="-5" dirty="0" smtClean="0">
                <a:latin typeface="Tahoma"/>
                <a:cs typeface="Tahoma"/>
              </a:rPr>
              <a:t>punetoret e nates te ekspozuar ndaj risqeve te veçante ose atyre qe lidhen me tensionet e natyres psiqike ose mendore.</a:t>
            </a:r>
            <a:endParaRPr sz="1600" dirty="0">
              <a:latin typeface="Tahoma"/>
              <a:cs typeface="Tahoma"/>
            </a:endParaRPr>
          </a:p>
          <a:p>
            <a:pPr marL="12700" marR="7620" algn="just">
              <a:lnSpc>
                <a:spcPct val="130000"/>
              </a:lnSpc>
              <a:spcBef>
                <a:spcPts val="10"/>
              </a:spcBef>
              <a:buClr>
                <a:srgbClr val="FF0000"/>
              </a:buClr>
              <a:buFont typeface="Wingdings"/>
              <a:buChar char=""/>
              <a:tabLst>
                <a:tab pos="234315" algn="l"/>
              </a:tabLst>
            </a:pPr>
            <a:r>
              <a:rPr sz="1600" b="1" spc="-15" dirty="0" smtClean="0">
                <a:latin typeface="Tahoma"/>
                <a:cs typeface="Tahoma"/>
              </a:rPr>
              <a:t>D</a:t>
            </a:r>
            <a:r>
              <a:rPr sz="1600" b="1" spc="0" dirty="0" smtClean="0">
                <a:latin typeface="Tahoma"/>
                <a:cs typeface="Tahoma"/>
              </a:rPr>
              <a:t>i</a:t>
            </a:r>
            <a:r>
              <a:rPr sz="1600" b="1" spc="-10" dirty="0" smtClean="0">
                <a:latin typeface="Tahoma"/>
                <a:cs typeface="Tahoma"/>
              </a:rPr>
              <a:t>re</a:t>
            </a:r>
            <a:r>
              <a:rPr lang="it-IT" sz="1600" b="1" spc="-15" dirty="0" smtClean="0">
                <a:latin typeface="Tahoma"/>
                <a:cs typeface="Tahoma"/>
              </a:rPr>
              <a:t>k</a:t>
            </a:r>
            <a:r>
              <a:rPr sz="1600" b="1" spc="-5" dirty="0" err="1" smtClean="0">
                <a:latin typeface="Tahoma"/>
                <a:cs typeface="Tahoma"/>
              </a:rPr>
              <a:t>t</a:t>
            </a:r>
            <a:r>
              <a:rPr sz="1600" b="1" spc="-10" dirty="0" err="1" smtClean="0">
                <a:latin typeface="Tahoma"/>
                <a:cs typeface="Tahoma"/>
              </a:rPr>
              <a:t>iva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185" dirty="0" smtClean="0">
                <a:latin typeface="Times New Roman"/>
                <a:cs typeface="Times New Roman"/>
              </a:rPr>
              <a:t> </a:t>
            </a:r>
            <a:r>
              <a:rPr sz="1600" b="1" dirty="0" err="1" smtClean="0">
                <a:latin typeface="Tahoma"/>
                <a:cs typeface="Tahoma"/>
              </a:rPr>
              <a:t>e</a:t>
            </a:r>
            <a:r>
              <a:rPr sz="1600" b="1" spc="-20" dirty="0" err="1" smtClean="0">
                <a:latin typeface="Tahoma"/>
                <a:cs typeface="Tahoma"/>
              </a:rPr>
              <a:t>u</a:t>
            </a:r>
            <a:r>
              <a:rPr sz="1600" b="1" spc="-10" dirty="0" err="1" smtClean="0">
                <a:latin typeface="Tahoma"/>
                <a:cs typeface="Tahoma"/>
              </a:rPr>
              <a:t>r</a:t>
            </a:r>
            <a:r>
              <a:rPr sz="1600" b="1" dirty="0" err="1" smtClean="0">
                <a:latin typeface="Tahoma"/>
                <a:cs typeface="Tahoma"/>
              </a:rPr>
              <a:t>o</a:t>
            </a:r>
            <a:r>
              <a:rPr sz="1600" b="1" spc="-10" dirty="0" err="1" smtClean="0">
                <a:latin typeface="Tahoma"/>
                <a:cs typeface="Tahoma"/>
              </a:rPr>
              <a:t>p</a:t>
            </a:r>
            <a:r>
              <a:rPr lang="it-IT" sz="1600" b="1" spc="-10" dirty="0" smtClean="0">
                <a:latin typeface="Tahoma"/>
                <a:cs typeface="Tahoma"/>
              </a:rPr>
              <a:t>iane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185" dirty="0" smtClean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ahoma"/>
                <a:cs typeface="Tahoma"/>
              </a:rPr>
              <a:t>9</a:t>
            </a:r>
            <a:r>
              <a:rPr sz="1600" b="1" spc="-10" dirty="0">
                <a:latin typeface="Tahoma"/>
                <a:cs typeface="Tahoma"/>
              </a:rPr>
              <a:t>6/</a:t>
            </a:r>
            <a:r>
              <a:rPr sz="1600" b="1" dirty="0">
                <a:latin typeface="Tahoma"/>
                <a:cs typeface="Tahoma"/>
              </a:rPr>
              <a:t>4</a:t>
            </a:r>
            <a:r>
              <a:rPr sz="1600" b="1" spc="-15" dirty="0">
                <a:latin typeface="Tahoma"/>
                <a:cs typeface="Tahoma"/>
              </a:rPr>
              <a:t>59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85" dirty="0">
                <a:latin typeface="Times New Roman"/>
                <a:cs typeface="Times New Roman"/>
              </a:rPr>
              <a:t> </a:t>
            </a:r>
            <a:r>
              <a:rPr lang="it-IT" sz="1600" b="1" dirty="0" smtClean="0">
                <a:latin typeface="Tahoma"/>
                <a:cs typeface="Tahoma"/>
              </a:rPr>
              <a:t>e emertuar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175" dirty="0" smtClean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Tahoma"/>
                <a:cs typeface="Tahoma"/>
              </a:rPr>
              <a:t>“</a:t>
            </a:r>
            <a:r>
              <a:rPr sz="1600" b="1" spc="-5" dirty="0" smtClean="0">
                <a:latin typeface="Tahoma"/>
                <a:cs typeface="Tahoma"/>
              </a:rPr>
              <a:t>D</a:t>
            </a:r>
            <a:r>
              <a:rPr sz="1600" b="1" spc="-10" dirty="0" smtClean="0">
                <a:latin typeface="Tahoma"/>
                <a:cs typeface="Tahoma"/>
              </a:rPr>
              <a:t>i</a:t>
            </a:r>
            <a:r>
              <a:rPr sz="1600" b="1" spc="0" dirty="0" smtClean="0">
                <a:latin typeface="Tahoma"/>
                <a:cs typeface="Tahoma"/>
              </a:rPr>
              <a:t>r</a:t>
            </a:r>
            <a:r>
              <a:rPr sz="1600" b="1" spc="-10" dirty="0" smtClean="0">
                <a:latin typeface="Tahoma"/>
                <a:cs typeface="Tahoma"/>
              </a:rPr>
              <a:t>e</a:t>
            </a:r>
            <a:r>
              <a:rPr lang="it-IT" sz="1600" b="1" spc="-15" dirty="0">
                <a:latin typeface="Tahoma"/>
                <a:cs typeface="Tahoma"/>
              </a:rPr>
              <a:t>k</a:t>
            </a:r>
            <a:r>
              <a:rPr sz="1600" b="1" spc="-15" dirty="0" err="1" smtClean="0">
                <a:latin typeface="Tahoma"/>
                <a:cs typeface="Tahoma"/>
              </a:rPr>
              <a:t>t</a:t>
            </a:r>
            <a:r>
              <a:rPr sz="1600" b="1" spc="-10" dirty="0" err="1" smtClean="0">
                <a:latin typeface="Tahoma"/>
                <a:cs typeface="Tahoma"/>
              </a:rPr>
              <a:t>iva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160" dirty="0" smtClean="0">
                <a:latin typeface="Times New Roman"/>
                <a:cs typeface="Times New Roman"/>
              </a:rPr>
              <a:t> </a:t>
            </a:r>
            <a:r>
              <a:rPr lang="it-IT" sz="1600" b="1" dirty="0">
                <a:latin typeface="Tahoma"/>
                <a:cs typeface="Tahoma"/>
              </a:rPr>
              <a:t>mbi </a:t>
            </a:r>
            <a:r>
              <a:rPr sz="1600" b="1" spc="-20" dirty="0" smtClean="0">
                <a:latin typeface="Tahoma"/>
                <a:cs typeface="Tahoma"/>
              </a:rPr>
              <a:t>m</a:t>
            </a:r>
            <a:r>
              <a:rPr sz="1600" b="1" spc="0" dirty="0" smtClean="0">
                <a:latin typeface="Tahoma"/>
                <a:cs typeface="Tahoma"/>
              </a:rPr>
              <a:t>a</a:t>
            </a:r>
            <a:r>
              <a:rPr lang="it-IT" sz="1600" b="1" spc="-5" dirty="0" smtClean="0">
                <a:latin typeface="Tahoma"/>
                <a:cs typeface="Tahoma"/>
              </a:rPr>
              <a:t>k</a:t>
            </a:r>
            <a:r>
              <a:rPr sz="1600" b="1" spc="-20" dirty="0" smtClean="0">
                <a:latin typeface="Tahoma"/>
                <a:cs typeface="Tahoma"/>
              </a:rPr>
              <a:t>i</a:t>
            </a:r>
            <a:r>
              <a:rPr sz="1600" b="1" spc="-10" dirty="0" smtClean="0">
                <a:latin typeface="Tahoma"/>
                <a:cs typeface="Tahoma"/>
              </a:rPr>
              <a:t>n</a:t>
            </a:r>
            <a:r>
              <a:rPr lang="it-IT" sz="1600" b="1" spc="-10" dirty="0" smtClean="0">
                <a:latin typeface="Tahoma"/>
                <a:cs typeface="Tahoma"/>
              </a:rPr>
              <a:t>at</a:t>
            </a:r>
            <a:r>
              <a:rPr sz="1600" b="1" spc="-10" dirty="0" smtClean="0">
                <a:latin typeface="Tahoma"/>
                <a:cs typeface="Tahoma"/>
              </a:rPr>
              <a:t>”</a:t>
            </a:r>
            <a:r>
              <a:rPr sz="1600" b="1" dirty="0" smtClean="0">
                <a:latin typeface="Times New Roman"/>
                <a:cs typeface="Times New Roman"/>
              </a:rPr>
              <a:t> </a:t>
            </a:r>
            <a:r>
              <a:rPr sz="1600" b="1" spc="-180" dirty="0" smtClean="0">
                <a:latin typeface="Times New Roman"/>
                <a:cs typeface="Times New Roman"/>
              </a:rPr>
              <a:t> </a:t>
            </a:r>
            <a:r>
              <a:rPr lang="it-IT" sz="1600" b="1" spc="-10" dirty="0" smtClean="0">
                <a:latin typeface="Tahoma"/>
                <a:cs typeface="Tahoma"/>
              </a:rPr>
              <a:t>dhe ajo pasuese </a:t>
            </a:r>
            <a:r>
              <a:rPr sz="1600" b="1" spc="-10" dirty="0" smtClean="0">
                <a:latin typeface="Tahoma"/>
                <a:cs typeface="Tahoma"/>
              </a:rPr>
              <a:t>8/</a:t>
            </a:r>
            <a:r>
              <a:rPr sz="1600" b="1" dirty="0" smtClean="0">
                <a:latin typeface="Tahoma"/>
                <a:cs typeface="Tahoma"/>
              </a:rPr>
              <a:t>3</a:t>
            </a:r>
            <a:r>
              <a:rPr sz="1600" b="1" spc="-15" dirty="0" smtClean="0">
                <a:latin typeface="Tahoma"/>
                <a:cs typeface="Tahoma"/>
              </a:rPr>
              <a:t>7</a:t>
            </a:r>
            <a:endParaRPr sz="1600" dirty="0">
              <a:latin typeface="Tahoma"/>
              <a:cs typeface="Tahoma"/>
            </a:endParaRPr>
          </a:p>
          <a:p>
            <a:pPr marL="12700" indent="-635" algn="just">
              <a:lnSpc>
                <a:spcPts val="2400"/>
              </a:lnSpc>
              <a:spcBef>
                <a:spcPts val="575"/>
              </a:spcBef>
            </a:pPr>
            <a:r>
              <a:rPr lang="it-IT" sz="1600" b="1" spc="-15" dirty="0" smtClean="0">
                <a:latin typeface="Tahoma"/>
                <a:cs typeface="Tahoma"/>
              </a:rPr>
              <a:t>Ne Aneksin I lidhur me Kerkesat themelore te sigurise dhe shendetit ne projektimin dhe ndertimin e makinave dhe te elementeve te sigurise qe </a:t>
            </a:r>
            <a:r>
              <a:rPr sz="1600" b="1" spc="-10" dirty="0" smtClean="0">
                <a:latin typeface="Tahoma"/>
                <a:cs typeface="Tahoma"/>
              </a:rPr>
              <a:t>«ne</a:t>
            </a:r>
            <a:r>
              <a:rPr lang="it-IT" sz="1600" b="1" spc="-10" dirty="0" smtClean="0">
                <a:latin typeface="Tahoma"/>
                <a:cs typeface="Tahoma"/>
              </a:rPr>
              <a:t> kushtet e parashikuara te perdorimit duhet te ulen ne minimumin e mundshem puna e rende, lodhja dhe tensionet psiqike(stresi) te operatorit, duke pasur parasysh principet e ergonomise</a:t>
            </a:r>
            <a:r>
              <a:rPr sz="1600" b="1" spc="-15" dirty="0" smtClean="0">
                <a:latin typeface="Tahoma"/>
                <a:cs typeface="Tahoma"/>
              </a:rPr>
              <a:t>»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43275" y="6811427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31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69512" y="1356349"/>
            <a:ext cx="7848600" cy="369332"/>
          </a:xfrm>
          <a:prstGeom prst="rect">
            <a:avLst/>
          </a:prstGeom>
          <a:ln w="1904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46580">
              <a:lnSpc>
                <a:spcPct val="100000"/>
              </a:lnSpc>
            </a:pPr>
            <a:r>
              <a:rPr lang="it-IT" sz="2400" dirty="0" smtClean="0">
                <a:latin typeface="Tahoma"/>
                <a:cs typeface="Tahoma"/>
              </a:rPr>
              <a:t>Referimet teknike dhe normative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2673" y="4035547"/>
            <a:ext cx="8762996" cy="2348335"/>
          </a:xfrm>
          <a:prstGeom prst="rect">
            <a:avLst/>
          </a:prstGeom>
          <a:solidFill>
            <a:srgbClr val="FFFF00"/>
          </a:solidFill>
          <a:ln w="19049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885" marR="1486535" indent="606425">
              <a:lnSpc>
                <a:spcPct val="130000"/>
              </a:lnSpc>
            </a:pPr>
            <a:r>
              <a:rPr sz="1600" b="1" spc="-15" dirty="0" smtClean="0">
                <a:latin typeface="Tahoma"/>
                <a:cs typeface="Tahoma"/>
              </a:rPr>
              <a:t>Min</a:t>
            </a:r>
            <a:r>
              <a:rPr sz="1600" b="1" spc="0" dirty="0" smtClean="0">
                <a:latin typeface="Tahoma"/>
                <a:cs typeface="Tahoma"/>
              </a:rPr>
              <a:t>i</a:t>
            </a:r>
            <a:r>
              <a:rPr sz="1600" b="1" spc="-20" dirty="0" smtClean="0">
                <a:latin typeface="Tahoma"/>
                <a:cs typeface="Tahoma"/>
              </a:rPr>
              <a:t>s</a:t>
            </a:r>
            <a:r>
              <a:rPr sz="1600" b="1" spc="-5" dirty="0" smtClean="0">
                <a:latin typeface="Tahoma"/>
                <a:cs typeface="Tahoma"/>
              </a:rPr>
              <a:t>t</a:t>
            </a:r>
            <a:r>
              <a:rPr lang="it-IT" sz="1600" b="1" spc="-10" dirty="0" smtClean="0">
                <a:latin typeface="Tahoma"/>
                <a:cs typeface="Tahoma"/>
              </a:rPr>
              <a:t>ria e Punes dhe Politikave Sociale</a:t>
            </a:r>
            <a:r>
              <a:rPr sz="1600" b="1" spc="75" dirty="0" smtClean="0">
                <a:latin typeface="Times New Roman"/>
                <a:cs typeface="Times New Roman"/>
              </a:rPr>
              <a:t> </a:t>
            </a:r>
            <a:r>
              <a:rPr lang="it-IT" sz="1600" b="1" spc="-10" dirty="0" smtClean="0">
                <a:latin typeface="Tahoma"/>
                <a:cs typeface="Tahoma"/>
              </a:rPr>
              <a:t>     </a:t>
            </a:r>
            <a:r>
              <a:rPr sz="1600" b="1" spc="-15" dirty="0" smtClean="0">
                <a:latin typeface="Tahoma"/>
                <a:cs typeface="Tahoma"/>
              </a:rPr>
              <a:t>D</a:t>
            </a:r>
            <a:r>
              <a:rPr lang="it-IT" sz="1600" b="1" spc="-10" dirty="0" smtClean="0">
                <a:latin typeface="Tahoma"/>
                <a:cs typeface="Tahoma"/>
              </a:rPr>
              <a:t>rejtoria e Pergjithshme e Kontrollit per kushtet e punes</a:t>
            </a:r>
            <a:endParaRPr sz="1600" dirty="0">
              <a:latin typeface="Tahoma"/>
              <a:cs typeface="Tahoma"/>
            </a:endParaRPr>
          </a:p>
          <a:p>
            <a:pPr marL="1270" algn="ctr">
              <a:lnSpc>
                <a:spcPct val="100000"/>
              </a:lnSpc>
              <a:spcBef>
                <a:spcPts val="575"/>
              </a:spcBef>
            </a:pPr>
            <a:r>
              <a:rPr sz="1600" b="1" spc="-15" dirty="0" smtClean="0">
                <a:latin typeface="Tahoma"/>
                <a:cs typeface="Tahoma"/>
              </a:rPr>
              <a:t>L</a:t>
            </a:r>
            <a:r>
              <a:rPr sz="1600" b="1" spc="-10" dirty="0" smtClean="0">
                <a:latin typeface="Tahoma"/>
                <a:cs typeface="Tahoma"/>
              </a:rPr>
              <a:t>E</a:t>
            </a:r>
            <a:r>
              <a:rPr sz="1600" b="1" spc="-20" dirty="0" smtClean="0">
                <a:latin typeface="Tahoma"/>
                <a:cs typeface="Tahoma"/>
              </a:rPr>
              <a:t>T</a:t>
            </a:r>
            <a:r>
              <a:rPr lang="it-IT" sz="1600" b="1" spc="-20" dirty="0" smtClean="0">
                <a:latin typeface="Tahoma"/>
                <a:cs typeface="Tahoma"/>
              </a:rPr>
              <a:t>ER</a:t>
            </a:r>
            <a:r>
              <a:rPr sz="1600" b="1" spc="65" dirty="0" smtClean="0">
                <a:latin typeface="Times New Roman"/>
                <a:cs typeface="Times New Roman"/>
              </a:rPr>
              <a:t> </a:t>
            </a:r>
            <a:r>
              <a:rPr lang="it-IT" sz="1600" b="1" spc="-15" dirty="0" smtClean="0">
                <a:latin typeface="Tahoma"/>
                <a:cs typeface="Tahoma"/>
              </a:rPr>
              <a:t>QA</a:t>
            </a:r>
            <a:r>
              <a:rPr sz="1600" b="1" spc="-15" dirty="0" smtClean="0">
                <a:latin typeface="Tahoma"/>
                <a:cs typeface="Tahoma"/>
              </a:rPr>
              <a:t>R</a:t>
            </a:r>
            <a:r>
              <a:rPr lang="it-IT" sz="1600" b="1" spc="-5" dirty="0" smtClean="0">
                <a:latin typeface="Tahoma"/>
                <a:cs typeface="Tahoma"/>
              </a:rPr>
              <a:t>K</a:t>
            </a:r>
            <a:r>
              <a:rPr sz="1600" b="1" spc="-25" dirty="0" smtClean="0">
                <a:latin typeface="Tahoma"/>
                <a:cs typeface="Tahoma"/>
              </a:rPr>
              <a:t>O</a:t>
            </a:r>
            <a:r>
              <a:rPr sz="1600" b="1" spc="-15" dirty="0" smtClean="0">
                <a:latin typeface="Tahoma"/>
                <a:cs typeface="Tahoma"/>
              </a:rPr>
              <a:t>RE</a:t>
            </a:r>
            <a:r>
              <a:rPr sz="1600" b="1" spc="80" dirty="0" smtClean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Tahoma"/>
                <a:cs typeface="Tahoma"/>
              </a:rPr>
              <a:t>–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Tahoma"/>
                <a:cs typeface="Tahoma"/>
              </a:rPr>
              <a:t>18</a:t>
            </a:r>
            <a:r>
              <a:rPr sz="1600" b="1" dirty="0">
                <a:latin typeface="Tahoma"/>
                <a:cs typeface="Tahoma"/>
              </a:rPr>
              <a:t>/1</a:t>
            </a:r>
            <a:r>
              <a:rPr sz="1600" b="1" spc="-10" dirty="0">
                <a:latin typeface="Tahoma"/>
                <a:cs typeface="Tahoma"/>
              </a:rPr>
              <a:t>1/2</a:t>
            </a:r>
            <a:r>
              <a:rPr sz="1600" b="1" dirty="0">
                <a:latin typeface="Tahoma"/>
                <a:cs typeface="Tahoma"/>
              </a:rPr>
              <a:t>0</a:t>
            </a:r>
            <a:r>
              <a:rPr sz="1600" b="1" spc="-15" dirty="0">
                <a:latin typeface="Tahoma"/>
                <a:cs typeface="Tahoma"/>
              </a:rPr>
              <a:t>11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ahoma"/>
                <a:cs typeface="Tahoma"/>
              </a:rPr>
              <a:t>p</a:t>
            </a:r>
            <a:r>
              <a:rPr sz="1600" b="1" spc="0" dirty="0">
                <a:latin typeface="Tahoma"/>
                <a:cs typeface="Tahoma"/>
              </a:rPr>
              <a:t>r</a:t>
            </a:r>
            <a:r>
              <a:rPr sz="1600" b="1" spc="-15" dirty="0">
                <a:latin typeface="Tahoma"/>
                <a:cs typeface="Tahoma"/>
              </a:rPr>
              <a:t>ot</a:t>
            </a:r>
            <a:r>
              <a:rPr sz="1600" b="1" spc="-5" dirty="0">
                <a:latin typeface="Tahoma"/>
                <a:cs typeface="Tahoma"/>
              </a:rPr>
              <a:t>.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ahoma"/>
                <a:cs typeface="Tahoma"/>
              </a:rPr>
              <a:t>2</a:t>
            </a:r>
            <a:r>
              <a:rPr sz="1600" b="1" spc="-15" dirty="0">
                <a:latin typeface="Tahoma"/>
                <a:cs typeface="Tahoma"/>
              </a:rPr>
              <a:t>36</a:t>
            </a:r>
            <a:r>
              <a:rPr sz="1600" b="1" dirty="0">
                <a:latin typeface="Tahoma"/>
                <a:cs typeface="Tahoma"/>
              </a:rPr>
              <a:t>9</a:t>
            </a:r>
            <a:r>
              <a:rPr sz="1600" b="1" spc="-15" dirty="0">
                <a:latin typeface="Tahoma"/>
                <a:cs typeface="Tahoma"/>
              </a:rPr>
              <a:t>2</a:t>
            </a:r>
            <a:endParaRPr sz="1600" dirty="0">
              <a:latin typeface="Tahoma"/>
              <a:cs typeface="Tahoma"/>
            </a:endParaRPr>
          </a:p>
          <a:p>
            <a:pPr marL="114935" marR="106045" indent="-1905" algn="ctr">
              <a:lnSpc>
                <a:spcPts val="2700"/>
              </a:lnSpc>
              <a:spcBef>
                <a:spcPts val="10"/>
              </a:spcBef>
            </a:pPr>
            <a:r>
              <a:rPr sz="1600" b="1" spc="-15" dirty="0" smtClean="0">
                <a:latin typeface="Tahoma"/>
                <a:cs typeface="Tahoma"/>
              </a:rPr>
              <a:t>“</a:t>
            </a:r>
            <a:r>
              <a:rPr lang="it-IT" sz="1600" b="1" spc="-15" dirty="0" smtClean="0">
                <a:latin typeface="Tahoma"/>
                <a:cs typeface="Tahoma"/>
              </a:rPr>
              <a:t>Leter Qarkore mbi aprovimin e treguesve te nevojshem mbi vleresimin e risqeve qe lidhen me punen sipas Nenit 28, </a:t>
            </a:r>
            <a:r>
              <a:rPr lang="it-IT" sz="1600" b="1" spc="-10" dirty="0" smtClean="0">
                <a:latin typeface="Tahoma"/>
                <a:cs typeface="Tahoma"/>
              </a:rPr>
              <a:t>udhezime te nevojshme mbi vleresimin e riskut nga stresi i lidhur me punen sipas Nenit </a:t>
            </a:r>
            <a:r>
              <a:rPr sz="1600" b="1" dirty="0" smtClean="0">
                <a:latin typeface="Tahoma"/>
                <a:cs typeface="Tahoma"/>
              </a:rPr>
              <a:t>2</a:t>
            </a:r>
            <a:r>
              <a:rPr sz="1600" b="1" spc="-10" dirty="0" smtClean="0">
                <a:latin typeface="Tahoma"/>
                <a:cs typeface="Tahoma"/>
              </a:rPr>
              <a:t>8</a:t>
            </a:r>
            <a:r>
              <a:rPr sz="1600" b="1" spc="-10" dirty="0">
                <a:latin typeface="Tahoma"/>
                <a:cs typeface="Tahoma"/>
              </a:rPr>
              <a:t>,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lang="it-IT" sz="1600" b="1" spc="-15" dirty="0" smtClean="0">
                <a:latin typeface="Tahoma"/>
                <a:cs typeface="Tahoma"/>
              </a:rPr>
              <a:t>pika </a:t>
            </a:r>
            <a:r>
              <a:rPr sz="1600" b="1" spc="70" dirty="0" smtClean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ahoma"/>
                <a:cs typeface="Tahoma"/>
              </a:rPr>
              <a:t>1</a:t>
            </a:r>
            <a:r>
              <a:rPr sz="1600" b="1" spc="-15" dirty="0">
                <a:latin typeface="Tahoma"/>
                <a:cs typeface="Tahoma"/>
              </a:rPr>
              <a:t>-</a:t>
            </a:r>
            <a:r>
              <a:rPr sz="1600" b="1" spc="-5" dirty="0">
                <a:latin typeface="Tahoma"/>
                <a:cs typeface="Tahoma"/>
              </a:rPr>
              <a:t>b</a:t>
            </a:r>
            <a:r>
              <a:rPr sz="1600" b="1" spc="-10" dirty="0">
                <a:latin typeface="Tahoma"/>
                <a:cs typeface="Tahoma"/>
              </a:rPr>
              <a:t>is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lang="it-IT" sz="1600" b="1" spc="-10" dirty="0" smtClean="0">
                <a:latin typeface="Tahoma"/>
                <a:cs typeface="Tahoma"/>
              </a:rPr>
              <a:t>e </a:t>
            </a:r>
            <a:r>
              <a:rPr sz="1600" b="1" spc="-10" dirty="0" smtClean="0">
                <a:latin typeface="Tahoma"/>
                <a:cs typeface="Tahoma"/>
              </a:rPr>
              <a:t>d</a:t>
            </a:r>
            <a:r>
              <a:rPr sz="1600" b="1" dirty="0" smtClean="0">
                <a:latin typeface="Tahoma"/>
                <a:cs typeface="Tahoma"/>
              </a:rPr>
              <a:t>e</a:t>
            </a:r>
            <a:r>
              <a:rPr lang="it-IT" sz="1600" b="1" spc="-15" dirty="0" smtClean="0">
                <a:latin typeface="Tahoma"/>
                <a:cs typeface="Tahoma"/>
              </a:rPr>
              <a:t>k</a:t>
            </a:r>
            <a:r>
              <a:rPr sz="1600" b="1" spc="0" dirty="0" smtClean="0">
                <a:latin typeface="Tahoma"/>
                <a:cs typeface="Tahoma"/>
              </a:rPr>
              <a:t>r</a:t>
            </a:r>
            <a:r>
              <a:rPr sz="1600" b="1" spc="-10" dirty="0" smtClean="0">
                <a:latin typeface="Tahoma"/>
                <a:cs typeface="Tahoma"/>
              </a:rPr>
              <a:t>e</a:t>
            </a:r>
            <a:r>
              <a:rPr sz="1600" b="1" spc="-15" dirty="0" smtClean="0">
                <a:latin typeface="Tahoma"/>
                <a:cs typeface="Tahoma"/>
              </a:rPr>
              <a:t>t</a:t>
            </a:r>
            <a:r>
              <a:rPr lang="it-IT" sz="1600" b="1" spc="-10" dirty="0" smtClean="0">
                <a:latin typeface="Tahoma"/>
                <a:cs typeface="Tahoma"/>
              </a:rPr>
              <a:t>it</a:t>
            </a:r>
            <a:r>
              <a:rPr sz="1600" b="1" spc="75" dirty="0" smtClean="0">
                <a:latin typeface="Times New Roman"/>
                <a:cs typeface="Times New Roman"/>
              </a:rPr>
              <a:t> </a:t>
            </a:r>
            <a:r>
              <a:rPr sz="1600" b="1" spc="-10" dirty="0" smtClean="0">
                <a:latin typeface="Tahoma"/>
                <a:cs typeface="Tahoma"/>
              </a:rPr>
              <a:t>l</a:t>
            </a:r>
            <a:r>
              <a:rPr sz="1600" b="1" dirty="0" smtClean="0">
                <a:latin typeface="Tahoma"/>
                <a:cs typeface="Tahoma"/>
              </a:rPr>
              <a:t>eg</a:t>
            </a:r>
            <a:r>
              <a:rPr lang="it-IT" sz="1600" b="1" dirty="0" smtClean="0">
                <a:latin typeface="Tahoma"/>
                <a:cs typeface="Tahoma"/>
              </a:rPr>
              <a:t>j</a:t>
            </a:r>
            <a:r>
              <a:rPr sz="1600" b="1" spc="-10" dirty="0" smtClean="0">
                <a:latin typeface="Tahoma"/>
                <a:cs typeface="Tahoma"/>
              </a:rPr>
              <a:t>i</a:t>
            </a:r>
            <a:r>
              <a:rPr sz="1600" b="1" spc="-5" dirty="0" smtClean="0">
                <a:latin typeface="Tahoma"/>
                <a:cs typeface="Tahoma"/>
              </a:rPr>
              <a:t>s</a:t>
            </a:r>
            <a:r>
              <a:rPr sz="1600" b="1" spc="-10" dirty="0" smtClean="0">
                <a:latin typeface="Tahoma"/>
                <a:cs typeface="Tahoma"/>
              </a:rPr>
              <a:t>la</a:t>
            </a:r>
            <a:r>
              <a:rPr sz="1600" b="1" spc="-5" dirty="0" smtClean="0">
                <a:latin typeface="Tahoma"/>
                <a:cs typeface="Tahoma"/>
              </a:rPr>
              <a:t>t</a:t>
            </a:r>
            <a:r>
              <a:rPr sz="1600" b="1" spc="-10" dirty="0" smtClean="0">
                <a:latin typeface="Tahoma"/>
                <a:cs typeface="Tahoma"/>
              </a:rPr>
              <a:t>iv</a:t>
            </a:r>
            <a:r>
              <a:rPr lang="it-IT" sz="1600" b="1" spc="-10" dirty="0" smtClean="0">
                <a:latin typeface="Tahoma"/>
                <a:cs typeface="Tahoma"/>
              </a:rPr>
              <a:t> te</a:t>
            </a:r>
            <a:r>
              <a:rPr sz="1600" b="1" spc="75" dirty="0" smtClean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Tahoma"/>
                <a:cs typeface="Tahoma"/>
              </a:rPr>
              <a:t>9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lang="it-IT" sz="1600" b="1" spc="0" dirty="0" smtClean="0">
                <a:latin typeface="Tahoma"/>
                <a:cs typeface="Tahoma"/>
              </a:rPr>
              <a:t>P</a:t>
            </a:r>
            <a:r>
              <a:rPr sz="1600" b="1" spc="0" dirty="0" err="1" smtClean="0">
                <a:latin typeface="Tahoma"/>
                <a:cs typeface="Tahoma"/>
              </a:rPr>
              <a:t>r</a:t>
            </a:r>
            <a:r>
              <a:rPr sz="1600" b="1" spc="-10" dirty="0" err="1" smtClean="0">
                <a:latin typeface="Tahoma"/>
                <a:cs typeface="Tahoma"/>
              </a:rPr>
              <a:t>i</a:t>
            </a:r>
            <a:r>
              <a:rPr sz="1600" b="1" spc="0" dirty="0" err="1" smtClean="0">
                <a:latin typeface="Tahoma"/>
                <a:cs typeface="Tahoma"/>
              </a:rPr>
              <a:t>l</a:t>
            </a:r>
            <a:r>
              <a:rPr lang="it-IT" sz="1600" b="1" spc="-10" dirty="0" smtClean="0">
                <a:latin typeface="Tahoma"/>
                <a:cs typeface="Tahoma"/>
              </a:rPr>
              <a:t>lit</a:t>
            </a:r>
            <a:r>
              <a:rPr sz="1600" b="1" spc="65" dirty="0" smtClean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ahoma"/>
                <a:cs typeface="Tahoma"/>
              </a:rPr>
              <a:t>2</a:t>
            </a:r>
            <a:r>
              <a:rPr sz="1600" b="1" spc="-10" dirty="0">
                <a:latin typeface="Tahoma"/>
                <a:cs typeface="Tahoma"/>
              </a:rPr>
              <a:t>008,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lang="it-IT" sz="1600" b="1" spc="-20" dirty="0" smtClean="0">
                <a:latin typeface="Tahoma"/>
                <a:cs typeface="Tahoma"/>
              </a:rPr>
              <a:t>N</a:t>
            </a:r>
            <a:r>
              <a:rPr sz="1600" b="1" dirty="0" smtClean="0">
                <a:latin typeface="Tahoma"/>
                <a:cs typeface="Tahoma"/>
              </a:rPr>
              <a:t>.8</a:t>
            </a:r>
            <a:r>
              <a:rPr sz="1600" b="1" spc="-10" dirty="0" smtClean="0">
                <a:latin typeface="Tahoma"/>
                <a:cs typeface="Tahoma"/>
              </a:rPr>
              <a:t>1</a:t>
            </a:r>
            <a:r>
              <a:rPr sz="1600" b="1" spc="-10" dirty="0">
                <a:latin typeface="Tahoma"/>
                <a:cs typeface="Tahoma"/>
              </a:rPr>
              <a:t>,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lang="it-IT" sz="1600" b="1" spc="-10" dirty="0" smtClean="0">
                <a:latin typeface="Tahoma"/>
                <a:cs typeface="Tahoma"/>
              </a:rPr>
              <a:t>dhe modifikimeve dhe shtesave te metejshme</a:t>
            </a:r>
            <a:r>
              <a:rPr sz="1600" b="1" dirty="0" smtClean="0">
                <a:latin typeface="Tahoma"/>
                <a:cs typeface="Tahoma"/>
              </a:rPr>
              <a:t>.</a:t>
            </a:r>
            <a:r>
              <a:rPr sz="1600" b="1" spc="-10" dirty="0" smtClean="0">
                <a:latin typeface="Tahoma"/>
                <a:cs typeface="Tahoma"/>
              </a:rPr>
              <a:t>”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2278" y="6498983"/>
            <a:ext cx="7315834" cy="6022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4820" marR="5080" indent="-452755">
              <a:lnSpc>
                <a:spcPct val="130000"/>
              </a:lnSpc>
            </a:pPr>
            <a:endParaRPr lang="it-IT" sz="1600" dirty="0" smtClean="0">
              <a:latin typeface="Tahoma"/>
              <a:cs typeface="Tahoma"/>
            </a:endParaRPr>
          </a:p>
          <a:p>
            <a:pPr marL="464820" marR="5080" indent="-452755">
              <a:lnSpc>
                <a:spcPct val="130000"/>
              </a:lnSpc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3669" y="1964426"/>
            <a:ext cx="4572000" cy="1217256"/>
          </a:xfrm>
          <a:prstGeom prst="rect">
            <a:avLst/>
          </a:prstGeom>
          <a:solidFill>
            <a:srgbClr val="FFFF00"/>
          </a:solidFill>
          <a:ln w="19049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50" b="1" spc="-45" dirty="0" smtClean="0">
                <a:latin typeface="Tahoma"/>
                <a:cs typeface="Tahoma"/>
              </a:rPr>
              <a:t>De</a:t>
            </a:r>
            <a:r>
              <a:rPr lang="it-IT" sz="1650" b="1" spc="-40" dirty="0" smtClean="0">
                <a:latin typeface="Tahoma"/>
                <a:cs typeface="Tahoma"/>
              </a:rPr>
              <a:t>k</a:t>
            </a:r>
            <a:r>
              <a:rPr sz="1650" b="1" spc="-15" dirty="0" smtClean="0">
                <a:latin typeface="Tahoma"/>
                <a:cs typeface="Tahoma"/>
              </a:rPr>
              <a:t>r</a:t>
            </a:r>
            <a:r>
              <a:rPr sz="1650" b="1" spc="-40" dirty="0" smtClean="0">
                <a:latin typeface="Tahoma"/>
                <a:cs typeface="Tahoma"/>
              </a:rPr>
              <a:t>e</a:t>
            </a:r>
            <a:r>
              <a:rPr sz="1650" b="1" spc="-35" dirty="0" smtClean="0">
                <a:latin typeface="Tahoma"/>
                <a:cs typeface="Tahoma"/>
              </a:rPr>
              <a:t>t</a:t>
            </a:r>
            <a:r>
              <a:rPr lang="it-IT" sz="1650" b="1" spc="-45" dirty="0" smtClean="0">
                <a:latin typeface="Tahoma"/>
                <a:cs typeface="Tahoma"/>
              </a:rPr>
              <a:t>i</a:t>
            </a:r>
            <a:r>
              <a:rPr sz="1650" b="1" spc="65" dirty="0" smtClean="0">
                <a:latin typeface="Times New Roman"/>
                <a:cs typeface="Times New Roman"/>
              </a:rPr>
              <a:t> </a:t>
            </a:r>
            <a:r>
              <a:rPr sz="1650" b="1" spc="-45" dirty="0" smtClean="0">
                <a:latin typeface="Tahoma"/>
                <a:cs typeface="Tahoma"/>
              </a:rPr>
              <a:t>L</a:t>
            </a:r>
            <a:r>
              <a:rPr sz="1650" b="1" spc="-40" dirty="0" smtClean="0">
                <a:latin typeface="Tahoma"/>
                <a:cs typeface="Tahoma"/>
              </a:rPr>
              <a:t>e</a:t>
            </a:r>
            <a:r>
              <a:rPr sz="1650" b="1" spc="-25" dirty="0" smtClean="0">
                <a:latin typeface="Tahoma"/>
                <a:cs typeface="Tahoma"/>
              </a:rPr>
              <a:t>g</a:t>
            </a:r>
            <a:r>
              <a:rPr lang="it-IT" sz="1650" b="1" spc="-25" dirty="0" smtClean="0">
                <a:latin typeface="Tahoma"/>
                <a:cs typeface="Tahoma"/>
              </a:rPr>
              <a:t>j</a:t>
            </a:r>
            <a:r>
              <a:rPr sz="1650" b="1" spc="-25" dirty="0" err="1" smtClean="0">
                <a:latin typeface="Tahoma"/>
                <a:cs typeface="Tahoma"/>
              </a:rPr>
              <a:t>i</a:t>
            </a:r>
            <a:r>
              <a:rPr sz="1650" b="1" spc="-45" dirty="0" err="1" smtClean="0">
                <a:latin typeface="Tahoma"/>
                <a:cs typeface="Tahoma"/>
              </a:rPr>
              <a:t>s</a:t>
            </a:r>
            <a:r>
              <a:rPr sz="1650" b="1" spc="-10" dirty="0" err="1" smtClean="0">
                <a:latin typeface="Tahoma"/>
                <a:cs typeface="Tahoma"/>
              </a:rPr>
              <a:t>l</a:t>
            </a:r>
            <a:r>
              <a:rPr sz="1650" b="1" spc="-40" dirty="0" err="1" smtClean="0">
                <a:latin typeface="Tahoma"/>
                <a:cs typeface="Tahoma"/>
              </a:rPr>
              <a:t>a</a:t>
            </a:r>
            <a:r>
              <a:rPr sz="1650" b="1" spc="-30" dirty="0" err="1" smtClean="0">
                <a:latin typeface="Tahoma"/>
                <a:cs typeface="Tahoma"/>
              </a:rPr>
              <a:t>ti</a:t>
            </a:r>
            <a:r>
              <a:rPr sz="1650" b="1" spc="-40" dirty="0" err="1" smtClean="0">
                <a:latin typeface="Tahoma"/>
                <a:cs typeface="Tahoma"/>
              </a:rPr>
              <a:t>v</a:t>
            </a:r>
            <a:r>
              <a:rPr sz="1650" b="1" spc="65" dirty="0" smtClean="0">
                <a:latin typeface="Times New Roman"/>
                <a:cs typeface="Times New Roman"/>
              </a:rPr>
              <a:t> </a:t>
            </a:r>
            <a:r>
              <a:rPr sz="1650" b="1" spc="-30" dirty="0" smtClean="0">
                <a:latin typeface="Tahoma"/>
                <a:cs typeface="Tahoma"/>
              </a:rPr>
              <a:t>8</a:t>
            </a:r>
            <a:r>
              <a:rPr sz="1650" b="1" spc="-40" dirty="0" smtClean="0">
                <a:latin typeface="Tahoma"/>
                <a:cs typeface="Tahoma"/>
              </a:rPr>
              <a:t>1/</a:t>
            </a:r>
            <a:r>
              <a:rPr sz="1650" b="1" spc="-30" dirty="0" smtClean="0">
                <a:latin typeface="Tahoma"/>
                <a:cs typeface="Tahoma"/>
              </a:rPr>
              <a:t>2</a:t>
            </a:r>
            <a:r>
              <a:rPr sz="1650" b="1" spc="-45" dirty="0" smtClean="0">
                <a:latin typeface="Tahoma"/>
                <a:cs typeface="Tahoma"/>
              </a:rPr>
              <a:t>0</a:t>
            </a:r>
            <a:r>
              <a:rPr sz="1650" b="1" spc="-30" dirty="0" smtClean="0">
                <a:latin typeface="Tahoma"/>
                <a:cs typeface="Tahoma"/>
              </a:rPr>
              <a:t>0</a:t>
            </a:r>
            <a:r>
              <a:rPr sz="1650" b="1" spc="-45" dirty="0" smtClean="0">
                <a:latin typeface="Tahoma"/>
                <a:cs typeface="Tahoma"/>
              </a:rPr>
              <a:t>8</a:t>
            </a:r>
            <a:endParaRPr sz="1650" dirty="0">
              <a:latin typeface="Tahoma"/>
              <a:cs typeface="Tahoma"/>
            </a:endParaRPr>
          </a:p>
          <a:p>
            <a:pPr marL="167005" marR="159385" algn="ctr">
              <a:lnSpc>
                <a:spcPct val="130000"/>
              </a:lnSpc>
            </a:pPr>
            <a:r>
              <a:rPr lang="it-IT" sz="1600" b="1" spc="-15" dirty="0" smtClean="0">
                <a:latin typeface="Tahoma"/>
                <a:cs typeface="Tahoma"/>
              </a:rPr>
              <a:t>VLERESIMI DHE MENAXHIMI I RISQEVE TE LIDHUR ME PUNEN</a:t>
            </a:r>
            <a:endParaRPr sz="16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lang="it-IT" sz="1600" spc="-15" dirty="0" smtClean="0">
                <a:latin typeface="Tahoma"/>
                <a:cs typeface="Tahoma"/>
              </a:rPr>
              <a:t>UDHEZUES VEPRIMI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7807" y="2993780"/>
            <a:ext cx="122682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ahoma"/>
                <a:cs typeface="Tahoma"/>
              </a:rPr>
              <a:t>(</a:t>
            </a:r>
            <a:r>
              <a:rPr sz="1600" spc="-25" dirty="0" smtClean="0">
                <a:latin typeface="Tahoma"/>
                <a:cs typeface="Tahoma"/>
              </a:rPr>
              <a:t>M</a:t>
            </a:r>
            <a:r>
              <a:rPr sz="1600" spc="-10" dirty="0" smtClean="0">
                <a:latin typeface="Tahoma"/>
                <a:cs typeface="Tahoma"/>
              </a:rPr>
              <a:t>ar</a:t>
            </a:r>
            <a:r>
              <a:rPr lang="it-IT" sz="1600" spc="-5" dirty="0" smtClean="0">
                <a:latin typeface="Tahoma"/>
                <a:cs typeface="Tahoma"/>
              </a:rPr>
              <a:t>s </a:t>
            </a:r>
            <a:r>
              <a:rPr sz="1600" spc="-10" dirty="0" smtClean="0">
                <a:latin typeface="Tahoma"/>
                <a:cs typeface="Tahoma"/>
              </a:rPr>
              <a:t>2010</a:t>
            </a:r>
            <a:r>
              <a:rPr sz="1600" spc="-10" dirty="0">
                <a:latin typeface="Tahoma"/>
                <a:cs typeface="Tahoma"/>
              </a:rPr>
              <a:t>)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70513" y="3196579"/>
            <a:ext cx="1201420" cy="0"/>
          </a:xfrm>
          <a:custGeom>
            <a:avLst/>
            <a:gdLst/>
            <a:ahLst/>
            <a:cxnLst/>
            <a:rect l="l" t="t" r="r" b="b"/>
            <a:pathLst>
              <a:path w="1201420">
                <a:moveTo>
                  <a:pt x="0" y="0"/>
                </a:moveTo>
                <a:lnTo>
                  <a:pt x="120091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36073" y="3625586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396" y="0"/>
                </a:lnTo>
              </a:path>
            </a:pathLst>
          </a:custGeom>
          <a:ln w="25399">
            <a:solidFill>
              <a:srgbClr val="B182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917189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7"/>
          </p:nvPr>
        </p:nvSpPr>
        <p:spPr>
          <a:xfrm>
            <a:off x="7306187" y="682426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32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375" y="1951483"/>
            <a:ext cx="3790279" cy="890625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07473" y="1356349"/>
            <a:ext cx="7848600" cy="369332"/>
          </a:xfrm>
          <a:prstGeom prst="rect">
            <a:avLst/>
          </a:prstGeom>
          <a:ln w="1904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46580">
              <a:lnSpc>
                <a:spcPct val="100000"/>
              </a:lnSpc>
            </a:pPr>
            <a:r>
              <a:rPr lang="en-US" sz="2400" dirty="0">
                <a:latin typeface="Tahoma"/>
                <a:cs typeface="Tahoma"/>
              </a:rPr>
              <a:t>Referimet teknike dhe </a:t>
            </a:r>
            <a:r>
              <a:rPr lang="en-US" sz="2400" dirty="0" smtClean="0">
                <a:latin typeface="Tahoma"/>
                <a:cs typeface="Tahoma"/>
              </a:rPr>
              <a:t>normative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905" y="1872986"/>
            <a:ext cx="8825865" cy="922368"/>
          </a:xfrm>
          <a:prstGeom prst="rect">
            <a:avLst/>
          </a:prstGeom>
          <a:solidFill>
            <a:srgbClr val="FFFF00"/>
          </a:solidFill>
          <a:ln w="19049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15745" marR="1511935" indent="606425">
              <a:lnSpc>
                <a:spcPct val="130000"/>
              </a:lnSpc>
            </a:pPr>
            <a:r>
              <a:rPr lang="en-US" sz="1600" b="1" spc="-15" dirty="0">
                <a:latin typeface="Tahoma"/>
                <a:cs typeface="Tahoma"/>
              </a:rPr>
              <a:t>Ministria e Punes dhe Politikave Sociale      Drejtoria e Pergjithshme e Kontrollit per kushtet e punes</a:t>
            </a:r>
          </a:p>
          <a:p>
            <a:pPr marL="1515745" marR="1511935" indent="606425">
              <a:lnSpc>
                <a:spcPct val="130000"/>
              </a:lnSpc>
            </a:pPr>
            <a:r>
              <a:rPr lang="en-US" sz="1600" b="1" spc="-15" dirty="0">
                <a:latin typeface="Tahoma"/>
                <a:cs typeface="Tahoma"/>
              </a:rPr>
              <a:t>LETER QARKORE – 18/11/2011 prot. 23692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57520" y="3222380"/>
            <a:ext cx="8194040" cy="3274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lang="it-IT" sz="1600" spc="-10" dirty="0" smtClean="0">
                <a:latin typeface="Tahoma"/>
                <a:cs typeface="Tahoma"/>
              </a:rPr>
              <a:t>Ka thjeshtuar ne menyre te dukshme </a:t>
            </a:r>
            <a:r>
              <a:rPr lang="it-IT" sz="1600" spc="-5" dirty="0" smtClean="0">
                <a:latin typeface="Tahoma"/>
                <a:cs typeface="Tahoma"/>
              </a:rPr>
              <a:t>gje qe </a:t>
            </a:r>
            <a:r>
              <a:rPr sz="1600" spc="-5" dirty="0" smtClean="0">
                <a:latin typeface="Tahoma"/>
                <a:cs typeface="Tahoma"/>
              </a:rPr>
              <a:t>d</a:t>
            </a:r>
            <a:r>
              <a:rPr sz="1600" spc="-15" dirty="0" smtClean="0">
                <a:latin typeface="Tahoma"/>
                <a:cs typeface="Tahoma"/>
              </a:rPr>
              <a:t>e</a:t>
            </a:r>
            <a:r>
              <a:rPr sz="1600" spc="-5" dirty="0" smtClean="0">
                <a:latin typeface="Tahoma"/>
                <a:cs typeface="Tahoma"/>
              </a:rPr>
              <a:t>l</a:t>
            </a:r>
            <a:r>
              <a:rPr sz="1600" dirty="0" smtClean="0">
                <a:latin typeface="Times New Roman"/>
                <a:cs typeface="Times New Roman"/>
              </a:rPr>
              <a:t> </a:t>
            </a:r>
            <a:r>
              <a:rPr lang="it-IT" sz="1600" spc="-5" dirty="0">
                <a:latin typeface="Tahoma"/>
                <a:cs typeface="Tahoma"/>
              </a:rPr>
              <a:t>edhe</a:t>
            </a:r>
            <a:r>
              <a:rPr lang="it-IT" sz="1600" spc="60" dirty="0" smtClean="0">
                <a:latin typeface="Times New Roman"/>
                <a:cs typeface="Times New Roman"/>
              </a:rPr>
              <a:t> </a:t>
            </a:r>
            <a:r>
              <a:rPr lang="it-IT" sz="1600" spc="-5" dirty="0">
                <a:latin typeface="Tahoma"/>
                <a:cs typeface="Tahoma"/>
              </a:rPr>
              <a:t>nga udhezuesi i punes </a:t>
            </a:r>
            <a:r>
              <a:rPr lang="it-IT" sz="1600" spc="-5" dirty="0" smtClean="0">
                <a:latin typeface="Tahoma"/>
                <a:cs typeface="Tahoma"/>
              </a:rPr>
              <a:t>i Zyres se Koordinimit Teknik </a:t>
            </a:r>
            <a:r>
              <a:rPr lang="it-IT" sz="1600" spc="-10" dirty="0" smtClean="0">
                <a:latin typeface="Tahoma"/>
                <a:cs typeface="Tahoma"/>
              </a:rPr>
              <a:t>Nder-Rajonal </a:t>
            </a:r>
            <a:r>
              <a:rPr lang="it-IT" sz="1600" spc="-5" dirty="0" smtClean="0">
                <a:latin typeface="Tahoma"/>
                <a:cs typeface="Tahoma"/>
              </a:rPr>
              <a:t>te Marsit </a:t>
            </a:r>
            <a:r>
              <a:rPr sz="1600" spc="-10" dirty="0" smtClean="0">
                <a:latin typeface="Tahoma"/>
                <a:cs typeface="Tahoma"/>
              </a:rPr>
              <a:t>2010</a:t>
            </a:r>
            <a:r>
              <a:rPr sz="1600" spc="-10" dirty="0">
                <a:latin typeface="Tahoma"/>
                <a:cs typeface="Tahoma"/>
              </a:rPr>
              <a:t>: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463550" marR="56515" indent="-359410">
              <a:lnSpc>
                <a:spcPct val="130000"/>
              </a:lnSpc>
              <a:buFont typeface="Wingdings"/>
              <a:buChar char=""/>
              <a:tabLst>
                <a:tab pos="464184" algn="l"/>
              </a:tabLst>
            </a:pPr>
            <a:r>
              <a:rPr lang="it-IT" sz="1600" spc="-15" dirty="0" smtClean="0">
                <a:latin typeface="Tahoma"/>
                <a:cs typeface="Tahoma"/>
              </a:rPr>
              <a:t>Konsiderohen kushte stresi qe lidhen me punen vetem ata qe shkaktohen nga faktore te ndryshem specifike te kontekstit dhe te permbajtjes se punes.</a:t>
            </a:r>
            <a:endParaRPr sz="1600" dirty="0">
              <a:latin typeface="Tahoma"/>
              <a:cs typeface="Tahoma"/>
            </a:endParaRPr>
          </a:p>
          <a:p>
            <a:pPr marL="463550" indent="-35941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464184" algn="l"/>
              </a:tabLst>
            </a:pPr>
            <a:r>
              <a:rPr lang="it-IT" sz="1600" spc="-15" dirty="0" smtClean="0">
                <a:latin typeface="Tahoma"/>
                <a:cs typeface="Tahoma"/>
              </a:rPr>
              <a:t>Vleresimi i riskut nga stresi i lidhur me punen eshte pjese perberese e vleresimit te risqeve.</a:t>
            </a:r>
            <a:r>
              <a:rPr lang="it-IT" sz="1600" dirty="0">
                <a:latin typeface="Tahoma"/>
                <a:cs typeface="Tahoma"/>
              </a:rPr>
              <a:t> </a:t>
            </a:r>
            <a:r>
              <a:rPr lang="it-IT" sz="1600" dirty="0" smtClean="0">
                <a:latin typeface="Tahoma"/>
                <a:cs typeface="Tahoma"/>
              </a:rPr>
              <a:t>Ne kete menyre nga Punedhenesi behet, duke shfrytezuar edhe PS per Mparaprake dhe Mbrojtjen, me perfshirjen e Mjekut kompetent atje ku ai eshte emeruar, konsultimi paraprak me </a:t>
            </a:r>
            <a:r>
              <a:rPr sz="1600" spc="-5" dirty="0" smtClean="0">
                <a:latin typeface="Tahoma"/>
                <a:cs typeface="Tahoma"/>
              </a:rPr>
              <a:t>R</a:t>
            </a:r>
            <a:r>
              <a:rPr sz="1600" spc="-15" dirty="0" smtClean="0">
                <a:latin typeface="Tahoma"/>
                <a:cs typeface="Tahoma"/>
              </a:rPr>
              <a:t>LS</a:t>
            </a:r>
            <a:r>
              <a:rPr sz="1600" spc="-10" dirty="0" smtClean="0">
                <a:latin typeface="Tahoma"/>
                <a:cs typeface="Tahoma"/>
              </a:rPr>
              <a:t>/</a:t>
            </a:r>
            <a:r>
              <a:rPr sz="1600" spc="-5" dirty="0" smtClean="0">
                <a:latin typeface="Tahoma"/>
                <a:cs typeface="Tahoma"/>
              </a:rPr>
              <a:t>R</a:t>
            </a:r>
            <a:r>
              <a:rPr sz="1600" spc="-15" dirty="0" smtClean="0">
                <a:latin typeface="Tahoma"/>
                <a:cs typeface="Tahoma"/>
              </a:rPr>
              <a:t>LS</a:t>
            </a:r>
            <a:r>
              <a:rPr sz="1600" spc="-10" dirty="0" smtClean="0">
                <a:latin typeface="Tahoma"/>
                <a:cs typeface="Tahoma"/>
              </a:rPr>
              <a:t>T</a:t>
            </a:r>
            <a:r>
              <a:rPr sz="1600" spc="-10" dirty="0">
                <a:latin typeface="Tahoma"/>
                <a:cs typeface="Tahoma"/>
              </a:rPr>
              <a:t>.</a:t>
            </a:r>
            <a:endParaRPr sz="1600" dirty="0">
              <a:latin typeface="Tahoma"/>
              <a:cs typeface="Tahoma"/>
            </a:endParaRPr>
          </a:p>
          <a:p>
            <a:pPr marL="463550" marR="54610" indent="-359410">
              <a:lnSpc>
                <a:spcPct val="130000"/>
              </a:lnSpc>
              <a:spcBef>
                <a:spcPts val="10"/>
              </a:spcBef>
              <a:buFont typeface="Wingdings"/>
              <a:buChar char=""/>
              <a:tabLst>
                <a:tab pos="464184" algn="l"/>
              </a:tabLst>
            </a:pPr>
            <a:r>
              <a:rPr lang="it-IT" sz="1600" spc="-15" dirty="0" smtClean="0">
                <a:latin typeface="Tahoma"/>
                <a:cs typeface="Tahoma"/>
              </a:rPr>
              <a:t>Vleresimi duhet te perfshije ne provim jo vetem persona te veçante, por edhe grupe homogjene punetoresh (psh grup drejtimi ose pjese organizative).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>
          <a:xfrm>
            <a:off x="7320288" y="6785649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33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7473" y="2922138"/>
            <a:ext cx="7848600" cy="752835"/>
          </a:xfrm>
          <a:prstGeom prst="rect">
            <a:avLst/>
          </a:prstGeom>
          <a:solidFill>
            <a:srgbClr val="FFFF00"/>
          </a:solidFill>
          <a:ln w="19049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45715" marR="530860" indent="-2009139">
              <a:lnSpc>
                <a:spcPct val="130000"/>
              </a:lnSpc>
            </a:pPr>
            <a:r>
              <a:rPr lang="it-IT" sz="2000" b="1" dirty="0" smtClean="0">
                <a:latin typeface="Tahoma"/>
                <a:cs typeface="Tahoma"/>
              </a:rPr>
              <a:t>VLERESIMI DHE MENAXHIMI I RISKUT NGA STRESI QE LIDHET ME PUNEN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7473" y="1402069"/>
            <a:ext cx="7848600" cy="369332"/>
          </a:xfrm>
          <a:prstGeom prst="rect">
            <a:avLst/>
          </a:prstGeom>
          <a:ln w="1904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32255">
              <a:lnSpc>
                <a:spcPct val="100000"/>
              </a:lnSpc>
            </a:pPr>
            <a:r>
              <a:rPr lang="it-IT" sz="2400" spc="-10" dirty="0" smtClean="0">
                <a:latin typeface="Tahoma"/>
                <a:cs typeface="Tahoma"/>
              </a:rPr>
              <a:t>I</a:t>
            </a:r>
            <a:r>
              <a:rPr sz="2400" spc="-5" dirty="0" smtClean="0">
                <a:latin typeface="Tahoma"/>
                <a:cs typeface="Tahoma"/>
              </a:rPr>
              <a:t>str</a:t>
            </a:r>
            <a:r>
              <a:rPr sz="2400" spc="-10" dirty="0" smtClean="0">
                <a:latin typeface="Tahoma"/>
                <a:cs typeface="Tahoma"/>
              </a:rPr>
              <a:t>u</a:t>
            </a:r>
            <a:r>
              <a:rPr sz="2400" spc="-5" dirty="0" smtClean="0">
                <a:latin typeface="Tahoma"/>
                <a:cs typeface="Tahoma"/>
              </a:rPr>
              <a:t>m</a:t>
            </a:r>
            <a:r>
              <a:rPr sz="2400" spc="-20" dirty="0" smtClean="0">
                <a:latin typeface="Tahoma"/>
                <a:cs typeface="Tahoma"/>
              </a:rPr>
              <a:t>e</a:t>
            </a:r>
            <a:r>
              <a:rPr sz="2400" spc="-25" dirty="0" smtClean="0">
                <a:latin typeface="Tahoma"/>
                <a:cs typeface="Tahoma"/>
              </a:rPr>
              <a:t>n</a:t>
            </a:r>
            <a:r>
              <a:rPr sz="2400" spc="-5" dirty="0" smtClean="0">
                <a:latin typeface="Tahoma"/>
                <a:cs typeface="Tahoma"/>
              </a:rPr>
              <a:t>t</a:t>
            </a:r>
            <a:r>
              <a:rPr lang="it-IT" sz="2400" spc="-5" dirty="0" smtClean="0">
                <a:latin typeface="Tahoma"/>
                <a:cs typeface="Tahoma"/>
              </a:rPr>
              <a:t>at</a:t>
            </a:r>
            <a:r>
              <a:rPr sz="2400" spc="145" dirty="0" smtClean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ahoma"/>
                <a:cs typeface="Tahoma"/>
              </a:rPr>
              <a:t>p</a:t>
            </a:r>
            <a:r>
              <a:rPr sz="2400" spc="-5" dirty="0">
                <a:latin typeface="Tahoma"/>
                <a:cs typeface="Tahoma"/>
              </a:rPr>
              <a:t>e</a:t>
            </a:r>
            <a:r>
              <a:rPr sz="2400" dirty="0">
                <a:latin typeface="Tahoma"/>
                <a:cs typeface="Tahoma"/>
              </a:rPr>
              <a:t>r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ahoma"/>
                <a:cs typeface="Tahoma"/>
              </a:rPr>
              <a:t>a</a:t>
            </a:r>
            <a:r>
              <a:rPr sz="2400" spc="-10" dirty="0" smtClean="0">
                <a:latin typeface="Tahoma"/>
                <a:cs typeface="Tahoma"/>
              </a:rPr>
              <a:t>n</a:t>
            </a:r>
            <a:r>
              <a:rPr sz="2400" spc="-5" dirty="0" smtClean="0">
                <a:latin typeface="Tahoma"/>
                <a:cs typeface="Tahoma"/>
              </a:rPr>
              <a:t>a</a:t>
            </a:r>
            <a:r>
              <a:rPr sz="2400" spc="-20" dirty="0" smtClean="0">
                <a:latin typeface="Tahoma"/>
                <a:cs typeface="Tahoma"/>
              </a:rPr>
              <a:t>l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lang="it-IT" sz="2400" spc="-10" dirty="0" smtClean="0">
                <a:latin typeface="Tahoma"/>
                <a:cs typeface="Tahoma"/>
              </a:rPr>
              <a:t>zen e</a:t>
            </a:r>
            <a:r>
              <a:rPr sz="2400" spc="160" dirty="0" smtClean="0">
                <a:latin typeface="Times New Roman"/>
                <a:cs typeface="Times New Roman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r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sz="2400" spc="-5" dirty="0" smtClean="0">
                <a:latin typeface="Tahoma"/>
                <a:cs typeface="Tahoma"/>
              </a:rPr>
              <a:t>s</a:t>
            </a:r>
            <a:r>
              <a:rPr lang="it-IT" sz="2400" spc="-5" dirty="0" smtClean="0">
                <a:latin typeface="Tahoma"/>
                <a:cs typeface="Tahoma"/>
              </a:rPr>
              <a:t>kut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7"/>
          </p:nvPr>
        </p:nvSpPr>
        <p:spPr>
          <a:xfrm>
            <a:off x="7329742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34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7473" y="1356349"/>
            <a:ext cx="7848600" cy="369332"/>
          </a:xfrm>
          <a:prstGeom prst="rect">
            <a:avLst/>
          </a:prstGeom>
          <a:ln w="1904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32255">
              <a:lnSpc>
                <a:spcPct val="100000"/>
              </a:lnSpc>
            </a:pPr>
            <a:r>
              <a:rPr lang="it-IT" sz="2400" spc="-10" dirty="0" smtClean="0">
                <a:latin typeface="Tahoma"/>
                <a:cs typeface="Tahoma"/>
              </a:rPr>
              <a:t>Instrumentat per analizen e riskut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8621" y="1977788"/>
            <a:ext cx="4265280" cy="4675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800" dirty="0" smtClean="0">
                <a:latin typeface="Arial"/>
                <a:cs typeface="Arial"/>
              </a:rPr>
              <a:t>Treguesit per vleresimin paraprak</a:t>
            </a:r>
            <a:r>
              <a:rPr sz="1800" dirty="0" smtClean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416559" indent="-182880">
              <a:lnSpc>
                <a:spcPct val="100000"/>
              </a:lnSpc>
              <a:spcBef>
                <a:spcPts val="650"/>
              </a:spcBef>
              <a:buFont typeface="Arial"/>
              <a:buChar char="•"/>
              <a:tabLst>
                <a:tab pos="416559" algn="l"/>
              </a:tabLst>
            </a:pPr>
            <a:r>
              <a:rPr lang="it-IT" sz="2000" i="1" spc="-10" dirty="0" smtClean="0">
                <a:latin typeface="Arial"/>
                <a:cs typeface="Arial"/>
              </a:rPr>
              <a:t>Treguesit e demtimit</a:t>
            </a:r>
            <a:endParaRPr sz="2000" dirty="0">
              <a:latin typeface="Arial"/>
              <a:cs typeface="Arial"/>
            </a:endParaRPr>
          </a:p>
          <a:p>
            <a:pPr marL="416559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spc="-10" dirty="0" smtClean="0">
                <a:latin typeface="Arial"/>
                <a:cs typeface="Arial"/>
              </a:rPr>
              <a:t>Koeficienti i mungesave</a:t>
            </a:r>
            <a:endParaRPr sz="2000" dirty="0">
              <a:latin typeface="Arial"/>
              <a:cs typeface="Arial"/>
            </a:endParaRPr>
          </a:p>
          <a:p>
            <a:pPr marL="416559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spc="-10" dirty="0" smtClean="0">
                <a:latin typeface="Arial"/>
                <a:cs typeface="Arial"/>
              </a:rPr>
              <a:t>Mungesat nga semundjet</a:t>
            </a:r>
            <a:endParaRPr sz="2000" dirty="0">
              <a:latin typeface="Arial"/>
              <a:cs typeface="Arial"/>
            </a:endParaRPr>
          </a:p>
          <a:p>
            <a:pPr marL="416559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spc="-5" dirty="0" smtClean="0">
                <a:latin typeface="Arial"/>
                <a:cs typeface="Arial"/>
              </a:rPr>
              <a:t>Festat e pa bera</a:t>
            </a:r>
            <a:endParaRPr sz="2000" dirty="0">
              <a:latin typeface="Arial"/>
              <a:cs typeface="Arial"/>
            </a:endParaRPr>
          </a:p>
          <a:p>
            <a:pPr marL="416559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dirty="0" smtClean="0">
                <a:latin typeface="Arial"/>
                <a:cs typeface="Arial"/>
              </a:rPr>
              <a:t>Ndrrimi i stafit</a:t>
            </a:r>
            <a:endParaRPr sz="2000" dirty="0">
              <a:latin typeface="Arial"/>
              <a:cs typeface="Arial"/>
            </a:endParaRPr>
          </a:p>
          <a:p>
            <a:pPr marL="416559" marR="1439545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dirty="0" smtClean="0">
                <a:latin typeface="Arial"/>
                <a:cs typeface="Arial"/>
              </a:rPr>
              <a:t>Nderprerjet ne pune </a:t>
            </a:r>
            <a:r>
              <a:rPr sz="2000" i="1" spc="-10" dirty="0" smtClean="0">
                <a:latin typeface="Arial"/>
                <a:cs typeface="Arial"/>
              </a:rPr>
              <a:t>/</a:t>
            </a:r>
            <a:r>
              <a:rPr lang="it-IT" sz="2000" i="1" spc="-5" dirty="0" smtClean="0">
                <a:latin typeface="Arial"/>
                <a:cs typeface="Arial"/>
              </a:rPr>
              <a:t>Ndrrimet</a:t>
            </a:r>
            <a:endParaRPr sz="2000" dirty="0">
              <a:latin typeface="Arial"/>
              <a:cs typeface="Arial"/>
            </a:endParaRPr>
          </a:p>
          <a:p>
            <a:pPr marL="416559" marR="1368425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spc="-10" dirty="0" smtClean="0">
                <a:latin typeface="Arial"/>
                <a:cs typeface="Arial"/>
              </a:rPr>
              <a:t>Procedurat</a:t>
            </a:r>
            <a:r>
              <a:rPr sz="2000" i="1" dirty="0" smtClean="0">
                <a:latin typeface="Arial"/>
                <a:cs typeface="Arial"/>
              </a:rPr>
              <a:t>/</a:t>
            </a:r>
            <a:r>
              <a:rPr sz="2000" i="1" spc="-10" dirty="0" smtClean="0">
                <a:latin typeface="Arial"/>
                <a:cs typeface="Arial"/>
              </a:rPr>
              <a:t> </a:t>
            </a:r>
            <a:r>
              <a:rPr lang="it-IT" sz="2000" i="1" spc="-10" dirty="0" smtClean="0">
                <a:latin typeface="Arial"/>
                <a:cs typeface="Arial"/>
              </a:rPr>
              <a:t>Masat</a:t>
            </a:r>
            <a:r>
              <a:rPr lang="it-IT" sz="2000" i="1" dirty="0" smtClean="0">
                <a:latin typeface="Arial"/>
                <a:cs typeface="Arial"/>
              </a:rPr>
              <a:t> </a:t>
            </a:r>
            <a:r>
              <a:rPr sz="2000" i="1" dirty="0" smtClean="0">
                <a:latin typeface="Arial"/>
                <a:cs typeface="Arial"/>
              </a:rPr>
              <a:t>d</a:t>
            </a:r>
            <a:r>
              <a:rPr sz="2000" i="1" spc="-5" dirty="0" smtClean="0">
                <a:latin typeface="Arial"/>
                <a:cs typeface="Arial"/>
              </a:rPr>
              <a:t>i</a:t>
            </a:r>
            <a:r>
              <a:rPr sz="2000" i="1" spc="5" dirty="0" smtClean="0">
                <a:latin typeface="Arial"/>
                <a:cs typeface="Arial"/>
              </a:rPr>
              <a:t>s</a:t>
            </a:r>
            <a:r>
              <a:rPr sz="2000" i="1" spc="-5" dirty="0" smtClean="0">
                <a:latin typeface="Arial"/>
                <a:cs typeface="Arial"/>
              </a:rPr>
              <a:t>i</a:t>
            </a:r>
            <a:r>
              <a:rPr sz="2000" i="1" dirty="0" smtClean="0">
                <a:latin typeface="Arial"/>
                <a:cs typeface="Arial"/>
              </a:rPr>
              <a:t>p</a:t>
            </a:r>
            <a:r>
              <a:rPr sz="2000" i="1" spc="-5" dirty="0" smtClean="0">
                <a:latin typeface="Arial"/>
                <a:cs typeface="Arial"/>
              </a:rPr>
              <a:t>li</a:t>
            </a:r>
            <a:r>
              <a:rPr sz="2000" i="1" dirty="0" smtClean="0">
                <a:latin typeface="Arial"/>
                <a:cs typeface="Arial"/>
              </a:rPr>
              <a:t>n</a:t>
            </a:r>
            <a:r>
              <a:rPr lang="it-IT" sz="2000" i="1" dirty="0" smtClean="0">
                <a:latin typeface="Arial"/>
                <a:cs typeface="Arial"/>
              </a:rPr>
              <a:t>ore</a:t>
            </a:r>
            <a:endParaRPr sz="2000" dirty="0">
              <a:latin typeface="Arial"/>
              <a:cs typeface="Arial"/>
            </a:endParaRPr>
          </a:p>
          <a:p>
            <a:pPr marL="416559" marR="1240155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dirty="0" smtClean="0">
                <a:latin typeface="Arial"/>
                <a:cs typeface="Arial"/>
              </a:rPr>
              <a:t>Kerkesat per</a:t>
            </a:r>
            <a:r>
              <a:rPr sz="2000" i="1" spc="-5" dirty="0" smtClean="0">
                <a:latin typeface="Arial"/>
                <a:cs typeface="Arial"/>
              </a:rPr>
              <a:t> </a:t>
            </a:r>
            <a:r>
              <a:rPr sz="2000" i="1" spc="5" dirty="0" smtClean="0">
                <a:latin typeface="Arial"/>
                <a:cs typeface="Arial"/>
              </a:rPr>
              <a:t>v</a:t>
            </a:r>
            <a:r>
              <a:rPr sz="2000" i="1" spc="-15" dirty="0" smtClean="0">
                <a:latin typeface="Arial"/>
                <a:cs typeface="Arial"/>
              </a:rPr>
              <a:t>i</a:t>
            </a:r>
            <a:r>
              <a:rPr lang="it-IT" sz="2000" i="1" spc="5" dirty="0">
                <a:latin typeface="Arial"/>
                <a:cs typeface="Arial"/>
              </a:rPr>
              <a:t>z</a:t>
            </a:r>
            <a:r>
              <a:rPr sz="2000" i="1" spc="-5" dirty="0" smtClean="0">
                <a:latin typeface="Arial"/>
                <a:cs typeface="Arial"/>
              </a:rPr>
              <a:t>i</a:t>
            </a:r>
            <a:r>
              <a:rPr sz="2000" i="1" spc="-10" dirty="0" smtClean="0">
                <a:latin typeface="Arial"/>
                <a:cs typeface="Arial"/>
              </a:rPr>
              <a:t>t</a:t>
            </a:r>
            <a:r>
              <a:rPr lang="it-IT" sz="2000" i="1" spc="-10" dirty="0" smtClean="0">
                <a:latin typeface="Arial"/>
                <a:cs typeface="Arial"/>
              </a:rPr>
              <a:t>a</a:t>
            </a:r>
            <a:r>
              <a:rPr sz="2000" i="1" spc="-5" dirty="0" smtClean="0">
                <a:latin typeface="Arial"/>
                <a:cs typeface="Arial"/>
              </a:rPr>
              <a:t> </a:t>
            </a:r>
            <a:r>
              <a:rPr sz="2000" i="1" spc="-15" dirty="0" smtClean="0">
                <a:latin typeface="Arial"/>
                <a:cs typeface="Arial"/>
              </a:rPr>
              <a:t>m</a:t>
            </a:r>
            <a:r>
              <a:rPr lang="it-IT" sz="2000" i="1" spc="-15" dirty="0" smtClean="0">
                <a:latin typeface="Arial"/>
                <a:cs typeface="Arial"/>
              </a:rPr>
              <a:t>j</a:t>
            </a:r>
            <a:r>
              <a:rPr sz="2000" i="1" dirty="0" smtClean="0">
                <a:latin typeface="Arial"/>
                <a:cs typeface="Arial"/>
              </a:rPr>
              <a:t>e</a:t>
            </a:r>
            <a:r>
              <a:rPr lang="it-IT" sz="2000" i="1" dirty="0" smtClean="0">
                <a:latin typeface="Arial"/>
                <a:cs typeface="Arial"/>
              </a:rPr>
              <a:t>kesore te veçanta</a:t>
            </a:r>
          </a:p>
          <a:p>
            <a:pPr marL="416559" marR="1240155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lang="it-IT" sz="2000" i="1" spc="-10" dirty="0" smtClean="0">
                <a:latin typeface="Arial"/>
                <a:cs typeface="Arial"/>
              </a:rPr>
              <a:t>Dhimbjet specifike dhe te shpeshta te barkut</a:t>
            </a:r>
            <a:endParaRPr sz="2000" dirty="0" smtClean="0">
              <a:latin typeface="Arial"/>
              <a:cs typeface="Arial"/>
            </a:endParaRPr>
          </a:p>
          <a:p>
            <a:pPr marL="416559" indent="-182880">
              <a:lnSpc>
                <a:spcPct val="100000"/>
              </a:lnSpc>
              <a:buFont typeface="Arial"/>
              <a:buChar char="•"/>
              <a:tabLst>
                <a:tab pos="416559" algn="l"/>
              </a:tabLst>
            </a:pPr>
            <a:r>
              <a:rPr sz="2000" i="1" spc="-10" dirty="0" smtClean="0">
                <a:latin typeface="Arial"/>
                <a:cs typeface="Arial"/>
              </a:rPr>
              <a:t>I</a:t>
            </a:r>
            <a:r>
              <a:rPr lang="it-IT" sz="2000" i="1" spc="-10" dirty="0" smtClean="0">
                <a:latin typeface="Arial"/>
                <a:cs typeface="Arial"/>
              </a:rPr>
              <a:t>n</a:t>
            </a:r>
            <a:r>
              <a:rPr sz="2000" i="1" spc="5" dirty="0" smtClean="0">
                <a:latin typeface="Arial"/>
                <a:cs typeface="Arial"/>
              </a:rPr>
              <a:t>s</a:t>
            </a:r>
            <a:r>
              <a:rPr sz="2000" i="1" spc="-10" dirty="0" smtClean="0">
                <a:latin typeface="Arial"/>
                <a:cs typeface="Arial"/>
              </a:rPr>
              <a:t>t</a:t>
            </a:r>
            <a:r>
              <a:rPr sz="2000" i="1" spc="-15" dirty="0" smtClean="0">
                <a:latin typeface="Arial"/>
                <a:cs typeface="Arial"/>
              </a:rPr>
              <a:t>a</a:t>
            </a:r>
            <a:r>
              <a:rPr sz="2000" i="1" dirty="0" smtClean="0">
                <a:latin typeface="Arial"/>
                <a:cs typeface="Arial"/>
              </a:rPr>
              <a:t>n</a:t>
            </a:r>
            <a:r>
              <a:rPr lang="it-IT" sz="2000" i="1" dirty="0" smtClean="0">
                <a:latin typeface="Arial"/>
                <a:cs typeface="Arial"/>
              </a:rPr>
              <a:t>c</a:t>
            </a:r>
            <a:r>
              <a:rPr lang="it-IT" sz="2000" i="1" spc="-10" dirty="0" smtClean="0">
                <a:latin typeface="Arial"/>
                <a:cs typeface="Arial"/>
              </a:rPr>
              <a:t>at</a:t>
            </a:r>
            <a:r>
              <a:rPr sz="2000" i="1" spc="-5" dirty="0" smtClean="0">
                <a:latin typeface="Arial"/>
                <a:cs typeface="Arial"/>
              </a:rPr>
              <a:t> </a:t>
            </a:r>
            <a:r>
              <a:rPr lang="it-IT" sz="2000" i="1" dirty="0" smtClean="0">
                <a:latin typeface="Arial"/>
                <a:cs typeface="Arial"/>
              </a:rPr>
              <a:t>gjyqesore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>
          <a:xfrm>
            <a:off x="7340358" y="683410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35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55" y="1872123"/>
            <a:ext cx="4333875" cy="5191125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23402" y="2321042"/>
            <a:ext cx="294804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600" u="sng" dirty="0" smtClean="0">
                <a:latin typeface="Tahoma"/>
                <a:cs typeface="Tahoma"/>
              </a:rPr>
              <a:t>Stresi ne pune mund te godase</a:t>
            </a:r>
            <a:r>
              <a:rPr sz="1600" u="sng" spc="-10" dirty="0" smtClean="0">
                <a:latin typeface="Tahoma"/>
                <a:cs typeface="Tahoma"/>
              </a:rPr>
              <a:t>: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4273" y="3566804"/>
            <a:ext cx="16764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600" dirty="0" smtClean="0">
                <a:latin typeface="Tahoma"/>
                <a:cs typeface="Tahoma"/>
              </a:rPr>
              <a:t>Stresi ndikon</a:t>
            </a:r>
            <a:r>
              <a:rPr sz="1600" spc="-10" dirty="0" smtClean="0">
                <a:latin typeface="Tahoma"/>
                <a:cs typeface="Tahoma"/>
              </a:rPr>
              <a:t>: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16973" y="3769604"/>
            <a:ext cx="1651000" cy="0"/>
          </a:xfrm>
          <a:custGeom>
            <a:avLst/>
            <a:gdLst/>
            <a:ahLst/>
            <a:cxnLst/>
            <a:rect l="l" t="t" r="r" b="b"/>
            <a:pathLst>
              <a:path w="1651000">
                <a:moveTo>
                  <a:pt x="0" y="0"/>
                </a:moveTo>
                <a:lnTo>
                  <a:pt x="165049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04273" y="4961265"/>
            <a:ext cx="8484235" cy="1290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600"/>
              </a:lnSpc>
            </a:pPr>
            <a:r>
              <a:rPr lang="it-IT" sz="1600" dirty="0" smtClean="0">
                <a:latin typeface="Tahoma"/>
                <a:cs typeface="Tahoma"/>
              </a:rPr>
              <a:t>Stresi mund te vere ne rrezik sigurine ne vendin e punes dhe te </a:t>
            </a:r>
            <a:r>
              <a:rPr lang="it-IT" sz="1600" spc="-20" dirty="0" smtClean="0">
                <a:latin typeface="Tahoma"/>
                <a:cs typeface="Tahoma"/>
              </a:rPr>
              <a:t>k</a:t>
            </a:r>
            <a:r>
              <a:rPr sz="1600" spc="-15" dirty="0" smtClean="0">
                <a:latin typeface="Tahoma"/>
                <a:cs typeface="Tahoma"/>
              </a:rPr>
              <a:t>o</a:t>
            </a:r>
            <a:r>
              <a:rPr sz="1600" dirty="0" smtClean="0">
                <a:latin typeface="Tahoma"/>
                <a:cs typeface="Tahoma"/>
              </a:rPr>
              <a:t>n</a:t>
            </a:r>
            <a:r>
              <a:rPr sz="1600" spc="-20" dirty="0" smtClean="0">
                <a:latin typeface="Tahoma"/>
                <a:cs typeface="Tahoma"/>
              </a:rPr>
              <a:t>t</a:t>
            </a:r>
            <a:r>
              <a:rPr sz="1600" spc="-10" dirty="0" smtClean="0">
                <a:latin typeface="Tahoma"/>
                <a:cs typeface="Tahoma"/>
              </a:rPr>
              <a:t>ri</a:t>
            </a:r>
            <a:r>
              <a:rPr sz="1600" spc="-5" dirty="0" smtClean="0">
                <a:latin typeface="Tahoma"/>
                <a:cs typeface="Tahoma"/>
              </a:rPr>
              <a:t>b</a:t>
            </a:r>
            <a:r>
              <a:rPr sz="1600" spc="-15" dirty="0" smtClean="0">
                <a:latin typeface="Tahoma"/>
                <a:cs typeface="Tahoma"/>
              </a:rPr>
              <a:t>u</a:t>
            </a:r>
            <a:r>
              <a:rPr lang="it-IT" sz="1600" spc="-15" dirty="0" smtClean="0">
                <a:latin typeface="Tahoma"/>
                <a:cs typeface="Tahoma"/>
              </a:rPr>
              <a:t>oje</a:t>
            </a:r>
            <a:r>
              <a:rPr sz="1600" spc="195" dirty="0" smtClean="0">
                <a:latin typeface="Times New Roman"/>
                <a:cs typeface="Times New Roman"/>
              </a:rPr>
              <a:t> </a:t>
            </a:r>
            <a:r>
              <a:rPr lang="it-IT" sz="1600" spc="-10" dirty="0" smtClean="0">
                <a:latin typeface="Tahoma"/>
                <a:cs typeface="Tahoma"/>
              </a:rPr>
              <a:t>per shfaqjen e problemeve te tjera te shendetit te lidhura me aktivitetin e punes </a:t>
            </a:r>
            <a:r>
              <a:rPr lang="it-IT" sz="1600" spc="0" dirty="0" smtClean="0">
                <a:latin typeface="Tahoma"/>
                <a:cs typeface="Tahoma"/>
              </a:rPr>
              <a:t>si shqetesimet muskularo-skeletike</a:t>
            </a:r>
            <a:r>
              <a:rPr sz="1600" spc="-5" dirty="0" smtClean="0">
                <a:latin typeface="Tahoma"/>
                <a:cs typeface="Tahoma"/>
              </a:rPr>
              <a:t>.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it-IT" sz="1600" dirty="0" smtClean="0">
                <a:latin typeface="Tahoma"/>
                <a:cs typeface="Tahoma"/>
              </a:rPr>
              <a:t>Stresi ndikon ne shkalle te gjer mbi rezultatin ekonomik te nje organizimi.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1072" y="2079379"/>
            <a:ext cx="4141828" cy="892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8140" indent="-345440">
              <a:lnSpc>
                <a:spcPct val="100000"/>
              </a:lnSpc>
              <a:buFont typeface="Wingdings"/>
              <a:buChar char=""/>
              <a:tabLst>
                <a:tab pos="358775" algn="l"/>
              </a:tabLst>
            </a:pPr>
            <a:r>
              <a:rPr lang="it-IT" sz="1600" spc="-20" dirty="0" smtClean="0">
                <a:latin typeface="Tahoma"/>
                <a:cs typeface="Tahoma"/>
              </a:rPr>
              <a:t>kedo</a:t>
            </a:r>
            <a:r>
              <a:rPr sz="1600" spc="-5" dirty="0" smtClean="0">
                <a:latin typeface="Tahoma"/>
                <a:cs typeface="Tahoma"/>
              </a:rPr>
              <a:t>,</a:t>
            </a:r>
            <a:r>
              <a:rPr sz="1600" spc="100" dirty="0" smtClean="0">
                <a:latin typeface="Times New Roman"/>
                <a:cs typeface="Times New Roman"/>
              </a:rPr>
              <a:t> </a:t>
            </a:r>
            <a:r>
              <a:rPr lang="it-IT" sz="1600" spc="-10" dirty="0" smtClean="0">
                <a:latin typeface="Tahoma"/>
                <a:cs typeface="Tahoma"/>
              </a:rPr>
              <a:t>ne çfaredo niveli</a:t>
            </a:r>
            <a:endParaRPr sz="1600" dirty="0">
              <a:latin typeface="Tahoma"/>
              <a:cs typeface="Tahoma"/>
            </a:endParaRPr>
          </a:p>
          <a:p>
            <a:pPr marL="358140" indent="-34544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8775" algn="l"/>
              </a:tabLst>
            </a:pPr>
            <a:r>
              <a:rPr lang="it-IT" sz="1600" spc="-5" dirty="0">
                <a:latin typeface="Tahoma"/>
                <a:cs typeface="Tahoma"/>
              </a:rPr>
              <a:t>ç</a:t>
            </a:r>
            <a:r>
              <a:rPr lang="it-IT" sz="1600" spc="-5" dirty="0" smtClean="0">
                <a:latin typeface="Tahoma"/>
                <a:cs typeface="Tahoma"/>
              </a:rPr>
              <a:t>do sektor</a:t>
            </a:r>
            <a:endParaRPr sz="1600" dirty="0">
              <a:latin typeface="Tahoma"/>
              <a:cs typeface="Tahoma"/>
            </a:endParaRPr>
          </a:p>
          <a:p>
            <a:pPr marL="358140" indent="-34544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8775" algn="l"/>
              </a:tabLst>
            </a:pPr>
            <a:r>
              <a:rPr lang="it-IT" sz="1600" spc="-10" dirty="0">
                <a:latin typeface="Tahoma"/>
                <a:cs typeface="Tahoma"/>
              </a:rPr>
              <a:t>n</a:t>
            </a:r>
            <a:r>
              <a:rPr lang="it-IT" sz="1600" spc="-10" dirty="0" smtClean="0">
                <a:latin typeface="Tahoma"/>
                <a:cs typeface="Tahoma"/>
              </a:rPr>
              <a:t>dermarrjet e çdo madhesie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1072" y="3304676"/>
            <a:ext cx="4571365" cy="11387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8140" indent="-345440">
              <a:lnSpc>
                <a:spcPct val="100000"/>
              </a:lnSpc>
              <a:buFont typeface="Wingdings"/>
              <a:buChar char=""/>
              <a:tabLst>
                <a:tab pos="358775" algn="l"/>
              </a:tabLst>
            </a:pPr>
            <a:r>
              <a:rPr lang="it-IT" sz="1600" spc="-20" dirty="0">
                <a:latin typeface="Tahoma"/>
                <a:cs typeface="Tahoma"/>
              </a:rPr>
              <a:t>m</a:t>
            </a:r>
            <a:r>
              <a:rPr lang="it-IT" sz="1600" spc="-20" dirty="0" smtClean="0">
                <a:latin typeface="Tahoma"/>
                <a:cs typeface="Tahoma"/>
              </a:rPr>
              <a:t>bi shendetin dhe sigurine e personave te veçante</a:t>
            </a:r>
            <a:endParaRPr sz="1600" dirty="0">
              <a:latin typeface="Tahoma"/>
              <a:cs typeface="Tahoma"/>
            </a:endParaRPr>
          </a:p>
          <a:p>
            <a:pPr marL="358140" indent="-34544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8775" algn="l"/>
              </a:tabLst>
            </a:pPr>
            <a:r>
              <a:rPr lang="it-IT" sz="1600" b="1" spc="-20" dirty="0">
                <a:latin typeface="Tahoma"/>
                <a:cs typeface="Tahoma"/>
              </a:rPr>
              <a:t>m</a:t>
            </a:r>
            <a:r>
              <a:rPr lang="it-IT" sz="1600" b="1" spc="-20" dirty="0" smtClean="0">
                <a:latin typeface="Tahoma"/>
                <a:cs typeface="Tahoma"/>
              </a:rPr>
              <a:t>bi  </a:t>
            </a:r>
            <a:r>
              <a:rPr sz="1600" b="1" dirty="0" smtClean="0">
                <a:latin typeface="Tahoma"/>
                <a:cs typeface="Tahoma"/>
              </a:rPr>
              <a:t>“</a:t>
            </a:r>
            <a:r>
              <a:rPr lang="it-IT" sz="1600" b="1" spc="-20" dirty="0" smtClean="0">
                <a:latin typeface="Tahoma"/>
                <a:cs typeface="Tahoma"/>
              </a:rPr>
              <a:t>shendetin e ndermarrjeve</a:t>
            </a:r>
            <a:r>
              <a:rPr sz="1600" b="1" spc="-10" dirty="0" smtClean="0">
                <a:latin typeface="Tahoma"/>
                <a:cs typeface="Tahoma"/>
              </a:rPr>
              <a:t>”</a:t>
            </a:r>
            <a:endParaRPr sz="1600" dirty="0">
              <a:latin typeface="Tahoma"/>
              <a:cs typeface="Tahoma"/>
            </a:endParaRPr>
          </a:p>
          <a:p>
            <a:pPr marL="358140" indent="-34544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8775" algn="l"/>
              </a:tabLst>
            </a:pPr>
            <a:r>
              <a:rPr lang="it-IT" sz="1600" spc="-20" dirty="0">
                <a:latin typeface="Tahoma"/>
                <a:cs typeface="Tahoma"/>
              </a:rPr>
              <a:t>m</a:t>
            </a:r>
            <a:r>
              <a:rPr lang="it-IT" sz="1600" spc="-20" dirty="0" smtClean="0">
                <a:latin typeface="Tahoma"/>
                <a:cs typeface="Tahoma"/>
              </a:rPr>
              <a:t>bi shendetin e ekonimive kombetare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22297" y="2321042"/>
            <a:ext cx="935990" cy="266700"/>
          </a:xfrm>
          <a:custGeom>
            <a:avLst/>
            <a:gdLst/>
            <a:ahLst/>
            <a:cxnLst/>
            <a:rect l="l" t="t" r="r" b="b"/>
            <a:pathLst>
              <a:path w="935989" h="266700">
                <a:moveTo>
                  <a:pt x="669035" y="0"/>
                </a:moveTo>
                <a:lnTo>
                  <a:pt x="669035" y="266699"/>
                </a:lnTo>
                <a:lnTo>
                  <a:pt x="847846" y="176783"/>
                </a:lnTo>
                <a:lnTo>
                  <a:pt x="714755" y="176783"/>
                </a:lnTo>
                <a:lnTo>
                  <a:pt x="714755" y="88391"/>
                </a:lnTo>
                <a:lnTo>
                  <a:pt x="846835" y="88391"/>
                </a:lnTo>
                <a:lnTo>
                  <a:pt x="669035" y="0"/>
                </a:lnTo>
                <a:close/>
              </a:path>
              <a:path w="935989" h="266700">
                <a:moveTo>
                  <a:pt x="669035" y="88391"/>
                </a:moveTo>
                <a:lnTo>
                  <a:pt x="0" y="88391"/>
                </a:lnTo>
                <a:lnTo>
                  <a:pt x="0" y="176783"/>
                </a:lnTo>
                <a:lnTo>
                  <a:pt x="669035" y="176783"/>
                </a:lnTo>
                <a:lnTo>
                  <a:pt x="669035" y="88391"/>
                </a:lnTo>
                <a:close/>
              </a:path>
              <a:path w="935989" h="266700">
                <a:moveTo>
                  <a:pt x="846835" y="88391"/>
                </a:moveTo>
                <a:lnTo>
                  <a:pt x="714755" y="88391"/>
                </a:lnTo>
                <a:lnTo>
                  <a:pt x="714755" y="176783"/>
                </a:lnTo>
                <a:lnTo>
                  <a:pt x="847846" y="176783"/>
                </a:lnTo>
                <a:lnTo>
                  <a:pt x="935735" y="132587"/>
                </a:lnTo>
                <a:lnTo>
                  <a:pt x="846835" y="883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22297" y="3544813"/>
            <a:ext cx="935990" cy="266700"/>
          </a:xfrm>
          <a:custGeom>
            <a:avLst/>
            <a:gdLst/>
            <a:ahLst/>
            <a:cxnLst/>
            <a:rect l="l" t="t" r="r" b="b"/>
            <a:pathLst>
              <a:path w="935989" h="266700">
                <a:moveTo>
                  <a:pt x="669035" y="0"/>
                </a:moveTo>
                <a:lnTo>
                  <a:pt x="669035" y="266699"/>
                </a:lnTo>
                <a:lnTo>
                  <a:pt x="844815" y="178307"/>
                </a:lnTo>
                <a:lnTo>
                  <a:pt x="714755" y="178307"/>
                </a:lnTo>
                <a:lnTo>
                  <a:pt x="714755" y="88391"/>
                </a:lnTo>
                <a:lnTo>
                  <a:pt x="846835" y="88391"/>
                </a:lnTo>
                <a:lnTo>
                  <a:pt x="669035" y="0"/>
                </a:lnTo>
                <a:close/>
              </a:path>
              <a:path w="935989" h="266700">
                <a:moveTo>
                  <a:pt x="669035" y="88391"/>
                </a:moveTo>
                <a:lnTo>
                  <a:pt x="0" y="88391"/>
                </a:lnTo>
                <a:lnTo>
                  <a:pt x="0" y="178307"/>
                </a:lnTo>
                <a:lnTo>
                  <a:pt x="669035" y="178307"/>
                </a:lnTo>
                <a:lnTo>
                  <a:pt x="669035" y="88391"/>
                </a:lnTo>
                <a:close/>
              </a:path>
              <a:path w="935989" h="266700">
                <a:moveTo>
                  <a:pt x="846835" y="88391"/>
                </a:moveTo>
                <a:lnTo>
                  <a:pt x="714755" y="88391"/>
                </a:lnTo>
                <a:lnTo>
                  <a:pt x="714755" y="178307"/>
                </a:lnTo>
                <a:lnTo>
                  <a:pt x="844815" y="178307"/>
                </a:lnTo>
                <a:lnTo>
                  <a:pt x="935735" y="132587"/>
                </a:lnTo>
                <a:lnTo>
                  <a:pt x="846835" y="883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955150" y="650036"/>
            <a:ext cx="678309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6940">
              <a:lnSpc>
                <a:spcPct val="100000"/>
              </a:lnSpc>
            </a:pPr>
            <a:r>
              <a:rPr lang="nn-NO" b="0" spc="-20" dirty="0"/>
              <a:t>STRESI  I LIDHUR ME PUNEN</a:t>
            </a:r>
            <a:endParaRPr b="0" spc="-2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7"/>
          </p:nvPr>
        </p:nvSpPr>
        <p:spPr>
          <a:xfrm>
            <a:off x="7376754" y="6837451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36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62264" y="3606768"/>
            <a:ext cx="416814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85"/>
              </a:lnSpc>
            </a:pPr>
            <a:r>
              <a:rPr sz="4000" b="1" spc="-30" dirty="0" smtClean="0">
                <a:solidFill>
                  <a:srgbClr val="10089F"/>
                </a:solidFill>
                <a:latin typeface="Tahoma"/>
                <a:cs typeface="Tahoma"/>
              </a:rPr>
              <a:t>R</a:t>
            </a:r>
            <a:r>
              <a:rPr sz="4000" b="1" spc="-1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4000" b="1" spc="-30" dirty="0" smtClean="0">
                <a:solidFill>
                  <a:srgbClr val="10089F"/>
                </a:solidFill>
                <a:latin typeface="Tahoma"/>
                <a:cs typeface="Tahoma"/>
              </a:rPr>
              <a:t>s</a:t>
            </a:r>
            <a:r>
              <a:rPr lang="it-IT" sz="4000" b="1" dirty="0" smtClean="0">
                <a:solidFill>
                  <a:srgbClr val="10089F"/>
                </a:solidFill>
                <a:latin typeface="Tahoma"/>
                <a:cs typeface="Tahoma"/>
              </a:rPr>
              <a:t>ku</a:t>
            </a:r>
            <a:r>
              <a:rPr sz="4000" b="1" spc="17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4000" b="1" spc="-25" dirty="0" smtClean="0">
                <a:solidFill>
                  <a:srgbClr val="10089F"/>
                </a:solidFill>
                <a:latin typeface="Tahoma"/>
                <a:cs typeface="Tahoma"/>
              </a:rPr>
              <a:t>l</a:t>
            </a:r>
            <a:r>
              <a:rPr sz="4000" b="1" spc="-10" dirty="0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lang="it-IT" sz="4000" b="1" spc="-15" dirty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4000" b="1" spc="-25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4000" b="1" spc="-15" dirty="0" smtClean="0">
                <a:solidFill>
                  <a:srgbClr val="10089F"/>
                </a:solidFill>
                <a:latin typeface="Tahoma"/>
                <a:cs typeface="Tahoma"/>
              </a:rPr>
              <a:t>r</a:t>
            </a:r>
            <a:r>
              <a:rPr sz="4000" b="1" spc="-2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lang="it-IT" sz="4000" b="1" spc="10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endParaRPr sz="4000" dirty="0">
              <a:latin typeface="Tahoma"/>
              <a:cs typeface="Tahom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7343275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37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178444" y="684403"/>
            <a:ext cx="5444856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5"/>
              </a:lnSpc>
            </a:pPr>
            <a:r>
              <a:rPr lang="it-IT"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DISA TE DHENA STATISTIKORE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9053" y="1507033"/>
            <a:ext cx="8341359" cy="3195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</a:pPr>
            <a:r>
              <a:rPr sz="2800" spc="-104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800" spc="22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it-IT" sz="2800" spc="-15" dirty="0" smtClean="0">
                <a:solidFill>
                  <a:srgbClr val="10089F"/>
                </a:solidFill>
                <a:latin typeface="Tahoma"/>
                <a:cs typeface="Tahoma"/>
              </a:rPr>
              <a:t>Ne Itali ndodhin mesatarisht rreth </a:t>
            </a:r>
            <a:r>
              <a:rPr sz="2800" spc="-25" dirty="0" smtClean="0">
                <a:solidFill>
                  <a:srgbClr val="10089F"/>
                </a:solidFill>
                <a:latin typeface="Tahoma"/>
                <a:cs typeface="Tahoma"/>
              </a:rPr>
              <a:t>40</a:t>
            </a:r>
            <a:r>
              <a:rPr sz="2800" spc="-20" dirty="0" smtClean="0">
                <a:solidFill>
                  <a:srgbClr val="10089F"/>
                </a:solidFill>
                <a:latin typeface="Tahoma"/>
                <a:cs typeface="Tahoma"/>
              </a:rPr>
              <a:t>0</a:t>
            </a:r>
            <a:r>
              <a:rPr sz="2800" spc="-1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800" spc="-15" dirty="0">
                <a:solidFill>
                  <a:srgbClr val="10089F"/>
                </a:solidFill>
                <a:latin typeface="Tahoma"/>
                <a:cs typeface="Tahoma"/>
              </a:rPr>
              <a:t>demtime me vdekje</a:t>
            </a:r>
            <a:r>
              <a:rPr lang="it-IT" sz="2800" spc="-1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 </a:t>
            </a:r>
            <a:r>
              <a:rPr lang="it-IT" sz="2800" spc="-10" dirty="0" smtClean="0">
                <a:solidFill>
                  <a:srgbClr val="10089F"/>
                </a:solidFill>
                <a:latin typeface="Tahoma"/>
                <a:cs typeface="Tahoma"/>
              </a:rPr>
              <a:t>nga goditjet elektrike çdo vit</a:t>
            </a:r>
            <a:r>
              <a:rPr sz="28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85"/>
              </a:spcBef>
            </a:pPr>
            <a:r>
              <a:rPr sz="2800" spc="-104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800" spc="22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800" spc="-20" dirty="0" smtClean="0">
                <a:solidFill>
                  <a:srgbClr val="10089F"/>
                </a:solidFill>
                <a:latin typeface="Tahoma"/>
                <a:cs typeface="Tahoma"/>
              </a:rPr>
              <a:t>4</a:t>
            </a:r>
            <a:r>
              <a:rPr sz="28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800" spc="12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10089F"/>
                </a:solidFill>
                <a:latin typeface="Tahoma"/>
                <a:cs typeface="Tahoma"/>
              </a:rPr>
              <a:t>÷</a:t>
            </a:r>
            <a:r>
              <a:rPr sz="28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10089F"/>
                </a:solidFill>
                <a:latin typeface="Tahoma"/>
                <a:cs typeface="Tahoma"/>
              </a:rPr>
              <a:t>5</a:t>
            </a:r>
            <a:r>
              <a:rPr sz="2800" spc="-30" dirty="0">
                <a:solidFill>
                  <a:srgbClr val="10089F"/>
                </a:solidFill>
                <a:latin typeface="Tahoma"/>
                <a:cs typeface="Tahoma"/>
              </a:rPr>
              <a:t>%</a:t>
            </a:r>
            <a:r>
              <a:rPr sz="28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800" spc="-20" dirty="0">
                <a:solidFill>
                  <a:srgbClr val="10089F"/>
                </a:solidFill>
                <a:latin typeface="Tahoma"/>
                <a:cs typeface="Tahoma"/>
              </a:rPr>
              <a:t>e demtimeve </a:t>
            </a:r>
            <a:r>
              <a:rPr lang="it-IT" sz="2800" spc="-20" dirty="0" smtClean="0">
                <a:solidFill>
                  <a:srgbClr val="10089F"/>
                </a:solidFill>
                <a:latin typeface="Tahoma"/>
                <a:cs typeface="Tahoma"/>
              </a:rPr>
              <a:t>nga </a:t>
            </a:r>
            <a:r>
              <a:rPr sz="2800" spc="-15" dirty="0" smtClean="0">
                <a:solidFill>
                  <a:srgbClr val="10089F"/>
                </a:solidFill>
                <a:latin typeface="Tahoma"/>
                <a:cs typeface="Tahoma"/>
              </a:rPr>
              <a:t>ele</a:t>
            </a:r>
            <a:r>
              <a:rPr lang="it-IT" sz="2800" spc="-5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800" spc="10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800" spc="-5" dirty="0" smtClean="0">
                <a:solidFill>
                  <a:srgbClr val="10089F"/>
                </a:solidFill>
                <a:latin typeface="Tahoma"/>
                <a:cs typeface="Tahoma"/>
              </a:rPr>
              <a:t>r</a:t>
            </a:r>
            <a:r>
              <a:rPr sz="2800" dirty="0" smtClean="0">
                <a:solidFill>
                  <a:srgbClr val="10089F"/>
                </a:solidFill>
                <a:latin typeface="Tahoma"/>
                <a:cs typeface="Tahoma"/>
              </a:rPr>
              <a:t>ic</a:t>
            </a:r>
            <a:r>
              <a:rPr sz="2800" spc="-1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800" spc="-5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lang="it-IT" sz="2800" spc="-15" dirty="0" smtClean="0">
                <a:solidFill>
                  <a:srgbClr val="10089F"/>
                </a:solidFill>
                <a:latin typeface="Tahoma"/>
                <a:cs typeface="Tahoma"/>
              </a:rPr>
              <a:t>eti</a:t>
            </a:r>
            <a:r>
              <a:rPr sz="28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800" spc="-20" dirty="0">
                <a:solidFill>
                  <a:srgbClr val="10089F"/>
                </a:solidFill>
                <a:latin typeface="Tahoma"/>
                <a:cs typeface="Tahoma"/>
              </a:rPr>
              <a:t>kane nje perfundim tragjik</a:t>
            </a:r>
            <a:r>
              <a:rPr sz="2800" spc="-2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</a:p>
          <a:p>
            <a:pPr marL="355600" marR="5080" indent="-342900" algn="just">
              <a:lnSpc>
                <a:spcPct val="100200"/>
              </a:lnSpc>
              <a:spcBef>
                <a:spcPts val="665"/>
              </a:spcBef>
            </a:pPr>
            <a:r>
              <a:rPr sz="2800" spc="-104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800" spc="22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it-IT" sz="2800" spc="-20" dirty="0" smtClean="0">
                <a:solidFill>
                  <a:srgbClr val="10089F"/>
                </a:solidFill>
                <a:latin typeface="Tahoma"/>
                <a:cs typeface="Tahoma"/>
              </a:rPr>
              <a:t>Rreth</a:t>
            </a:r>
            <a:r>
              <a:rPr sz="2800" spc="-15" dirty="0" smtClean="0">
                <a:solidFill>
                  <a:srgbClr val="10089F"/>
                </a:solidFill>
                <a:latin typeface="Tahoma"/>
                <a:cs typeface="Tahoma"/>
              </a:rPr>
              <a:t>1</a:t>
            </a:r>
            <a:r>
              <a:rPr sz="2800" spc="-25" dirty="0" smtClean="0">
                <a:solidFill>
                  <a:srgbClr val="10089F"/>
                </a:solidFill>
                <a:latin typeface="Tahoma"/>
                <a:cs typeface="Tahoma"/>
              </a:rPr>
              <a:t>0</a:t>
            </a:r>
            <a:r>
              <a:rPr sz="2800" spc="-20" dirty="0" smtClean="0">
                <a:solidFill>
                  <a:srgbClr val="10089F"/>
                </a:solidFill>
                <a:latin typeface="Tahoma"/>
                <a:cs typeface="Tahoma"/>
              </a:rPr>
              <a:t>÷</a:t>
            </a:r>
            <a:r>
              <a:rPr sz="2800" spc="-25" dirty="0" smtClean="0">
                <a:solidFill>
                  <a:srgbClr val="10089F"/>
                </a:solidFill>
                <a:latin typeface="Tahoma"/>
                <a:cs typeface="Tahoma"/>
              </a:rPr>
              <a:t>15</a:t>
            </a:r>
            <a:r>
              <a:rPr sz="2800" spc="-30" dirty="0">
                <a:solidFill>
                  <a:srgbClr val="10089F"/>
                </a:solidFill>
                <a:latin typeface="Tahoma"/>
                <a:cs typeface="Tahoma"/>
              </a:rPr>
              <a:t>%</a:t>
            </a:r>
            <a:r>
              <a:rPr sz="28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800" spc="-185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800" spc="-15" dirty="0" smtClean="0">
                <a:solidFill>
                  <a:srgbClr val="10089F"/>
                </a:solidFill>
                <a:latin typeface="Tahoma"/>
                <a:cs typeface="Tahoma"/>
              </a:rPr>
              <a:t>e te gjithe zjarreve e kane origjinen nga impiantet elektrike ose nga aparatet elektrike qe shfrytezohen.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43275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38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111616" y="1425305"/>
            <a:ext cx="8470166" cy="5615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2169" marR="224790" indent="-342900">
              <a:lnSpc>
                <a:spcPct val="80300"/>
              </a:lnSpc>
              <a:tabLst>
                <a:tab pos="852169" algn="l"/>
                <a:tab pos="1548130" algn="l"/>
              </a:tabLst>
            </a:pPr>
            <a:r>
              <a:rPr sz="2000" spc="-74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000" dirty="0" smtClean="0">
                <a:latin typeface="Times New Roman"/>
                <a:cs typeface="Times New Roman"/>
              </a:rPr>
              <a:t>	</a:t>
            </a:r>
            <a:r>
              <a:rPr lang="it-IT" sz="2000" spc="-5" dirty="0" smtClean="0"/>
              <a:t>Shume demtime kane nje origjine elektrike, por nuk figurojne ne statistikat midis atyre te shkaktuara nga elektriciteti</a:t>
            </a:r>
            <a:r>
              <a:rPr sz="2000" dirty="0" smtClean="0"/>
              <a:t>,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/>
              <a:t>sepse klasifikohen ne baze te agjentit qe ka provokuar</a:t>
            </a:r>
            <a:r>
              <a:rPr sz="2000" dirty="0" smtClean="0"/>
              <a:t>,</a:t>
            </a:r>
            <a:r>
              <a:rPr lang="it-IT" sz="2000" dirty="0" smtClean="0"/>
              <a:t>psh:</a:t>
            </a:r>
            <a:endParaRPr sz="2000" dirty="0">
              <a:latin typeface="Times New Roman"/>
              <a:cs typeface="Times New Roman"/>
            </a:endParaRPr>
          </a:p>
          <a:p>
            <a:pPr marL="496570">
              <a:lnSpc>
                <a:spcPct val="100000"/>
              </a:lnSpc>
              <a:spcBef>
                <a:spcPts val="38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852169" marR="733425" indent="-342900">
              <a:lnSpc>
                <a:spcPts val="1930"/>
              </a:lnSpc>
              <a:tabLst>
                <a:tab pos="852169" algn="l"/>
              </a:tabLst>
            </a:pPr>
            <a:r>
              <a:rPr sz="2000" spc="-74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000" spc="-74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lang="it-IT" sz="2000" b="1" spc="-10" dirty="0" smtClean="0">
                <a:latin typeface="Tahoma"/>
                <a:cs typeface="Tahoma"/>
              </a:rPr>
              <a:t>RENIA NGA LARTE </a:t>
            </a:r>
            <a:r>
              <a:rPr sz="2000" dirty="0" smtClean="0"/>
              <a:t>(</a:t>
            </a:r>
            <a:r>
              <a:rPr lang="it-IT" sz="2000" spc="-5" dirty="0" smtClean="0"/>
              <a:t>skela</a:t>
            </a:r>
            <a:r>
              <a:rPr sz="2000" dirty="0" smtClean="0"/>
              <a:t>,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/>
              <a:t>shkalle, etj,</a:t>
            </a:r>
            <a:r>
              <a:rPr sz="2000" spc="-15" dirty="0" smtClean="0"/>
              <a:t>)</a:t>
            </a:r>
            <a:r>
              <a:rPr sz="2000" dirty="0" smtClean="0"/>
              <a:t>,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/>
              <a:t>si rezultat i veprimit te rrymes se eksitimit motorik.</a:t>
            </a:r>
            <a:endParaRPr sz="2000" dirty="0">
              <a:latin typeface="Times New Roman"/>
              <a:cs typeface="Times New Roman"/>
            </a:endParaRPr>
          </a:p>
          <a:p>
            <a:pPr marL="496570">
              <a:lnSpc>
                <a:spcPct val="100000"/>
              </a:lnSpc>
              <a:spcBef>
                <a:spcPts val="14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852169" marR="715645" indent="-342900">
              <a:lnSpc>
                <a:spcPct val="80200"/>
              </a:lnSpc>
              <a:tabLst>
                <a:tab pos="852169" algn="l"/>
              </a:tabLst>
            </a:pPr>
            <a:r>
              <a:rPr sz="2000" spc="-74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000" spc="-74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lang="it-IT" sz="2000" b="1" spc="-5" dirty="0" smtClean="0">
                <a:latin typeface="Tahoma"/>
                <a:cs typeface="Tahoma"/>
              </a:rPr>
              <a:t>VDEKJA NGA SHTYPJA</a:t>
            </a:r>
            <a:r>
              <a:rPr lang="it-IT" sz="2000" b="1" dirty="0" smtClean="0"/>
              <a:t>, GODITJA</a:t>
            </a:r>
            <a:r>
              <a:rPr sz="2000" b="1" spc="130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/>
              <a:t>per shkak te veprimit jo ne kohen e duhur </a:t>
            </a:r>
            <a:r>
              <a:rPr lang="it-IT" sz="2000" spc="-5" dirty="0" smtClean="0"/>
              <a:t>te nje aparati te rrezikshem</a:t>
            </a:r>
            <a:r>
              <a:rPr sz="2000" dirty="0" smtClean="0"/>
              <a:t>,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lang="it-IT" sz="2000" dirty="0" smtClean="0"/>
              <a:t>psh. nje makine </a:t>
            </a:r>
            <a:r>
              <a:rPr lang="it-IT" sz="2000" spc="-5" dirty="0" smtClean="0"/>
              <a:t>metalprerese</a:t>
            </a:r>
            <a:r>
              <a:rPr sz="2000" dirty="0" smtClean="0"/>
              <a:t>,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/>
              <a:t>per shkak te nje difekti ne qarkun elektrik te komandes te projektuar dhe te realizuar ne menyre jo te rregullte.</a:t>
            </a:r>
          </a:p>
          <a:p>
            <a:pPr marL="852169" marR="715645" indent="-342900">
              <a:lnSpc>
                <a:spcPct val="80200"/>
              </a:lnSpc>
              <a:tabLst>
                <a:tab pos="852169" algn="l"/>
              </a:tabLst>
            </a:pPr>
            <a:endParaRPr sz="2450" dirty="0" smtClean="0">
              <a:latin typeface="Times New Roman"/>
              <a:cs typeface="Times New Roman"/>
            </a:endParaRPr>
          </a:p>
          <a:p>
            <a:pPr marL="851535" marR="353695" indent="-342900">
              <a:lnSpc>
                <a:spcPts val="1920"/>
              </a:lnSpc>
              <a:tabLst>
                <a:tab pos="852169" algn="l"/>
              </a:tabLst>
            </a:pPr>
            <a:r>
              <a:rPr sz="2000" spc="-74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000" spc="-74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lang="it-IT" sz="2000" spc="-5" dirty="0" smtClean="0"/>
              <a:t>Rastet qe lidhen me </a:t>
            </a:r>
            <a:r>
              <a:rPr lang="it-IT" sz="2000" b="1" spc="-5" dirty="0" smtClean="0">
                <a:latin typeface="Tahoma"/>
                <a:cs typeface="Tahoma"/>
              </a:rPr>
              <a:t>MUNGESEN </a:t>
            </a:r>
            <a:r>
              <a:rPr lang="it-IT" sz="2000" b="1" spc="-10" dirty="0" smtClean="0">
                <a:latin typeface="Tahoma"/>
                <a:cs typeface="Tahoma"/>
              </a:rPr>
              <a:t>E </a:t>
            </a:r>
            <a:r>
              <a:rPr sz="2000" b="1" spc="-10" dirty="0" smtClean="0">
                <a:latin typeface="Tahoma"/>
                <a:cs typeface="Tahoma"/>
              </a:rPr>
              <a:t>EN</a:t>
            </a:r>
            <a:r>
              <a:rPr sz="2000" b="1" dirty="0" smtClean="0">
                <a:latin typeface="Tahoma"/>
                <a:cs typeface="Tahoma"/>
              </a:rPr>
              <a:t>E</a:t>
            </a:r>
            <a:r>
              <a:rPr sz="2000" b="1" spc="-5" dirty="0" smtClean="0">
                <a:latin typeface="Tahoma"/>
                <a:cs typeface="Tahoma"/>
              </a:rPr>
              <a:t>R</a:t>
            </a:r>
            <a:r>
              <a:rPr sz="2000" b="1" spc="-20" dirty="0" smtClean="0">
                <a:latin typeface="Tahoma"/>
                <a:cs typeface="Tahoma"/>
              </a:rPr>
              <a:t>G</a:t>
            </a:r>
            <a:r>
              <a:rPr lang="it-IT" sz="2000" b="1" spc="-20" dirty="0" smtClean="0">
                <a:latin typeface="Tahoma"/>
                <a:cs typeface="Tahoma"/>
              </a:rPr>
              <a:t>J</a:t>
            </a:r>
            <a:r>
              <a:rPr sz="2000" b="1" dirty="0" smtClean="0">
                <a:latin typeface="Tahoma"/>
                <a:cs typeface="Tahoma"/>
              </a:rPr>
              <a:t>I</a:t>
            </a:r>
            <a:r>
              <a:rPr lang="it-IT" sz="2000" b="1" dirty="0" smtClean="0">
                <a:latin typeface="Tahoma"/>
                <a:cs typeface="Tahoma"/>
              </a:rPr>
              <a:t>SE</a:t>
            </a:r>
            <a:r>
              <a:rPr sz="2000" b="1" spc="85" dirty="0" smtClean="0">
                <a:latin typeface="Times New Roman"/>
                <a:cs typeface="Times New Roman"/>
              </a:rPr>
              <a:t> </a:t>
            </a:r>
            <a:r>
              <a:rPr sz="2000" b="1" dirty="0" smtClean="0">
                <a:latin typeface="Tahoma"/>
                <a:cs typeface="Tahoma"/>
              </a:rPr>
              <a:t>E</a:t>
            </a:r>
            <a:r>
              <a:rPr sz="2000" b="1" spc="-10" dirty="0" smtClean="0">
                <a:latin typeface="Tahoma"/>
                <a:cs typeface="Tahoma"/>
              </a:rPr>
              <a:t>L</a:t>
            </a:r>
            <a:r>
              <a:rPr sz="2000" b="1" dirty="0" smtClean="0">
                <a:latin typeface="Tahoma"/>
                <a:cs typeface="Tahoma"/>
              </a:rPr>
              <a:t>E</a:t>
            </a:r>
            <a:r>
              <a:rPr lang="it-IT" sz="2000" b="1" spc="-5" dirty="0" smtClean="0">
                <a:latin typeface="Tahoma"/>
                <a:cs typeface="Tahoma"/>
              </a:rPr>
              <a:t>K</a:t>
            </a:r>
            <a:r>
              <a:rPr sz="2000" b="1" spc="-5" dirty="0" smtClean="0">
                <a:latin typeface="Tahoma"/>
                <a:cs typeface="Tahoma"/>
              </a:rPr>
              <a:t>T</a:t>
            </a:r>
            <a:r>
              <a:rPr sz="2000" b="1" spc="-20" dirty="0" smtClean="0">
                <a:latin typeface="Tahoma"/>
                <a:cs typeface="Tahoma"/>
              </a:rPr>
              <a:t>R</a:t>
            </a:r>
            <a:r>
              <a:rPr sz="2000" b="1" dirty="0" smtClean="0">
                <a:latin typeface="Tahoma"/>
                <a:cs typeface="Tahoma"/>
              </a:rPr>
              <a:t>I</a:t>
            </a:r>
            <a:r>
              <a:rPr lang="it-IT" sz="2000" b="1" dirty="0" smtClean="0">
                <a:latin typeface="Tahoma"/>
                <a:cs typeface="Tahoma"/>
              </a:rPr>
              <a:t>KE</a:t>
            </a:r>
            <a:r>
              <a:rPr sz="2000" dirty="0" smtClean="0"/>
              <a:t>,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/>
              <a:t>ku nuk eshte parashikuar nje sistem sigurie i furnizimit me energji elektrike</a:t>
            </a:r>
            <a:r>
              <a:rPr sz="2000" dirty="0" smtClean="0"/>
              <a:t>;</a:t>
            </a:r>
            <a:endParaRPr sz="2000" dirty="0">
              <a:latin typeface="Times New Roman"/>
              <a:cs typeface="Times New Roman"/>
            </a:endParaRPr>
          </a:p>
          <a:p>
            <a:pPr marL="496570">
              <a:lnSpc>
                <a:spcPct val="100000"/>
              </a:lnSpc>
              <a:spcBef>
                <a:spcPts val="54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852169" marR="5080" indent="-342900">
              <a:lnSpc>
                <a:spcPts val="1930"/>
              </a:lnSpc>
              <a:tabLst>
                <a:tab pos="852169" algn="l"/>
              </a:tabLst>
            </a:pPr>
            <a:r>
              <a:rPr sz="2000" spc="-74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000" spc="-74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 smtClean="0">
                <a:latin typeface="Tahoma"/>
                <a:cs typeface="Tahoma"/>
              </a:rPr>
              <a:t>E</a:t>
            </a:r>
            <a:r>
              <a:rPr lang="it-IT" sz="2000" b="1" spc="-10" dirty="0" smtClean="0">
                <a:latin typeface="Tahoma"/>
                <a:cs typeface="Tahoma"/>
              </a:rPr>
              <a:t>K</a:t>
            </a:r>
            <a:r>
              <a:rPr sz="2000" b="1" dirty="0" smtClean="0">
                <a:latin typeface="Tahoma"/>
                <a:cs typeface="Tahoma"/>
              </a:rPr>
              <a:t>S</a:t>
            </a:r>
            <a:r>
              <a:rPr sz="2000" b="1" spc="-15" dirty="0" smtClean="0">
                <a:latin typeface="Tahoma"/>
                <a:cs typeface="Tahoma"/>
              </a:rPr>
              <a:t>P</a:t>
            </a:r>
            <a:r>
              <a:rPr sz="2000" b="1" dirty="0" smtClean="0">
                <a:latin typeface="Tahoma"/>
                <a:cs typeface="Tahoma"/>
              </a:rPr>
              <a:t>L</a:t>
            </a:r>
            <a:r>
              <a:rPr sz="2000" b="1" spc="-10" dirty="0" smtClean="0">
                <a:latin typeface="Tahoma"/>
                <a:cs typeface="Tahoma"/>
              </a:rPr>
              <a:t>O</a:t>
            </a:r>
            <a:r>
              <a:rPr sz="2000" b="1" spc="-15" dirty="0" smtClean="0">
                <a:latin typeface="Tahoma"/>
                <a:cs typeface="Tahoma"/>
              </a:rPr>
              <a:t>SI</a:t>
            </a:r>
            <a:r>
              <a:rPr sz="2000" b="1" spc="-10" dirty="0" smtClean="0">
                <a:latin typeface="Tahoma"/>
                <a:cs typeface="Tahoma"/>
              </a:rPr>
              <a:t>ON</a:t>
            </a:r>
            <a:r>
              <a:rPr lang="it-IT" sz="2000" b="1" dirty="0" smtClean="0">
                <a:latin typeface="Tahoma"/>
                <a:cs typeface="Tahoma"/>
              </a:rPr>
              <a:t>ET</a:t>
            </a:r>
            <a:r>
              <a:rPr sz="2000" b="1" spc="125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/>
              <a:t>ne zonat me prani te materialeve eksplozive ose te atmosferave eksplozive</a:t>
            </a:r>
            <a:r>
              <a:rPr sz="2000" dirty="0" smtClean="0"/>
              <a:t>,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lang="it-IT" sz="2000" spc="-5" dirty="0" smtClean="0"/>
              <a:t>burimi i ndezjes se te cilave eshte me origjine elektrike. </a:t>
            </a:r>
            <a:endParaRPr lang="it-IT" sz="2000" dirty="0" smtClean="0"/>
          </a:p>
          <a:p>
            <a:pPr marL="852169" marR="5080" indent="-342900">
              <a:lnSpc>
                <a:spcPts val="1930"/>
              </a:lnSpc>
              <a:tabLst>
                <a:tab pos="852169" algn="l"/>
              </a:tabLst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78444" y="671703"/>
            <a:ext cx="5597256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200" spc="-5" dirty="0">
                <a:solidFill>
                  <a:srgbClr val="C02400"/>
                </a:solidFill>
                <a:latin typeface="Trebuchet MS"/>
                <a:cs typeface="Trebuchet MS"/>
              </a:rPr>
              <a:t>DISA TE DHENA STATISTIKORE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70965" y="6902701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39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0394" y="3934797"/>
            <a:ext cx="83178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2400" b="1" spc="-10" dirty="0" smtClean="0">
                <a:solidFill>
                  <a:srgbClr val="0000FF"/>
                </a:solidFill>
                <a:latin typeface="Tahoma"/>
                <a:cs typeface="Tahoma"/>
              </a:rPr>
              <a:t>Klasifikimi i risqeve sipas standardit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72831" y="619887"/>
            <a:ext cx="615047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FAKTORET KRYESORE TE RISKUT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960256" y="606171"/>
            <a:ext cx="3443844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3200" dirty="0" smtClean="0">
                <a:solidFill>
                  <a:srgbClr val="C02400"/>
                </a:solidFill>
                <a:latin typeface="Trebuchet MS"/>
                <a:cs typeface="Trebuchet MS"/>
              </a:rPr>
              <a:t>Goditja elektrike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2418" y="1848578"/>
            <a:ext cx="8027034" cy="3970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740" marR="5080" indent="-193675" algn="just">
              <a:lnSpc>
                <a:spcPct val="110000"/>
              </a:lnSpc>
            </a:pPr>
            <a:r>
              <a:rPr sz="2200" spc="-69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200" spc="-20" dirty="0" smtClean="0">
                <a:solidFill>
                  <a:srgbClr val="10089F"/>
                </a:solidFill>
                <a:latin typeface="Tahoma"/>
                <a:cs typeface="Tahoma"/>
              </a:rPr>
              <a:t>Ndodhia</a:t>
            </a:r>
            <a:r>
              <a:rPr sz="2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   </a:t>
            </a:r>
            <a:r>
              <a:rPr sz="2200" spc="6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b="1" dirty="0" smtClean="0">
                <a:solidFill>
                  <a:srgbClr val="10089F"/>
                </a:solidFill>
                <a:latin typeface="Tahoma"/>
                <a:cs typeface="Tahoma"/>
              </a:rPr>
              <a:t>goditje elektrike</a:t>
            </a:r>
            <a:r>
              <a:rPr sz="2200" b="1" dirty="0" smtClean="0">
                <a:solidFill>
                  <a:srgbClr val="10089F"/>
                </a:solidFill>
                <a:latin typeface="Times New Roman"/>
                <a:cs typeface="Times New Roman"/>
              </a:rPr>
              <a:t>  </a:t>
            </a:r>
            <a:r>
              <a:rPr sz="2200" b="1" spc="-2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10" dirty="0" smtClean="0">
                <a:solidFill>
                  <a:srgbClr val="10089F"/>
                </a:solidFill>
                <a:latin typeface="Tahoma"/>
                <a:cs typeface="Tahoma"/>
              </a:rPr>
              <a:t>manifestohet kur</a:t>
            </a:r>
            <a:r>
              <a:rPr sz="2200" spc="-10" dirty="0" smtClean="0">
                <a:solidFill>
                  <a:srgbClr val="10089F"/>
                </a:solidFill>
                <a:latin typeface="Tahoma"/>
                <a:cs typeface="Tahoma"/>
              </a:rPr>
              <a:t>,</a:t>
            </a:r>
            <a:r>
              <a:rPr sz="2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 </a:t>
            </a:r>
            <a:r>
              <a:rPr sz="2200" spc="-2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10" dirty="0" smtClean="0">
                <a:solidFill>
                  <a:srgbClr val="10089F"/>
                </a:solidFill>
                <a:latin typeface="Tahoma"/>
                <a:cs typeface="Tahoma"/>
              </a:rPr>
              <a:t>pas aplikimit te nje diference potenciale midis dy ose me shume pikave te trupit njerezor,</a:t>
            </a:r>
            <a:r>
              <a:rPr sz="2200" spc="14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20" dirty="0" smtClean="0">
                <a:solidFill>
                  <a:srgbClr val="10089F"/>
                </a:solidFill>
                <a:latin typeface="Tahoma"/>
                <a:cs typeface="Tahoma"/>
              </a:rPr>
              <a:t>ky i fundit pershkohet nga rryma.</a:t>
            </a:r>
            <a:endParaRPr sz="22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200" spc="-69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200" spc="-20" dirty="0" smtClean="0">
                <a:solidFill>
                  <a:srgbClr val="10089F"/>
                </a:solidFill>
                <a:latin typeface="Tahoma"/>
                <a:cs typeface="Tahoma"/>
              </a:rPr>
              <a:t>Gjendja </a:t>
            </a:r>
            <a:r>
              <a:rPr lang="it-IT" sz="2200" spc="-20" dirty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lang="it-IT" sz="2200" spc="-20" dirty="0" smtClean="0">
                <a:solidFill>
                  <a:srgbClr val="10089F"/>
                </a:solidFill>
                <a:latin typeface="Tahoma"/>
                <a:cs typeface="Tahoma"/>
              </a:rPr>
              <a:t> rrezikut te larte eshte direkt p</a:t>
            </a:r>
            <a:r>
              <a:rPr sz="2200" spc="-15" dirty="0" smtClean="0">
                <a:solidFill>
                  <a:srgbClr val="10089F"/>
                </a:solidFill>
                <a:latin typeface="Tahoma"/>
                <a:cs typeface="Tahoma"/>
              </a:rPr>
              <a:t>r</a:t>
            </a:r>
            <a:r>
              <a:rPr sz="2200" spc="-30" dirty="0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200" spc="-5" dirty="0" smtClean="0">
                <a:solidFill>
                  <a:srgbClr val="10089F"/>
                </a:solidFill>
                <a:latin typeface="Tahoma"/>
                <a:cs typeface="Tahoma"/>
              </a:rPr>
              <a:t>p</a:t>
            </a:r>
            <a:r>
              <a:rPr sz="2200" spc="-15" dirty="0" smtClean="0">
                <a:solidFill>
                  <a:srgbClr val="10089F"/>
                </a:solidFill>
                <a:latin typeface="Tahoma"/>
                <a:cs typeface="Tahoma"/>
              </a:rPr>
              <a:t>or</a:t>
            </a:r>
            <a:r>
              <a:rPr lang="it-IT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c</a:t>
            </a:r>
            <a:r>
              <a:rPr sz="2200" spc="-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200" spc="-20" dirty="0" smtClean="0">
                <a:solidFill>
                  <a:srgbClr val="10089F"/>
                </a:solidFill>
                <a:latin typeface="Tahoma"/>
                <a:cs typeface="Tahoma"/>
              </a:rPr>
              <a:t>ona</a:t>
            </a:r>
            <a:r>
              <a:rPr sz="2200" spc="5" dirty="0" smtClean="0">
                <a:solidFill>
                  <a:srgbClr val="10089F"/>
                </a:solidFill>
                <a:latin typeface="Tahoma"/>
                <a:cs typeface="Tahoma"/>
              </a:rPr>
              <a:t>l</a:t>
            </a:r>
            <a:r>
              <a:rPr sz="2200" spc="-25" dirty="0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200" spc="-10" dirty="0">
                <a:solidFill>
                  <a:srgbClr val="10089F"/>
                </a:solidFill>
                <a:latin typeface="Tahoma"/>
                <a:cs typeface="Tahoma"/>
              </a:rPr>
              <a:t>:</a:t>
            </a:r>
            <a:endParaRPr sz="2200" dirty="0">
              <a:latin typeface="Tahoma"/>
              <a:cs typeface="Tahoma"/>
            </a:endParaRPr>
          </a:p>
          <a:p>
            <a:pPr marL="492759">
              <a:lnSpc>
                <a:spcPct val="100000"/>
              </a:lnSpc>
              <a:spcBef>
                <a:spcPts val="790"/>
              </a:spcBef>
            </a:pPr>
            <a:r>
              <a:rPr lang="it-IT" sz="2200" b="1" spc="-10" dirty="0" smtClean="0">
                <a:solidFill>
                  <a:srgbClr val="FF0000"/>
                </a:solidFill>
                <a:latin typeface="Tahoma"/>
                <a:cs typeface="Tahoma"/>
              </a:rPr>
              <a:t>me intensitetin e rrymes qe kalon neper trupin e        njeriut</a:t>
            </a:r>
          </a:p>
          <a:p>
            <a:pPr marL="492759">
              <a:lnSpc>
                <a:spcPct val="100000"/>
              </a:lnSpc>
              <a:spcBef>
                <a:spcPts val="790"/>
              </a:spcBef>
            </a:pPr>
            <a:r>
              <a:rPr lang="it-IT" sz="2200" b="1" spc="-20" dirty="0" smtClean="0">
                <a:solidFill>
                  <a:srgbClr val="FF9900"/>
                </a:solidFill>
                <a:latin typeface="Tahoma"/>
                <a:cs typeface="Tahoma"/>
              </a:rPr>
              <a:t>kohezgjatja  e kontaktit me pjeset nen tension</a:t>
            </a:r>
            <a:r>
              <a:rPr sz="2200" b="1" spc="-10" dirty="0" smtClean="0">
                <a:solidFill>
                  <a:srgbClr val="FF9900"/>
                </a:solidFill>
                <a:latin typeface="Tahoma"/>
                <a:cs typeface="Tahoma"/>
              </a:rPr>
              <a:t>.</a:t>
            </a:r>
            <a:endParaRPr sz="2200" dirty="0">
              <a:latin typeface="Tahoma"/>
              <a:cs typeface="Tahoma"/>
            </a:endParaRPr>
          </a:p>
          <a:p>
            <a:pPr marL="205740" marR="5080" indent="-193675">
              <a:lnSpc>
                <a:spcPct val="110900"/>
              </a:lnSpc>
              <a:spcBef>
                <a:spcPts val="490"/>
              </a:spcBef>
            </a:pPr>
            <a:r>
              <a:rPr sz="2200" spc="-69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Krahas te tjerave </a:t>
            </a:r>
            <a:r>
              <a:rPr sz="2200" spc="6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 smtClean="0">
                <a:solidFill>
                  <a:srgbClr val="CC6500"/>
                </a:solidFill>
                <a:latin typeface="Tahoma"/>
                <a:cs typeface="Tahoma"/>
              </a:rPr>
              <a:t>p</a:t>
            </a:r>
            <a:r>
              <a:rPr sz="2200" b="1" spc="-15" dirty="0" smtClean="0">
                <a:solidFill>
                  <a:srgbClr val="CC6500"/>
                </a:solidFill>
                <a:latin typeface="Tahoma"/>
                <a:cs typeface="Tahoma"/>
              </a:rPr>
              <a:t>er</a:t>
            </a:r>
            <a:r>
              <a:rPr lang="it-IT" sz="2200" b="1" dirty="0" smtClean="0">
                <a:solidFill>
                  <a:srgbClr val="CC6500"/>
                </a:solidFill>
                <a:latin typeface="Tahoma"/>
                <a:cs typeface="Tahoma"/>
              </a:rPr>
              <a:t>shkimi (kalimi) i rrymes </a:t>
            </a:r>
            <a:r>
              <a:rPr lang="it-IT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eshte</a:t>
            </a:r>
            <a:r>
              <a:rPr sz="2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 </a:t>
            </a:r>
            <a:r>
              <a:rPr sz="2200" spc="6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5" dirty="0" smtClean="0">
                <a:solidFill>
                  <a:srgbClr val="10089F"/>
                </a:solidFill>
                <a:latin typeface="Tahoma"/>
                <a:cs typeface="Tahoma"/>
              </a:rPr>
              <a:t>nje faktor </a:t>
            </a:r>
            <a:r>
              <a:rPr sz="2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7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i rendesishem dhe konkuron ne percaktimin e njesise se demit per shendetin.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415551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40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78900" y="677799"/>
            <a:ext cx="313309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s</a:t>
            </a:r>
            <a:r>
              <a:rPr lang="it-IT"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ku</a:t>
            </a:r>
            <a:r>
              <a:rPr sz="3200" b="1" spc="145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l</a:t>
            </a:r>
            <a:r>
              <a:rPr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lang="it-IT"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tr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lang="it-IT"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111615" y="1425305"/>
            <a:ext cx="8691141" cy="4440812"/>
          </a:xfrm>
          <a:prstGeom prst="rect">
            <a:avLst/>
          </a:prstGeom>
        </p:spPr>
        <p:txBody>
          <a:bodyPr vert="horz" wrap="square" lIns="0" tIns="251060" rIns="0" bIns="0" rtlCol="0">
            <a:spAutoFit/>
          </a:bodyPr>
          <a:lstStyle/>
          <a:p>
            <a:pPr marL="210820">
              <a:lnSpc>
                <a:spcPct val="100000"/>
              </a:lnSpc>
            </a:pPr>
            <a:r>
              <a:rPr spc="-69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pc="-15" dirty="0" smtClean="0"/>
              <a:t>Shembull me rryme alternative</a:t>
            </a:r>
            <a:r>
              <a:rPr spc="130" dirty="0" smtClean="0">
                <a:latin typeface="Times New Roman"/>
                <a:cs typeface="Times New Roman"/>
              </a:rPr>
              <a:t> </a:t>
            </a:r>
            <a:r>
              <a:rPr spc="-10" dirty="0" smtClean="0"/>
              <a:t>:</a:t>
            </a:r>
            <a:endParaRPr lang="it-IT" spc="-10" dirty="0" smtClean="0"/>
          </a:p>
          <a:p>
            <a:pPr marL="210820">
              <a:lnSpc>
                <a:spcPct val="100000"/>
              </a:lnSpc>
            </a:pPr>
            <a:r>
              <a:rPr lang="it-IT" spc="-1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it-IT" spc="-10" dirty="0" smtClean="0">
                <a:solidFill>
                  <a:srgbClr val="C02400"/>
                </a:solidFill>
                <a:latin typeface="Times New Roman"/>
                <a:cs typeface="Times New Roman"/>
              </a:rPr>
              <a:t>     </a:t>
            </a:r>
            <a:r>
              <a:rPr spc="-254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it-IT" spc="-254" dirty="0" smtClean="0">
                <a:solidFill>
                  <a:srgbClr val="C02400"/>
                </a:solidFill>
                <a:latin typeface="Times New Roman"/>
                <a:cs typeface="Times New Roman"/>
              </a:rPr>
              <a:t>       </a:t>
            </a:r>
            <a:r>
              <a:rPr spc="-15" dirty="0" smtClean="0"/>
              <a:t>r</a:t>
            </a:r>
            <a:r>
              <a:rPr spc="-25" dirty="0" smtClean="0"/>
              <a:t>e</a:t>
            </a:r>
            <a:r>
              <a:rPr lang="it-IT" spc="-10" dirty="0" smtClean="0"/>
              <a:t>z</a:t>
            </a:r>
            <a:r>
              <a:rPr spc="-10" dirty="0" smtClean="0"/>
              <a:t>is</a:t>
            </a:r>
            <a:r>
              <a:rPr spc="5" dirty="0" smtClean="0"/>
              <a:t>t</a:t>
            </a:r>
            <a:r>
              <a:rPr spc="-25" dirty="0" smtClean="0"/>
              <a:t>e</a:t>
            </a:r>
            <a:r>
              <a:rPr spc="-20" dirty="0" smtClean="0"/>
              <a:t>n</a:t>
            </a:r>
            <a:r>
              <a:rPr lang="it-IT" spc="-20" dirty="0" smtClean="0"/>
              <a:t>c</a:t>
            </a:r>
            <a:r>
              <a:rPr spc="-15" dirty="0" smtClean="0"/>
              <a:t>a</a:t>
            </a:r>
            <a:r>
              <a:rPr spc="145" dirty="0" smtClean="0">
                <a:latin typeface="Times New Roman"/>
                <a:cs typeface="Times New Roman"/>
              </a:rPr>
              <a:t> </a:t>
            </a:r>
            <a:r>
              <a:rPr spc="-5" dirty="0" smtClean="0"/>
              <a:t>m</a:t>
            </a:r>
            <a:r>
              <a:rPr spc="-25" dirty="0" smtClean="0"/>
              <a:t>e</a:t>
            </a:r>
            <a:r>
              <a:rPr lang="it-IT" spc="-20" dirty="0" smtClean="0"/>
              <a:t>satare</a:t>
            </a:r>
            <a:r>
              <a:rPr spc="130" dirty="0" smtClean="0">
                <a:latin typeface="Times New Roman"/>
                <a:cs typeface="Times New Roman"/>
              </a:rPr>
              <a:t> </a:t>
            </a:r>
            <a:r>
              <a:rPr lang="it-IT" spc="-5" dirty="0" smtClean="0"/>
              <a:t>e</a:t>
            </a:r>
            <a:r>
              <a:rPr spc="135" dirty="0" smtClean="0">
                <a:latin typeface="Times New Roman"/>
                <a:cs typeface="Times New Roman"/>
              </a:rPr>
              <a:t> </a:t>
            </a:r>
            <a:r>
              <a:rPr lang="it-IT" spc="-10" dirty="0" smtClean="0"/>
              <a:t>trupit te njeriut te lagur </a:t>
            </a:r>
            <a:r>
              <a:rPr dirty="0" smtClean="0"/>
              <a:t>(</a:t>
            </a:r>
            <a:r>
              <a:rPr spc="-30" dirty="0"/>
              <a:t>O</a:t>
            </a:r>
            <a:r>
              <a:rPr spc="-5" dirty="0"/>
              <a:t>h</a:t>
            </a:r>
            <a:r>
              <a:rPr spc="-15" dirty="0"/>
              <a:t>m)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lang="it-IT" spc="-20" dirty="0" smtClean="0"/>
              <a:t>eshte      </a:t>
            </a:r>
          </a:p>
          <a:p>
            <a:pPr marL="210820">
              <a:lnSpc>
                <a:spcPct val="100000"/>
              </a:lnSpc>
            </a:pPr>
            <a:r>
              <a:rPr lang="it-IT" spc="-20" dirty="0" smtClean="0"/>
              <a:t>        afersisht </a:t>
            </a:r>
            <a:r>
              <a:rPr b="1" spc="-10" dirty="0" smtClean="0">
                <a:solidFill>
                  <a:srgbClr val="FF0000"/>
                </a:solidFill>
                <a:latin typeface="Tahoma"/>
                <a:cs typeface="Tahoma"/>
              </a:rPr>
              <a:t>200</a:t>
            </a:r>
            <a:r>
              <a:rPr b="1" spc="-15" dirty="0" smtClean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b="1" spc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spc="-20" dirty="0">
                <a:solidFill>
                  <a:srgbClr val="FF0000"/>
                </a:solidFill>
                <a:latin typeface="Tahoma"/>
                <a:cs typeface="Tahoma"/>
              </a:rPr>
              <a:t>OH</a:t>
            </a:r>
            <a:r>
              <a:rPr b="1" spc="-30" dirty="0">
                <a:solidFill>
                  <a:srgbClr val="FF0000"/>
                </a:solidFill>
                <a:latin typeface="Tahoma"/>
                <a:cs typeface="Tahoma"/>
              </a:rPr>
              <a:t>M</a:t>
            </a:r>
            <a:r>
              <a:rPr spc="-10" dirty="0"/>
              <a:t>;</a:t>
            </a:r>
          </a:p>
          <a:p>
            <a:pPr marL="975360" marR="5287645" indent="-285115">
              <a:lnSpc>
                <a:spcPct val="110000"/>
              </a:lnSpc>
              <a:spcBef>
                <a:spcPts val="515"/>
              </a:spcBef>
            </a:pPr>
            <a:r>
              <a:rPr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pc="-25" dirty="0" err="1" smtClean="0"/>
              <a:t>k</a:t>
            </a:r>
            <a:r>
              <a:rPr spc="-20" dirty="0" err="1" smtClean="0"/>
              <a:t>o</a:t>
            </a:r>
            <a:r>
              <a:rPr spc="-5" dirty="0" err="1" smtClean="0"/>
              <a:t>nt</a:t>
            </a:r>
            <a:r>
              <a:rPr spc="-20" dirty="0" err="1" smtClean="0"/>
              <a:t>a</a:t>
            </a:r>
            <a:r>
              <a:rPr lang="it-IT" spc="5" dirty="0" smtClean="0"/>
              <a:t>k</a:t>
            </a:r>
            <a:r>
              <a:rPr spc="5" dirty="0" smtClean="0"/>
              <a:t>t</a:t>
            </a:r>
            <a:r>
              <a:rPr lang="it-IT" spc="-15" dirty="0" smtClean="0"/>
              <a:t>i </a:t>
            </a:r>
            <a:r>
              <a:rPr lang="it-IT" spc="-10" dirty="0" smtClean="0"/>
              <a:t>me nje  </a:t>
            </a:r>
            <a:r>
              <a:rPr spc="-15" dirty="0" smtClean="0"/>
              <a:t>im</a:t>
            </a:r>
            <a:r>
              <a:rPr spc="-20" dirty="0" smtClean="0"/>
              <a:t>p</a:t>
            </a:r>
            <a:r>
              <a:rPr spc="-5" dirty="0" smtClean="0"/>
              <a:t>i</a:t>
            </a:r>
            <a:r>
              <a:rPr spc="-20" dirty="0" smtClean="0"/>
              <a:t>an</a:t>
            </a:r>
            <a:r>
              <a:rPr spc="-5" dirty="0" smtClean="0"/>
              <a:t>t</a:t>
            </a:r>
            <a:r>
              <a:rPr spc="130" dirty="0" smtClean="0">
                <a:latin typeface="Times New Roman"/>
                <a:cs typeface="Times New Roman"/>
              </a:rPr>
              <a:t> </a:t>
            </a:r>
            <a:r>
              <a:rPr b="1" spc="-10" dirty="0" smtClean="0">
                <a:solidFill>
                  <a:srgbClr val="FF9900"/>
                </a:solidFill>
                <a:latin typeface="Tahoma"/>
                <a:cs typeface="Tahoma"/>
              </a:rPr>
              <a:t>22</a:t>
            </a:r>
            <a:r>
              <a:rPr b="1" spc="-15" dirty="0" smtClean="0">
                <a:solidFill>
                  <a:srgbClr val="FF9900"/>
                </a:solidFill>
                <a:latin typeface="Tahoma"/>
                <a:cs typeface="Tahoma"/>
              </a:rPr>
              <a:t>0</a:t>
            </a:r>
            <a:r>
              <a:rPr lang="it-IT" b="1" spc="10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b="1" spc="-25" dirty="0" smtClean="0">
                <a:solidFill>
                  <a:srgbClr val="FF9900"/>
                </a:solidFill>
                <a:latin typeface="Tahoma"/>
                <a:cs typeface="Tahoma"/>
              </a:rPr>
              <a:t>V</a:t>
            </a:r>
            <a:r>
              <a:rPr b="1" spc="-20" dirty="0" smtClean="0">
                <a:solidFill>
                  <a:srgbClr val="FF9900"/>
                </a:solidFill>
                <a:latin typeface="Tahoma"/>
                <a:cs typeface="Tahoma"/>
              </a:rPr>
              <a:t>o</a:t>
            </a:r>
            <a:r>
              <a:rPr b="1" spc="-15" dirty="0" smtClean="0">
                <a:solidFill>
                  <a:srgbClr val="FF9900"/>
                </a:solidFill>
                <a:latin typeface="Tahoma"/>
                <a:cs typeface="Tahoma"/>
              </a:rPr>
              <a:t>lt</a:t>
            </a:r>
            <a:r>
              <a:rPr spc="-10" dirty="0"/>
              <a:t>;</a:t>
            </a:r>
          </a:p>
          <a:p>
            <a:pPr marL="403860" marR="5080" indent="-193675">
              <a:lnSpc>
                <a:spcPct val="109900"/>
              </a:lnSpc>
              <a:spcBef>
                <a:spcPts val="515"/>
              </a:spcBef>
            </a:pPr>
            <a:r>
              <a:rPr spc="-69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endParaRPr lang="it-IT" spc="-690" dirty="0" smtClean="0">
              <a:solidFill>
                <a:srgbClr val="C02400"/>
              </a:solidFill>
              <a:latin typeface="Wingdings"/>
              <a:cs typeface="Wingdings"/>
            </a:endParaRPr>
          </a:p>
          <a:p>
            <a:pPr marL="403860" marR="5080" indent="-193675">
              <a:lnSpc>
                <a:spcPct val="109900"/>
              </a:lnSpc>
              <a:spcBef>
                <a:spcPts val="515"/>
              </a:spcBef>
            </a:pPr>
            <a:r>
              <a:rPr lang="it-IT" spc="-690" dirty="0">
                <a:solidFill>
                  <a:srgbClr val="C02400"/>
                </a:solidFill>
                <a:latin typeface="Wingdings"/>
              </a:rPr>
              <a:t> </a:t>
            </a:r>
            <a:r>
              <a:rPr lang="it-IT" b="1" spc="-20" dirty="0" smtClean="0">
                <a:solidFill>
                  <a:srgbClr val="993200"/>
                </a:solidFill>
                <a:latin typeface="Tahoma"/>
                <a:cs typeface="Tahoma"/>
              </a:rPr>
              <a:t>R</a:t>
            </a:r>
            <a:r>
              <a:rPr b="1" spc="-5" dirty="0" smtClean="0">
                <a:solidFill>
                  <a:srgbClr val="993200"/>
                </a:solidFill>
                <a:latin typeface="Tahoma"/>
                <a:cs typeface="Tahoma"/>
              </a:rPr>
              <a:t>r</a:t>
            </a:r>
            <a:r>
              <a:rPr lang="it-IT" b="1" spc="-5" dirty="0" smtClean="0">
                <a:solidFill>
                  <a:srgbClr val="993200"/>
                </a:solidFill>
                <a:latin typeface="Tahoma"/>
                <a:cs typeface="Tahoma"/>
              </a:rPr>
              <a:t>yma e vazhduar </a:t>
            </a:r>
            <a:r>
              <a:rPr lang="it-IT" spc="-15" dirty="0" smtClean="0"/>
              <a:t>eshte</a:t>
            </a:r>
            <a:r>
              <a:rPr spc="140" dirty="0" smtClean="0">
                <a:latin typeface="Times New Roman"/>
                <a:cs typeface="Times New Roman"/>
              </a:rPr>
              <a:t> </a:t>
            </a:r>
            <a:r>
              <a:rPr spc="-5" dirty="0" smtClean="0"/>
              <a:t>n</a:t>
            </a:r>
            <a:r>
              <a:rPr spc="-15" dirty="0" smtClean="0"/>
              <a:t>or</a:t>
            </a:r>
            <a:r>
              <a:rPr spc="-20" dirty="0" smtClean="0"/>
              <a:t>ma</a:t>
            </a:r>
            <a:r>
              <a:rPr spc="-15" dirty="0" smtClean="0"/>
              <a:t>l</a:t>
            </a:r>
            <a:r>
              <a:rPr lang="it-IT" spc="-15" dirty="0" smtClean="0"/>
              <a:t>isht</a:t>
            </a:r>
            <a:r>
              <a:rPr spc="140" dirty="0" smtClean="0">
                <a:latin typeface="Times New Roman"/>
                <a:cs typeface="Times New Roman"/>
              </a:rPr>
              <a:t> </a:t>
            </a:r>
            <a:r>
              <a:rPr lang="it-IT" spc="-5" dirty="0" smtClean="0"/>
              <a:t>me pak e rrezikshme se </a:t>
            </a:r>
            <a:r>
              <a:rPr lang="it-IT" b="1" spc="-15" dirty="0" smtClean="0">
                <a:solidFill>
                  <a:srgbClr val="FF0000"/>
                </a:solidFill>
                <a:latin typeface="Tahoma"/>
                <a:cs typeface="Tahoma"/>
              </a:rPr>
              <a:t>rryma a</a:t>
            </a:r>
            <a:r>
              <a:rPr b="1" spc="-5" dirty="0" smtClean="0">
                <a:solidFill>
                  <a:srgbClr val="FF0000"/>
                </a:solidFill>
                <a:latin typeface="Tahoma"/>
                <a:cs typeface="Tahoma"/>
              </a:rPr>
              <a:t>l</a:t>
            </a:r>
            <a:r>
              <a:rPr b="1" spc="-15" dirty="0" smtClean="0">
                <a:solidFill>
                  <a:srgbClr val="FF0000"/>
                </a:solidFill>
                <a:latin typeface="Tahoma"/>
                <a:cs typeface="Tahoma"/>
              </a:rPr>
              <a:t>te</a:t>
            </a:r>
            <a:r>
              <a:rPr b="1" spc="-20" dirty="0" smtClean="0">
                <a:solidFill>
                  <a:srgbClr val="FF0000"/>
                </a:solidFill>
                <a:latin typeface="Tahoma"/>
                <a:cs typeface="Tahoma"/>
              </a:rPr>
              <a:t>rn</a:t>
            </a:r>
            <a:r>
              <a:rPr b="1" spc="-10" dirty="0" smtClean="0">
                <a:solidFill>
                  <a:srgbClr val="FF0000"/>
                </a:solidFill>
                <a:latin typeface="Tahoma"/>
                <a:cs typeface="Tahoma"/>
              </a:rPr>
              <a:t>at</a:t>
            </a:r>
            <a:r>
              <a:rPr lang="it-IT" b="1" spc="-20" dirty="0" smtClean="0">
                <a:solidFill>
                  <a:srgbClr val="FF0000"/>
                </a:solidFill>
                <a:latin typeface="Tahoma"/>
                <a:cs typeface="Tahoma"/>
              </a:rPr>
              <a:t>ive</a:t>
            </a:r>
            <a:r>
              <a:rPr spc="-10" dirty="0" smtClean="0"/>
              <a:t>:</a:t>
            </a:r>
            <a:r>
              <a:rPr spc="135" dirty="0" smtClean="0">
                <a:latin typeface="Times New Roman"/>
                <a:cs typeface="Times New Roman"/>
              </a:rPr>
              <a:t> </a:t>
            </a:r>
            <a:r>
              <a:rPr lang="it-IT" spc="-5" dirty="0" smtClean="0"/>
              <a:t>ne fakt vlera aktuale e rrymes e konsideruar si e afte nga pikepamja potenciale per te  nderprere fenomenin e </a:t>
            </a:r>
            <a:r>
              <a:rPr spc="-15" dirty="0" smtClean="0"/>
              <a:t>f</a:t>
            </a:r>
            <a:r>
              <a:rPr spc="-5" dirty="0" smtClean="0"/>
              <a:t>i</a:t>
            </a:r>
            <a:r>
              <a:rPr spc="-15" dirty="0" smtClean="0"/>
              <a:t>br</a:t>
            </a:r>
            <a:r>
              <a:rPr spc="-5" dirty="0" smtClean="0"/>
              <a:t>il</a:t>
            </a:r>
            <a:r>
              <a:rPr spc="-20" dirty="0" smtClean="0"/>
              <a:t>a</a:t>
            </a:r>
            <a:r>
              <a:rPr lang="it-IT" spc="-20" dirty="0" smtClean="0"/>
              <a:t>c</a:t>
            </a:r>
            <a:r>
              <a:rPr spc="-5" dirty="0" smtClean="0"/>
              <a:t>i</a:t>
            </a:r>
            <a:r>
              <a:rPr spc="-20" dirty="0" smtClean="0"/>
              <a:t>on</a:t>
            </a:r>
            <a:r>
              <a:rPr lang="it-IT" spc="-15" dirty="0" smtClean="0"/>
              <a:t>it</a:t>
            </a:r>
            <a:r>
              <a:rPr spc="150" dirty="0" smtClean="0">
                <a:latin typeface="Times New Roman"/>
                <a:cs typeface="Times New Roman"/>
              </a:rPr>
              <a:t> </a:t>
            </a:r>
            <a:r>
              <a:rPr spc="-10" dirty="0" smtClean="0"/>
              <a:t>v</a:t>
            </a:r>
            <a:r>
              <a:rPr spc="-25" dirty="0" smtClean="0"/>
              <a:t>e</a:t>
            </a:r>
            <a:r>
              <a:rPr spc="-20" dirty="0" smtClean="0"/>
              <a:t>n</a:t>
            </a:r>
            <a:r>
              <a:rPr spc="-5" dirty="0" smtClean="0"/>
              <a:t>t</a:t>
            </a:r>
            <a:r>
              <a:rPr spc="-15" dirty="0" smtClean="0"/>
              <a:t>r</a:t>
            </a:r>
            <a:r>
              <a:rPr spc="-5" dirty="0" smtClean="0"/>
              <a:t>i</a:t>
            </a:r>
            <a:r>
              <a:rPr lang="it-IT" spc="-10" dirty="0" smtClean="0"/>
              <a:t>k</a:t>
            </a:r>
            <a:r>
              <a:rPr spc="-20" dirty="0" smtClean="0"/>
              <a:t>o</a:t>
            </a:r>
            <a:r>
              <a:rPr spc="-5" dirty="0" smtClean="0"/>
              <a:t>l</a:t>
            </a:r>
            <a:r>
              <a:rPr spc="-15" dirty="0" smtClean="0"/>
              <a:t>a</a:t>
            </a:r>
            <a:r>
              <a:rPr lang="it-IT" spc="-15" dirty="0" smtClean="0"/>
              <a:t>r</a:t>
            </a:r>
            <a:r>
              <a:rPr spc="140" dirty="0" smtClean="0">
                <a:latin typeface="Times New Roman"/>
                <a:cs typeface="Times New Roman"/>
              </a:rPr>
              <a:t> </a:t>
            </a:r>
            <a:r>
              <a:rPr lang="it-IT" spc="-15" dirty="0" smtClean="0"/>
              <a:t>eshte</a:t>
            </a:r>
            <a:r>
              <a:rPr spc="140" dirty="0" smtClean="0">
                <a:latin typeface="Times New Roman"/>
                <a:cs typeface="Times New Roman"/>
              </a:rPr>
              <a:t> </a:t>
            </a:r>
            <a:r>
              <a:rPr lang="it-IT" spc="-5" dirty="0"/>
              <a:t>rreth </a:t>
            </a:r>
            <a:r>
              <a:rPr spc="-15" dirty="0" smtClean="0"/>
              <a:t>4</a:t>
            </a:r>
            <a:r>
              <a:rPr spc="130" dirty="0" smtClean="0">
                <a:latin typeface="Times New Roman"/>
                <a:cs typeface="Times New Roman"/>
              </a:rPr>
              <a:t> </a:t>
            </a:r>
            <a:r>
              <a:rPr lang="it-IT" spc="-5" dirty="0" smtClean="0"/>
              <a:t>HERE </a:t>
            </a:r>
            <a:r>
              <a:rPr lang="it-IT" spc="-20" dirty="0" smtClean="0"/>
              <a:t>me e larte se ajo korresponduese ne </a:t>
            </a:r>
            <a:r>
              <a:rPr spc="130" dirty="0" smtClean="0">
                <a:latin typeface="Times New Roman"/>
                <a:cs typeface="Times New Roman"/>
              </a:rPr>
              <a:t> </a:t>
            </a:r>
            <a:r>
              <a:rPr lang="it-IT" b="1" spc="-15" dirty="0" smtClean="0">
                <a:solidFill>
                  <a:srgbClr val="FF0000"/>
                </a:solidFill>
                <a:latin typeface="Tahoma"/>
                <a:cs typeface="Tahoma"/>
              </a:rPr>
              <a:t>rrymen </a:t>
            </a:r>
            <a:r>
              <a:rPr b="1" spc="-10" dirty="0" smtClean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b="1" spc="-15" dirty="0" smtClean="0">
                <a:solidFill>
                  <a:srgbClr val="FF0000"/>
                </a:solidFill>
                <a:latin typeface="Tahoma"/>
                <a:cs typeface="Tahoma"/>
              </a:rPr>
              <a:t>lte</a:t>
            </a:r>
            <a:r>
              <a:rPr b="1" spc="-5" dirty="0" smtClean="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b="1" spc="-20" dirty="0" smtClean="0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b="1" dirty="0" smtClean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b="1" spc="-1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lang="it-IT" b="1" spc="-20" dirty="0" smtClean="0">
                <a:solidFill>
                  <a:srgbClr val="FF0000"/>
                </a:solidFill>
                <a:latin typeface="Tahoma"/>
                <a:cs typeface="Tahoma"/>
              </a:rPr>
              <a:t>ive</a:t>
            </a:r>
            <a:r>
              <a:rPr spc="-10" dirty="0" smtClean="0"/>
              <a:t>.</a:t>
            </a:r>
            <a:endParaRPr spc="-10" dirty="0"/>
          </a:p>
        </p:txBody>
      </p:sp>
      <p:sp>
        <p:nvSpPr>
          <p:cNvPr id="5" name="object 5"/>
          <p:cNvSpPr/>
          <p:nvPr/>
        </p:nvSpPr>
        <p:spPr>
          <a:xfrm>
            <a:off x="4737100" y="2635250"/>
            <a:ext cx="4680204" cy="1264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7343274" y="6844738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41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833892" y="562729"/>
            <a:ext cx="6107797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o</a:t>
            </a:r>
            <a:r>
              <a:rPr sz="3200" dirty="0" smtClean="0">
                <a:solidFill>
                  <a:srgbClr val="C02400"/>
                </a:solidFill>
                <a:latin typeface="Trebuchet MS"/>
                <a:cs typeface="Trebuchet MS"/>
              </a:rPr>
              <a:t>n</a:t>
            </a:r>
            <a:r>
              <a:rPr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ta</a:t>
            </a:r>
            <a:r>
              <a:rPr lang="it-IT"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lang="it-IT" sz="3200" dirty="0" smtClean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3200" spc="155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3200" dirty="0" smtClean="0">
                <a:solidFill>
                  <a:srgbClr val="C02400"/>
                </a:solidFill>
                <a:latin typeface="Trebuchet MS"/>
                <a:cs typeface="Trebuchet MS"/>
              </a:rPr>
              <a:t>di</a:t>
            </a:r>
            <a:r>
              <a:rPr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3200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lang="it-IT"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sz="3200" spc="155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it-IT" sz="3200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dhe </a:t>
            </a:r>
            <a:r>
              <a:rPr sz="3200" spc="155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3200" dirty="0" err="1" smtClean="0">
                <a:solidFill>
                  <a:srgbClr val="C02400"/>
                </a:solidFill>
                <a:latin typeface="Trebuchet MS"/>
                <a:cs typeface="Trebuchet MS"/>
              </a:rPr>
              <a:t>in</a:t>
            </a:r>
            <a:r>
              <a:rPr sz="3200" spc="-15" dirty="0" err="1" smtClean="0">
                <a:solidFill>
                  <a:srgbClr val="C02400"/>
                </a:solidFill>
                <a:latin typeface="Trebuchet MS"/>
                <a:cs typeface="Trebuchet MS"/>
              </a:rPr>
              <a:t>d</a:t>
            </a:r>
            <a:r>
              <a:rPr sz="3200" dirty="0" err="1" smtClean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3200" spc="-5" dirty="0" err="1" smtClean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3200" spc="-10" dirty="0" err="1" smtClean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lang="it-IT"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8618" y="1650319"/>
            <a:ext cx="7922882" cy="1554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360" marR="5080" indent="-201295" algn="just">
              <a:lnSpc>
                <a:spcPct val="99800"/>
              </a:lnSpc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400" b="1" spc="-10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400" b="1" spc="-10" dirty="0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400" b="1" spc="-5" dirty="0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ta</a:t>
            </a:r>
            <a:r>
              <a:rPr lang="it-IT"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400" b="1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lang="it-IT" sz="2400" b="1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b="1" spc="1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solidFill>
                  <a:srgbClr val="10089F"/>
                </a:solidFill>
                <a:latin typeface="Tahoma"/>
                <a:cs typeface="Tahoma"/>
              </a:rPr>
              <a:t>d</a:t>
            </a:r>
            <a:r>
              <a:rPr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ir</a:t>
            </a:r>
            <a:r>
              <a:rPr sz="2400" b="1" dirty="0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lang="it-IT"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400" b="1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400" b="1" spc="14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konsiderohet si me i rrezikshem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,</a:t>
            </a:r>
            <a:r>
              <a:rPr sz="2400" spc="1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duke qene subjekti nen ndikimin e tensionit te plote drejt tokes, te sistemit elektrik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400" b="1" spc="-10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400" b="1" spc="-10" dirty="0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400" b="1" spc="-5" dirty="0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tat</a:t>
            </a:r>
            <a:r>
              <a:rPr lang="it-IT" sz="2400" b="1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b="1" spc="1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b="1" spc="-5" dirty="0" err="1" smtClean="0">
                <a:solidFill>
                  <a:srgbClr val="10089F"/>
                </a:solidFill>
                <a:latin typeface="Tahoma"/>
                <a:cs typeface="Tahoma"/>
              </a:rPr>
              <a:t>nd</a:t>
            </a:r>
            <a:r>
              <a:rPr sz="2400" b="1" spc="-15" dirty="0" err="1" smtClean="0">
                <a:solidFill>
                  <a:srgbClr val="10089F"/>
                </a:solidFill>
                <a:latin typeface="Tahoma"/>
                <a:cs typeface="Tahoma"/>
              </a:rPr>
              <a:t>ir</a:t>
            </a:r>
            <a:r>
              <a:rPr sz="2400" b="1" dirty="0" err="1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lang="it-IT"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400" b="1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400" b="1" spc="14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dirty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shte megjithate shume me i fshehte            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7343275" y="692630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42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1368" y="4230700"/>
            <a:ext cx="5394203" cy="2084063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55126" y="664083"/>
            <a:ext cx="6220573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o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n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ta</a:t>
            </a:r>
            <a:r>
              <a:rPr lang="en-US"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lang="en-US"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3200" b="1" spc="155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di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lang="en-US"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sz="3200" b="1" spc="155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d</a:t>
            </a:r>
            <a:r>
              <a:rPr lang="en-US"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he</a:t>
            </a:r>
            <a:r>
              <a:rPr sz="3200" b="1" spc="155" dirty="0" smtClean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in</a:t>
            </a:r>
            <a:r>
              <a:rPr sz="3200" b="1" spc="-15" dirty="0" smtClean="0">
                <a:solidFill>
                  <a:srgbClr val="C02400"/>
                </a:solidFill>
                <a:latin typeface="Trebuchet MS"/>
                <a:cs typeface="Trebuchet MS"/>
              </a:rPr>
              <a:t>d</a:t>
            </a: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3200" b="1" spc="-10" dirty="0" smtClean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lang="en-US"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k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2418" y="1731230"/>
            <a:ext cx="7929880" cy="41729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63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en-US" sz="2200" b="1" spc="-15" dirty="0" smtClean="0">
                <a:solidFill>
                  <a:srgbClr val="0065FF"/>
                </a:solidFill>
                <a:latin typeface="Tahoma"/>
                <a:cs typeface="Tahoma"/>
              </a:rPr>
              <a:t>SHEMBUJ TE KONTAKTEVE DIREKTE</a:t>
            </a:r>
            <a:r>
              <a:rPr sz="2200" b="1" spc="-10" dirty="0" smtClean="0">
                <a:solidFill>
                  <a:srgbClr val="0065FF"/>
                </a:solidFill>
                <a:latin typeface="Tahoma"/>
                <a:cs typeface="Tahoma"/>
              </a:rPr>
              <a:t>:</a:t>
            </a:r>
            <a:endParaRPr sz="2200" dirty="0">
              <a:latin typeface="Tahoma"/>
              <a:cs typeface="Tahoma"/>
            </a:endParaRPr>
          </a:p>
          <a:p>
            <a:pPr marL="492759">
              <a:lnSpc>
                <a:spcPct val="100000"/>
              </a:lnSpc>
              <a:spcBef>
                <a:spcPts val="525"/>
              </a:spcBef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PREKJA E NJE FIJE TE ZHVESHUR</a:t>
            </a:r>
            <a:r>
              <a:rPr sz="22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200" dirty="0">
              <a:latin typeface="Tahoma"/>
              <a:cs typeface="Tahoma"/>
            </a:endParaRPr>
          </a:p>
          <a:p>
            <a:pPr marL="492759">
              <a:lnSpc>
                <a:spcPct val="100000"/>
              </a:lnSpc>
              <a:spcBef>
                <a:spcPts val="515"/>
              </a:spcBef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PREKJA E MORSETERIVE TE NJE MOTORRI ELEKTRIK</a:t>
            </a:r>
            <a:r>
              <a:rPr sz="22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200" dirty="0">
              <a:latin typeface="Tahoma"/>
              <a:cs typeface="Tahoma"/>
            </a:endParaRPr>
          </a:p>
          <a:p>
            <a:pPr marL="777240" marR="2136775" indent="-285115">
              <a:lnSpc>
                <a:spcPct val="100000"/>
              </a:lnSpc>
              <a:spcBef>
                <a:spcPts val="525"/>
              </a:spcBef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PREKJA E UNAZES METALIKE TE NJE PORTOLLAMPE</a:t>
            </a:r>
            <a:r>
              <a:rPr sz="22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200" dirty="0">
              <a:latin typeface="Tahoma"/>
              <a:cs typeface="Tahoma"/>
            </a:endParaRPr>
          </a:p>
          <a:p>
            <a:pPr marL="492759">
              <a:lnSpc>
                <a:spcPct val="100000"/>
              </a:lnSpc>
              <a:spcBef>
                <a:spcPts val="515"/>
              </a:spcBef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PREKJA E VIDAVE TE NJE MORSETE</a:t>
            </a:r>
            <a:r>
              <a:rPr sz="22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200" dirty="0">
              <a:latin typeface="Tahoma"/>
              <a:cs typeface="Tahoma"/>
            </a:endParaRPr>
          </a:p>
          <a:p>
            <a:pPr marL="492759">
              <a:lnSpc>
                <a:spcPct val="100000"/>
              </a:lnSpc>
              <a:spcBef>
                <a:spcPts val="525"/>
              </a:spcBef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lang="en-US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TJ</a:t>
            </a:r>
            <a:r>
              <a:rPr sz="2200" spc="-15" dirty="0" smtClean="0">
                <a:solidFill>
                  <a:srgbClr val="10089F"/>
                </a:solidFill>
                <a:latin typeface="Tahoma"/>
                <a:cs typeface="Tahoma"/>
              </a:rPr>
              <a:t>…</a:t>
            </a:r>
            <a:endParaRPr sz="22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2200" spc="-630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en-US" sz="2200" b="1" spc="-15" dirty="0" smtClean="0">
                <a:solidFill>
                  <a:srgbClr val="FF3200"/>
                </a:solidFill>
                <a:latin typeface="Tahoma"/>
                <a:cs typeface="Tahoma"/>
              </a:rPr>
              <a:t>SHEMBUJ TE KONTAKTEVE INDIREKTE</a:t>
            </a:r>
            <a:r>
              <a:rPr sz="2200" b="1" spc="-10" dirty="0" smtClean="0">
                <a:solidFill>
                  <a:srgbClr val="FF3200"/>
                </a:solidFill>
                <a:latin typeface="Tahoma"/>
                <a:cs typeface="Tahoma"/>
              </a:rPr>
              <a:t>:</a:t>
            </a:r>
            <a:endParaRPr sz="2200" dirty="0">
              <a:latin typeface="Tahoma"/>
              <a:cs typeface="Tahoma"/>
            </a:endParaRPr>
          </a:p>
          <a:p>
            <a:pPr marL="777240" marR="753110" indent="-285115" algn="just">
              <a:lnSpc>
                <a:spcPct val="99800"/>
              </a:lnSpc>
              <a:spcBef>
                <a:spcPts val="530"/>
              </a:spcBef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PREKJA E MBULESES OSE </a:t>
            </a:r>
            <a:r>
              <a:rPr sz="2200" spc="-15" dirty="0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lang="en-US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 KARKASAVE METALIKE TE APARATEVE ELEKTRIKE QE JANE NEN TENSION PER SHKAK TE NJE DIFEKTI TE BRENDSHEM.</a:t>
            </a:r>
            <a:r>
              <a:rPr sz="2200" spc="1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endParaRPr sz="2200" dirty="0">
              <a:latin typeface="Tahoma"/>
              <a:cs typeface="Tahom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43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08723" y="1424767"/>
            <a:ext cx="7981315" cy="4980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3200"/>
              </a:lnSpc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89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10089F"/>
                </a:solidFill>
                <a:latin typeface="Tahoma"/>
                <a:cs typeface="Tahoma"/>
              </a:rPr>
              <a:t>Ko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400" spc="-15" dirty="0" smtClean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400" spc="-15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lang="en-US" sz="240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spc="16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nje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personi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me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pjeset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nen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tension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mund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te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percaktoje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kalimin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e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nje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rryme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neper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trupin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e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njeriut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, me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pasoje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qe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shkojne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nga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shqetesime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te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lehta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40" dirty="0" smtClean="0">
                <a:solidFill>
                  <a:srgbClr val="10089F"/>
                </a:solidFill>
                <a:latin typeface="Tahoma"/>
                <a:cs typeface="Tahoma"/>
              </a:rPr>
              <a:t>ne </a:t>
            </a:r>
            <a:r>
              <a:rPr lang="en-US" sz="2400" spc="-40" dirty="0" err="1" smtClean="0">
                <a:solidFill>
                  <a:srgbClr val="10089F"/>
                </a:solidFill>
                <a:latin typeface="Tahoma"/>
                <a:cs typeface="Tahoma"/>
              </a:rPr>
              <a:t>demtime</a:t>
            </a:r>
            <a:r>
              <a:rPr lang="en-US" sz="2400" spc="-40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40" dirty="0" err="1" smtClean="0">
                <a:solidFill>
                  <a:srgbClr val="10089F"/>
                </a:solidFill>
                <a:latin typeface="Tahoma"/>
                <a:cs typeface="Tahoma"/>
              </a:rPr>
              <a:t>edhe</a:t>
            </a:r>
            <a:r>
              <a:rPr lang="en-US" sz="2400" spc="-40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40" dirty="0" err="1" smtClean="0">
                <a:solidFill>
                  <a:srgbClr val="10089F"/>
                </a:solidFill>
                <a:latin typeface="Tahoma"/>
                <a:cs typeface="Tahoma"/>
              </a:rPr>
              <a:t>vdekjeprurese</a:t>
            </a:r>
            <a:r>
              <a:rPr lang="en-US" sz="2400" spc="-4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3200"/>
              </a:lnSpc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89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400" spc="-3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10089F"/>
                </a:solidFill>
                <a:latin typeface="Tahoma"/>
                <a:cs typeface="Tahoma"/>
              </a:rPr>
              <a:t>F</a:t>
            </a:r>
            <a:r>
              <a:rPr sz="2400" spc="-10" dirty="0" err="1" smtClean="0">
                <a:solidFill>
                  <a:srgbClr val="10089F"/>
                </a:solidFill>
                <a:latin typeface="Tahoma"/>
                <a:cs typeface="Tahoma"/>
              </a:rPr>
              <a:t>u</a:t>
            </a:r>
            <a:r>
              <a:rPr sz="2400" spc="-25" dirty="0" err="1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lang="en-US" sz="2400" spc="-25" dirty="0" err="1" smtClean="0">
                <a:solidFill>
                  <a:srgbClr val="10089F"/>
                </a:solidFill>
                <a:latin typeface="Tahoma"/>
                <a:cs typeface="Tahoma"/>
              </a:rPr>
              <a:t>ks</a:t>
            </a:r>
            <a:r>
              <a:rPr sz="2400" spc="-20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dirty="0" err="1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400" spc="-10" dirty="0" err="1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lang="en-US" sz="2400" spc="-15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m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14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b</a:t>
            </a:r>
            <a:r>
              <a:rPr sz="2400" spc="-20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dirty="0" err="1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400" spc="-20" dirty="0" err="1" smtClean="0">
                <a:solidFill>
                  <a:srgbClr val="10089F"/>
                </a:solidFill>
                <a:latin typeface="Tahoma"/>
                <a:cs typeface="Tahoma"/>
              </a:rPr>
              <a:t>l</a:t>
            </a:r>
            <a:r>
              <a:rPr sz="2400" dirty="0" err="1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g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j</a:t>
            </a:r>
            <a:r>
              <a:rPr sz="2400" spc="-10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lang="en-US" sz="2400" spc="-10" dirty="0" err="1" smtClean="0">
                <a:solidFill>
                  <a:srgbClr val="10089F"/>
                </a:solidFill>
                <a:latin typeface="Tahoma"/>
                <a:cs typeface="Tahoma"/>
              </a:rPr>
              <a:t>k</a:t>
            </a:r>
            <a:r>
              <a:rPr sz="2400" spc="14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trupit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te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njeriut</a:t>
            </a:r>
            <a:r>
              <a:rPr lang="en-US" sz="2400" spc="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sz="2400" spc="16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drejtohet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nga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nje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aktivitet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elektrik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rendit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te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te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dhjetave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te</a:t>
            </a:r>
            <a:r>
              <a:rPr lang="en-US" sz="2400" spc="-5" dirty="0" smtClean="0">
                <a:solidFill>
                  <a:srgbClr val="10089F"/>
                </a:solidFill>
                <a:latin typeface="Tahoma"/>
                <a:cs typeface="Tahoma"/>
              </a:rPr>
              <a:t> </a:t>
            </a:r>
            <a:r>
              <a:rPr sz="2400" spc="-15" dirty="0" smtClean="0">
                <a:solidFill>
                  <a:srgbClr val="10089F"/>
                </a:solidFill>
                <a:latin typeface="Tahoma"/>
                <a:cs typeface="Tahoma"/>
              </a:rPr>
              <a:t>m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V</a:t>
            </a:r>
            <a:r>
              <a:rPr sz="2400" spc="-1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400" spc="-1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Nje rryme elektrike qe vjen nga jashte, duke u shumfishuar ne rryma te vogla fiziologjike te brendshme, mund te ndryshoje funksionet jetesore te organizmit duke shkaktuar deme qe mund te jene ose  te pakthyeshem ose vdekjeprures.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9907" y="671703"/>
            <a:ext cx="550799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200" b="1" spc="-5" dirty="0">
                <a:solidFill>
                  <a:srgbClr val="C02400"/>
                </a:solidFill>
                <a:latin typeface="Trebuchet MS"/>
                <a:cs typeface="Trebuchet MS"/>
              </a:rPr>
              <a:t>Kontakti direkt dhe </a:t>
            </a:r>
            <a:r>
              <a:rPr lang="en-US"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indirekt</a:t>
            </a:r>
            <a:endParaRPr lang="en-US" sz="3200" b="1" spc="-5" dirty="0">
              <a:solidFill>
                <a:srgbClr val="C02400"/>
              </a:solidFill>
              <a:latin typeface="Trebuchet MS"/>
              <a:cs typeface="Trebuchet M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43275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44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56607" y="577850"/>
            <a:ext cx="8557293" cy="4098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b="1" spc="-5" dirty="0" smtClean="0">
                <a:solidFill>
                  <a:srgbClr val="C02400"/>
                </a:solidFill>
                <a:latin typeface="Tahoma"/>
                <a:cs typeface="Tahoma"/>
              </a:rPr>
              <a:t>Efektet fizio.patologjike te rrymes mbi trupin e njeriut</a:t>
            </a:r>
            <a:endParaRPr sz="2750" dirty="0">
              <a:latin typeface="Times New Roman"/>
              <a:cs typeface="Times New Roman"/>
            </a:endParaRPr>
          </a:p>
          <a:p>
            <a:pPr marL="429895" marR="106045" indent="-342900" algn="just">
              <a:lnSpc>
                <a:spcPct val="100000"/>
              </a:lnSpc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89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endParaRPr lang="it-IT" sz="2400" spc="-30" dirty="0" smtClean="0">
              <a:solidFill>
                <a:srgbClr val="C02400"/>
              </a:solidFill>
              <a:latin typeface="Times New Roman"/>
              <a:cs typeface="Times New Roman"/>
            </a:endParaRPr>
          </a:p>
          <a:p>
            <a:pPr marL="429895" marR="106045" indent="-342900" algn="just">
              <a:lnSpc>
                <a:spcPct val="100000"/>
              </a:lnSpc>
            </a:pPr>
            <a:r>
              <a:rPr lang="it-IT" sz="2400" spc="-3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Efektet kryesore qe hasen me shpesh dhe me te rendesishem </a:t>
            </a:r>
            <a:r>
              <a:rPr lang="it-IT" sz="2400" spc="-10" dirty="0" smtClean="0">
                <a:solidFill>
                  <a:srgbClr val="10089F"/>
                </a:solidFill>
                <a:latin typeface="Tahoma"/>
                <a:cs typeface="Tahoma"/>
              </a:rPr>
              <a:t>te prodhuar nga nje rryme elektrike  qe kalon neper trupin e njeriut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,</a:t>
            </a:r>
            <a:r>
              <a:rPr sz="2400" spc="-1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jane ne thelb kater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: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450" dirty="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  <a:tabLst>
                <a:tab pos="429895" algn="l"/>
              </a:tabLst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89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0089F"/>
                </a:solidFill>
                <a:latin typeface="Tahoma"/>
                <a:cs typeface="Tahoma"/>
              </a:rPr>
              <a:t>1</a:t>
            </a:r>
            <a:r>
              <a:rPr sz="2400" spc="-1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400" spc="16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tetanizimi</a:t>
            </a:r>
            <a:endParaRPr sz="2400" dirty="0">
              <a:latin typeface="Tahoma"/>
              <a:cs typeface="Tahoma"/>
            </a:endParaRPr>
          </a:p>
          <a:p>
            <a:pPr marL="86995">
              <a:lnSpc>
                <a:spcPct val="100000"/>
              </a:lnSpc>
              <a:spcBef>
                <a:spcPts val="565"/>
              </a:spcBef>
              <a:tabLst>
                <a:tab pos="429895" algn="l"/>
              </a:tabLst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89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0089F"/>
                </a:solidFill>
                <a:latin typeface="Tahoma"/>
                <a:cs typeface="Tahoma"/>
              </a:rPr>
              <a:t>2</a:t>
            </a:r>
            <a:r>
              <a:rPr sz="2400" spc="-1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400" spc="16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ndalimi i frymemarrjes</a:t>
            </a:r>
            <a:endParaRPr sz="2400" dirty="0">
              <a:latin typeface="Tahoma"/>
              <a:cs typeface="Tahoma"/>
            </a:endParaRPr>
          </a:p>
          <a:p>
            <a:pPr marL="86995">
              <a:lnSpc>
                <a:spcPct val="100000"/>
              </a:lnSpc>
              <a:spcBef>
                <a:spcPts val="575"/>
              </a:spcBef>
              <a:tabLst>
                <a:tab pos="429895" algn="l"/>
              </a:tabLst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89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0089F"/>
                </a:solidFill>
                <a:latin typeface="Tahoma"/>
                <a:cs typeface="Tahoma"/>
              </a:rPr>
              <a:t>3</a:t>
            </a:r>
            <a:r>
              <a:rPr sz="2400" spc="-1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400" spc="16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10089F"/>
                </a:solidFill>
                <a:latin typeface="Tahoma"/>
                <a:cs typeface="Tahoma"/>
              </a:rPr>
              <a:t>f</a:t>
            </a:r>
            <a:r>
              <a:rPr sz="2400" spc="-2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5" dirty="0" smtClean="0">
                <a:solidFill>
                  <a:srgbClr val="10089F"/>
                </a:solidFill>
                <a:latin typeface="Tahoma"/>
                <a:cs typeface="Tahoma"/>
              </a:rPr>
              <a:t>b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r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-20" dirty="0" smtClean="0">
                <a:solidFill>
                  <a:srgbClr val="10089F"/>
                </a:solidFill>
                <a:latin typeface="Tahoma"/>
                <a:cs typeface="Tahoma"/>
              </a:rPr>
              <a:t>l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c</a:t>
            </a:r>
            <a:r>
              <a:rPr sz="2400" spc="-2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on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1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10089F"/>
                </a:solidFill>
                <a:latin typeface="Tahoma"/>
                <a:cs typeface="Tahoma"/>
              </a:rPr>
              <a:t>v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400" spc="-25" dirty="0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tr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c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ol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ar</a:t>
            </a:r>
            <a:endParaRPr sz="2400" dirty="0">
              <a:latin typeface="Tahoma"/>
              <a:cs typeface="Tahoma"/>
            </a:endParaRPr>
          </a:p>
          <a:p>
            <a:pPr marL="86995">
              <a:lnSpc>
                <a:spcPct val="100000"/>
              </a:lnSpc>
              <a:spcBef>
                <a:spcPts val="565"/>
              </a:spcBef>
              <a:tabLst>
                <a:tab pos="429895" algn="l"/>
              </a:tabLst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890" dirty="0">
                <a:solidFill>
                  <a:srgbClr val="C024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0089F"/>
                </a:solidFill>
                <a:latin typeface="Tahoma"/>
                <a:cs typeface="Tahoma"/>
              </a:rPr>
              <a:t>4</a:t>
            </a:r>
            <a:r>
              <a:rPr sz="2400" spc="-1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400" spc="16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10" dirty="0" smtClean="0">
                <a:solidFill>
                  <a:srgbClr val="10089F"/>
                </a:solidFill>
                <a:latin typeface="Tahoma"/>
                <a:cs typeface="Tahoma"/>
              </a:rPr>
              <a:t>plage djegie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43275" y="6846803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45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650" y="2414220"/>
            <a:ext cx="2473090" cy="4524375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51824" y="648179"/>
            <a:ext cx="449881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Impianti dhe puna e tij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3340100" y="1393285"/>
            <a:ext cx="2392680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70255" algn="l"/>
                <a:tab pos="1778000" algn="l"/>
              </a:tabLst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L</a:t>
            </a:r>
            <a:r>
              <a:rPr sz="2400" dirty="0" smtClean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r>
              <a:rPr sz="24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	</a:t>
            </a:r>
            <a:r>
              <a:rPr sz="2400" spc="5" dirty="0" smtClean="0">
                <a:solidFill>
                  <a:srgbClr val="10089F"/>
                </a:solidFill>
                <a:latin typeface="Tahoma"/>
                <a:cs typeface="Tahoma"/>
              </a:rPr>
              <a:t>p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r</a:t>
            </a:r>
            <a:r>
              <a:rPr sz="2400" spc="-2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m</a:t>
            </a:r>
            <a:r>
              <a:rPr sz="2400" dirty="0" smtClean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r>
              <a:rPr sz="24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	</a:t>
            </a:r>
            <a:r>
              <a:rPr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c</a:t>
            </a:r>
            <a:r>
              <a:rPr sz="2400" dirty="0" err="1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s</a:t>
            </a:r>
            <a:r>
              <a:rPr sz="2400" dirty="0" err="1" smtClean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3187700" y="1654774"/>
            <a:ext cx="2609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7675" algn="l"/>
                <a:tab pos="2188845" algn="l"/>
              </a:tabLst>
            </a:pPr>
            <a:r>
              <a:rPr sz="2400" spc="-10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-15" dirty="0" err="1" smtClean="0">
                <a:solidFill>
                  <a:srgbClr val="10089F"/>
                </a:solidFill>
                <a:latin typeface="Tahoma"/>
                <a:cs typeface="Tahoma"/>
              </a:rPr>
              <a:t>m</a:t>
            </a:r>
            <a:r>
              <a:rPr sz="2400" spc="5" dirty="0" err="1" smtClean="0">
                <a:solidFill>
                  <a:srgbClr val="10089F"/>
                </a:solidFill>
                <a:latin typeface="Tahoma"/>
                <a:cs typeface="Tahoma"/>
              </a:rPr>
              <a:t>p</a:t>
            </a:r>
            <a:r>
              <a:rPr sz="2400" dirty="0" err="1" smtClean="0">
                <a:solidFill>
                  <a:srgbClr val="10089F"/>
                </a:solidFill>
                <a:latin typeface="Tahoma"/>
                <a:cs typeface="Tahoma"/>
              </a:rPr>
              <a:t>o</a:t>
            </a:r>
            <a:r>
              <a:rPr sz="2400" spc="-15" dirty="0" err="1" smtClean="0">
                <a:solidFill>
                  <a:srgbClr val="10089F"/>
                </a:solidFill>
                <a:latin typeface="Tahoma"/>
                <a:cs typeface="Tahoma"/>
              </a:rPr>
              <a:t>r</a:t>
            </a:r>
            <a:r>
              <a:rPr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ta</a:t>
            </a:r>
            <a:r>
              <a:rPr sz="2400" spc="-10" dirty="0" err="1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sz="2400" spc="-5" dirty="0" err="1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400" dirty="0" err="1" smtClean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400" dirty="0">
                <a:solidFill>
                  <a:srgbClr val="10089F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r>
              <a:rPr sz="2400" spc="-10" dirty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dirty="0">
                <a:solidFill>
                  <a:srgbClr val="10089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0089F"/>
                </a:solidFill>
                <a:latin typeface="Tahoma"/>
                <a:cs typeface="Tahoma"/>
              </a:rPr>
              <a:t>f</a:t>
            </a:r>
            <a:r>
              <a:rPr sz="2400" spc="-20" dirty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spc="-10" dirty="0">
                <a:solidFill>
                  <a:srgbClr val="10089F"/>
                </a:solidFill>
                <a:latin typeface="Tahoma"/>
                <a:cs typeface="Tahoma"/>
              </a:rPr>
              <a:t>ni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-491677" y="1588760"/>
            <a:ext cx="6521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5" dirty="0">
                <a:solidFill>
                  <a:srgbClr val="10089F"/>
                </a:solidFill>
                <a:latin typeface="Tahoma"/>
                <a:cs typeface="Tahoma"/>
              </a:rPr>
              <a:t>d</a:t>
            </a:r>
            <a:r>
              <a:rPr sz="2400" spc="-5" dirty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400" spc="-20" dirty="0">
                <a:solidFill>
                  <a:srgbClr val="10089F"/>
                </a:solidFill>
                <a:latin typeface="Tahoma"/>
                <a:cs typeface="Tahoma"/>
              </a:rPr>
              <a:t>ll</a:t>
            </a:r>
            <a:r>
              <a:rPr sz="2400" dirty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9499" y="2076043"/>
            <a:ext cx="8723257" cy="37702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360">
              <a:lnSpc>
                <a:spcPct val="100000"/>
              </a:lnSpc>
            </a:pPr>
            <a:r>
              <a:rPr lang="en-US" sz="2400" b="1" spc="-15" dirty="0" smtClean="0">
                <a:solidFill>
                  <a:srgbClr val="FF9900"/>
                </a:solidFill>
                <a:latin typeface="Tahoma"/>
                <a:cs typeface="Tahoma"/>
              </a:rPr>
              <a:t>rr</a:t>
            </a:r>
            <a:r>
              <a:rPr sz="2400" b="1" spc="-15" dirty="0" smtClean="0">
                <a:solidFill>
                  <a:srgbClr val="FF9900"/>
                </a:solidFill>
                <a:latin typeface="Tahoma"/>
                <a:cs typeface="Tahoma"/>
              </a:rPr>
              <a:t>e</a:t>
            </a:r>
            <a:r>
              <a:rPr sz="2400" b="1" spc="-5" dirty="0" smtClean="0">
                <a:solidFill>
                  <a:srgbClr val="FF9900"/>
                </a:solidFill>
                <a:latin typeface="Tahoma"/>
                <a:cs typeface="Tahoma"/>
              </a:rPr>
              <a:t>g</a:t>
            </a:r>
            <a:r>
              <a:rPr lang="it-IT" sz="2400" b="1" spc="-10" dirty="0" smtClean="0">
                <a:solidFill>
                  <a:srgbClr val="FF9900"/>
                </a:solidFill>
                <a:latin typeface="Tahoma"/>
                <a:cs typeface="Tahoma"/>
              </a:rPr>
              <a:t>u</a:t>
            </a:r>
            <a:r>
              <a:rPr sz="2400" b="1" spc="-15" dirty="0" smtClean="0">
                <a:solidFill>
                  <a:srgbClr val="FF9900"/>
                </a:solidFill>
                <a:latin typeface="Tahoma"/>
                <a:cs typeface="Tahoma"/>
              </a:rPr>
              <a:t>l</a:t>
            </a:r>
            <a:r>
              <a:rPr lang="it-IT" sz="2400" b="1" spc="-15" dirty="0" smtClean="0">
                <a:solidFill>
                  <a:srgbClr val="FF9900"/>
                </a:solidFill>
                <a:latin typeface="Tahoma"/>
                <a:cs typeface="Tahoma"/>
              </a:rPr>
              <a:t>lit te </a:t>
            </a:r>
            <a:r>
              <a:rPr sz="2400" b="1" spc="1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it-IT" sz="2400" b="1" spc="-5" dirty="0" smtClean="0">
                <a:solidFill>
                  <a:srgbClr val="FF9900"/>
                </a:solidFill>
                <a:latin typeface="Tahoma"/>
                <a:cs typeface="Tahoma"/>
              </a:rPr>
              <a:t>persosmerise </a:t>
            </a:r>
            <a:r>
              <a:rPr sz="2400" b="1" spc="15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dmth ne peprputhje me normati-vat ne fuqi.</a:t>
            </a:r>
          </a:p>
          <a:p>
            <a:pPr marL="213360">
              <a:lnSpc>
                <a:spcPct val="100000"/>
              </a:lnSpc>
            </a:pP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Per fat te keq shpesh keto aktivitete kryhen edhe nga persona jo te pergatitur ne menyre te veçante qe angazhohen ne kete profesion si nje pune e dyte.</a:t>
            </a:r>
          </a:p>
          <a:p>
            <a:pPr marL="213360" marR="5715" indent="-201295" algn="just">
              <a:lnSpc>
                <a:spcPct val="99900"/>
              </a:lnSpc>
              <a:spcBef>
                <a:spcPts val="565"/>
              </a:spcBef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400" spc="-10" dirty="0" smtClean="0">
                <a:solidFill>
                  <a:srgbClr val="10089F"/>
                </a:solidFill>
                <a:latin typeface="Tahoma"/>
                <a:cs typeface="Tahoma"/>
              </a:rPr>
              <a:t>Qendrimi qe mbahet ndaj ketyre personave qe per me teper nuk mbulohen me kompensim per demtimet e shkaktuara nga gabimet e projektimit dhe te instalimit te impiantit, po ashtu zbatohet me personat e thirrur per te punuar ne menyre abuzive.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7"/>
          </p:nvPr>
        </p:nvSpPr>
        <p:spPr>
          <a:xfrm>
            <a:off x="7343274" y="68262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46</a:t>
            </a:fld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object 3"/>
          <p:cNvSpPr txBox="1"/>
          <p:nvPr/>
        </p:nvSpPr>
        <p:spPr>
          <a:xfrm>
            <a:off x="1268357" y="1292478"/>
            <a:ext cx="85344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400" spc="-20" dirty="0" smtClean="0">
                <a:solidFill>
                  <a:srgbClr val="10089F"/>
                </a:solidFill>
                <a:latin typeface="Tahoma"/>
                <a:cs typeface="Tahoma"/>
              </a:rPr>
              <a:t>Gjeja e pare e rendesishme lidhur me sigurine eshte projektimi  ne menyre te pershtatshme i impiantit dhe ndertimi i tij sipas</a:t>
            </a:r>
            <a:endParaRPr sz="2400" spc="-20" dirty="0">
              <a:solidFill>
                <a:srgbClr val="10089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27440" y="735711"/>
            <a:ext cx="425766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Impianti i tokezimit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3813" y="1650319"/>
            <a:ext cx="8050530" cy="39574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360" marR="5080" indent="-201295">
              <a:lnSpc>
                <a:spcPct val="99800"/>
              </a:lnSpc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Midis gjithe kerkesave te sigurise qe duhet te jene te pranishme ne nje impiant me i rendesishem eshte pa dyshim sistemi i </a:t>
            </a:r>
            <a:r>
              <a:rPr lang="it-IT" sz="2400" b="1" dirty="0" smtClean="0">
                <a:solidFill>
                  <a:srgbClr val="FF9900"/>
                </a:solidFill>
                <a:latin typeface="Tahoma"/>
                <a:cs typeface="Tahoma"/>
              </a:rPr>
              <a:t>tokezimit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400" dirty="0">
              <a:latin typeface="Tahoma"/>
              <a:cs typeface="Tahoma"/>
            </a:endParaRPr>
          </a:p>
          <a:p>
            <a:pPr marL="213360" marR="185420" indent="-201295">
              <a:lnSpc>
                <a:spcPct val="99900"/>
              </a:lnSpc>
              <a:spcBef>
                <a:spcPts val="565"/>
              </a:spcBef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400" spc="-15" dirty="0" smtClean="0">
                <a:solidFill>
                  <a:srgbClr val="10089F"/>
                </a:solidFill>
                <a:latin typeface="Tahoma"/>
                <a:cs typeface="Tahoma"/>
              </a:rPr>
              <a:t>Ky sistem ka si qellim te shkarkoje ne toke rrymat qe mund çojne me tej ne disa difekte dhe qe neqoftese «nuk drejtohen» drejt tokes , mund te shkaktojne deme te medha.</a:t>
            </a:r>
            <a:endParaRPr sz="2400" dirty="0">
              <a:latin typeface="Tahoma"/>
              <a:cs typeface="Tahoma"/>
            </a:endParaRPr>
          </a:p>
          <a:p>
            <a:pPr marL="213360" marR="170180" indent="-201295">
              <a:lnSpc>
                <a:spcPts val="2870"/>
              </a:lnSpc>
              <a:spcBef>
                <a:spcPts val="680"/>
              </a:spcBef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400" spc="-20" dirty="0" smtClean="0">
                <a:solidFill>
                  <a:srgbClr val="10089F"/>
                </a:solidFill>
                <a:latin typeface="Tahoma"/>
                <a:cs typeface="Tahoma"/>
              </a:rPr>
              <a:t>Konkretisht impianti i tokezimit perbehet nga nje fije e trete (krahas dy fijeve te fazes)</a:t>
            </a:r>
          </a:p>
          <a:p>
            <a:pPr marL="213360" marR="170180" indent="-201295">
              <a:lnSpc>
                <a:spcPts val="2870"/>
              </a:lnSpc>
              <a:spcBef>
                <a:spcPts val="680"/>
              </a:spcBef>
            </a:pPr>
            <a:r>
              <a:rPr lang="it-IT" sz="2400" spc="-20" dirty="0" smtClean="0">
                <a:solidFill>
                  <a:srgbClr val="10089F"/>
                </a:solidFill>
                <a:latin typeface="Tahoma"/>
                <a:cs typeface="Tahoma"/>
              </a:rPr>
              <a:t> me ngjyre te verdhe /jeshile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65222" y="4845050"/>
            <a:ext cx="3959351" cy="1996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7343275" y="6865949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47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78571" y="677799"/>
            <a:ext cx="533527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3200" b="1" spc="5" dirty="0" smtClean="0">
                <a:solidFill>
                  <a:srgbClr val="C02400"/>
                </a:solidFill>
                <a:latin typeface="Trebuchet MS"/>
                <a:cs typeface="Trebuchet MS"/>
              </a:rPr>
              <a:t>Difekti dinamik drejt tokes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0500" y="2101850"/>
            <a:ext cx="7949565" cy="2244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360" marR="5080" indent="-201295" algn="just">
              <a:lnSpc>
                <a:spcPts val="3500"/>
              </a:lnSpc>
            </a:pPr>
            <a:r>
              <a:rPr sz="2400" spc="-835" dirty="0" smtClean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lang="it-IT" sz="2400" spc="-15" dirty="0" smtClean="0">
                <a:solidFill>
                  <a:srgbClr val="10089F"/>
                </a:solidFill>
                <a:latin typeface="Tahoma"/>
                <a:cs typeface="Tahoma"/>
              </a:rPr>
              <a:t>Kur nje pajisje elektrike funksionin rregullisht dhe nuk kemi probleme izolimi midis pjeseve aktive te brendshme (nen tension) dhe mbuleses se jashtme, aparati nuk perben rrezik per </a:t>
            </a:r>
            <a:r>
              <a:rPr lang="it-IT" sz="2400" spc="-15" dirty="0" smtClean="0">
                <a:solidFill>
                  <a:srgbClr val="10089F"/>
                </a:solidFill>
                <a:latin typeface="Tahoma"/>
                <a:cs typeface="Tahoma"/>
              </a:rPr>
              <a:t>goditje </a:t>
            </a:r>
            <a:r>
              <a:rPr lang="it-IT" sz="2400" spc="-15" dirty="0" smtClean="0">
                <a:solidFill>
                  <a:srgbClr val="10089F"/>
                </a:solidFill>
                <a:latin typeface="Tahoma"/>
                <a:cs typeface="Tahoma"/>
              </a:rPr>
              <a:t>elektrike, ajo mund te preket nga perdoruesi  pa pasur rrezik nga goditjet elektrike.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359723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48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5530" y="2337815"/>
            <a:ext cx="1632203" cy="3200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79840" y="664083"/>
            <a:ext cx="333184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 err="1" smtClean="0">
                <a:solidFill>
                  <a:srgbClr val="C02400"/>
                </a:solidFill>
                <a:latin typeface="Trebuchet MS"/>
                <a:cs typeface="Trebuchet MS"/>
              </a:rPr>
              <a:t>P</a:t>
            </a:r>
            <a:r>
              <a:rPr sz="3200" b="1" spc="-5" dirty="0" err="1" smtClean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lang="it-IT" sz="3200" b="1" spc="-20" dirty="0" smtClean="0">
                <a:solidFill>
                  <a:srgbClr val="C02400"/>
                </a:solidFill>
                <a:latin typeface="Trebuchet MS"/>
                <a:cs typeface="Trebuchet MS"/>
              </a:rPr>
              <a:t>izat e rrymes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30458" y="1483239"/>
            <a:ext cx="6983442" cy="45653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180" marR="5080" indent="-285115">
              <a:lnSpc>
                <a:spcPts val="3200"/>
              </a:lnSpc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 smtClean="0">
                <a:solidFill>
                  <a:srgbClr val="10089F"/>
                </a:solidFill>
                <a:latin typeface="Tahoma"/>
                <a:cs typeface="Tahoma"/>
              </a:rPr>
              <a:t>Ti</a:t>
            </a:r>
            <a:r>
              <a:rPr sz="2200" b="1" spc="-10" dirty="0" smtClean="0">
                <a:solidFill>
                  <a:srgbClr val="10089F"/>
                </a:solidFill>
                <a:latin typeface="Tahoma"/>
                <a:cs typeface="Tahoma"/>
              </a:rPr>
              <a:t>p</a:t>
            </a:r>
            <a:r>
              <a:rPr lang="it-IT" sz="2200" b="1" spc="-1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200" b="1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9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r>
              <a:rPr sz="2200" b="1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85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10089F"/>
                </a:solidFill>
                <a:latin typeface="Tahoma"/>
                <a:cs typeface="Tahoma"/>
              </a:rPr>
              <a:t>-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9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20" dirty="0">
                <a:solidFill>
                  <a:srgbClr val="10089F"/>
                </a:solidFill>
                <a:latin typeface="Tahoma"/>
                <a:cs typeface="Tahoma"/>
              </a:rPr>
              <a:t>Standardi italian</a:t>
            </a:r>
            <a:r>
              <a:rPr sz="2200" spc="-10" dirty="0" smtClean="0">
                <a:solidFill>
                  <a:srgbClr val="10089F"/>
                </a:solidFill>
                <a:latin typeface="Tahoma"/>
                <a:cs typeface="Tahoma"/>
              </a:rPr>
              <a:t>-</a:t>
            </a:r>
            <a:r>
              <a:rPr sz="2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8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20" dirty="0" smtClean="0">
                <a:solidFill>
                  <a:srgbClr val="10089F"/>
                </a:solidFill>
                <a:latin typeface="Tahoma"/>
                <a:cs typeface="Tahoma"/>
              </a:rPr>
              <a:t>mund te perballoje nje rryme prej</a:t>
            </a:r>
            <a:r>
              <a:rPr sz="2200" spc="8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15" dirty="0" smtClean="0">
                <a:solidFill>
                  <a:srgbClr val="10089F"/>
                </a:solidFill>
                <a:latin typeface="Tahoma"/>
                <a:cs typeface="Tahoma"/>
              </a:rPr>
              <a:t>10</a:t>
            </a:r>
            <a:r>
              <a:rPr sz="2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6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10089F"/>
                </a:solidFill>
                <a:latin typeface="Tahoma"/>
                <a:cs typeface="Tahoma"/>
              </a:rPr>
              <a:t>amp</a:t>
            </a:r>
            <a:r>
              <a:rPr sz="2200" spc="-25" dirty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200" spc="-15" dirty="0">
                <a:solidFill>
                  <a:srgbClr val="10089F"/>
                </a:solidFill>
                <a:latin typeface="Tahoma"/>
                <a:cs typeface="Tahoma"/>
              </a:rPr>
              <a:t>re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55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10089F"/>
                </a:solidFill>
                <a:latin typeface="Tahoma"/>
                <a:cs typeface="Tahoma"/>
              </a:rPr>
              <a:t>(</a:t>
            </a:r>
            <a:r>
              <a:rPr sz="2200" spc="-20" dirty="0">
                <a:solidFill>
                  <a:srgbClr val="10089F"/>
                </a:solidFill>
                <a:latin typeface="Tahoma"/>
                <a:cs typeface="Tahoma"/>
              </a:rPr>
              <a:t>~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55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sz="2200" b="1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2200" b="1" spc="-10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2200" b="1" spc="-15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FF0000"/>
                </a:solidFill>
                <a:latin typeface="Tahoma"/>
                <a:cs typeface="Tahoma"/>
              </a:rPr>
              <a:t>w</a:t>
            </a:r>
            <a:r>
              <a:rPr sz="2200" b="1" spc="-10" dirty="0">
                <a:solidFill>
                  <a:srgbClr val="FF0000"/>
                </a:solidFill>
                <a:latin typeface="Tahoma"/>
                <a:cs typeface="Tahoma"/>
              </a:rPr>
              <a:t>at</a:t>
            </a:r>
            <a:r>
              <a:rPr sz="2200" b="1" spc="-20" dirty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2200" spc="-15" dirty="0">
                <a:solidFill>
                  <a:srgbClr val="10089F"/>
                </a:solidFill>
                <a:latin typeface="Tahoma"/>
                <a:cs typeface="Tahoma"/>
              </a:rPr>
              <a:t>)</a:t>
            </a:r>
            <a:r>
              <a:rPr sz="2200" spc="-1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200" spc="-1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20" dirty="0" smtClean="0">
                <a:solidFill>
                  <a:srgbClr val="10089F"/>
                </a:solidFill>
                <a:latin typeface="Tahoma"/>
                <a:cs typeface="Tahoma"/>
              </a:rPr>
              <a:t>Ne perdorimin e saj duhet te evitohet mbingarkesa me priza te shumfishta ose me pershtates qe lejojne futjen e spinave 16 A (te pershtatura per prizat e tipit B).</a:t>
            </a:r>
            <a:r>
              <a:rPr sz="2200" spc="-8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Morseta e tokezimit eshte ajo qendrore.</a:t>
            </a:r>
            <a:endParaRPr sz="2200" dirty="0">
              <a:latin typeface="Tahoma"/>
              <a:cs typeface="Tahoma"/>
            </a:endParaRPr>
          </a:p>
          <a:p>
            <a:pPr marL="297180" marR="5715" indent="-285115">
              <a:lnSpc>
                <a:spcPts val="3200"/>
              </a:lnSpc>
              <a:spcBef>
                <a:spcPts val="415"/>
              </a:spcBef>
            </a:pPr>
            <a:r>
              <a:rPr sz="2200" spc="-815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200" spc="-815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 smtClean="0">
                <a:solidFill>
                  <a:srgbClr val="10089F"/>
                </a:solidFill>
                <a:latin typeface="Tahoma"/>
                <a:cs typeface="Tahoma"/>
              </a:rPr>
              <a:t>Ti</a:t>
            </a:r>
            <a:r>
              <a:rPr sz="2200" b="1" spc="-10" dirty="0" smtClean="0">
                <a:solidFill>
                  <a:srgbClr val="10089F"/>
                </a:solidFill>
                <a:latin typeface="Tahoma"/>
                <a:cs typeface="Tahoma"/>
              </a:rPr>
              <a:t>p</a:t>
            </a:r>
            <a:r>
              <a:rPr lang="it-IT" sz="2200" b="1" spc="-1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200" b="1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8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10089F"/>
                </a:solidFill>
                <a:latin typeface="Tahoma"/>
                <a:cs typeface="Tahoma"/>
              </a:rPr>
              <a:t>B</a:t>
            </a:r>
            <a:r>
              <a:rPr sz="2200" b="1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9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10089F"/>
                </a:solidFill>
                <a:latin typeface="Tahoma"/>
                <a:cs typeface="Tahoma"/>
              </a:rPr>
              <a:t>-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9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300" spc="-55" dirty="0" smtClean="0">
                <a:solidFill>
                  <a:srgbClr val="10089F"/>
                </a:solidFill>
                <a:latin typeface="Tahoma"/>
                <a:cs typeface="Tahoma"/>
              </a:rPr>
              <a:t>S</a:t>
            </a:r>
            <a:r>
              <a:rPr sz="2300" spc="-60" dirty="0" smtClean="0">
                <a:solidFill>
                  <a:srgbClr val="10089F"/>
                </a:solidFill>
                <a:latin typeface="Tahoma"/>
                <a:cs typeface="Tahoma"/>
              </a:rPr>
              <a:t>tandar</a:t>
            </a:r>
            <a:r>
              <a:rPr sz="2300" spc="-65" dirty="0" smtClean="0">
                <a:solidFill>
                  <a:srgbClr val="10089F"/>
                </a:solidFill>
                <a:latin typeface="Tahoma"/>
                <a:cs typeface="Tahoma"/>
              </a:rPr>
              <a:t>d</a:t>
            </a:r>
            <a:r>
              <a:rPr lang="it-IT" sz="2300" spc="-6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3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300" spc="3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300" spc="-30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300" spc="-55" dirty="0" err="1" smtClean="0">
                <a:solidFill>
                  <a:srgbClr val="10089F"/>
                </a:solidFill>
                <a:latin typeface="Tahoma"/>
                <a:cs typeface="Tahoma"/>
              </a:rPr>
              <a:t>ta</a:t>
            </a:r>
            <a:r>
              <a:rPr sz="2300" spc="-30" dirty="0" err="1" smtClean="0">
                <a:solidFill>
                  <a:srgbClr val="10089F"/>
                </a:solidFill>
                <a:latin typeface="Tahoma"/>
                <a:cs typeface="Tahoma"/>
              </a:rPr>
              <a:t>l</a:t>
            </a:r>
            <a:r>
              <a:rPr sz="2300" spc="-40" dirty="0" err="1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300" spc="-70" dirty="0" err="1" smtClean="0">
                <a:solidFill>
                  <a:srgbClr val="10089F"/>
                </a:solidFill>
                <a:latin typeface="Tahoma"/>
                <a:cs typeface="Tahoma"/>
              </a:rPr>
              <a:t>an</a:t>
            </a:r>
            <a:r>
              <a:rPr sz="23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300" spc="4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10089F"/>
                </a:solidFill>
                <a:latin typeface="Tahoma"/>
                <a:cs typeface="Tahoma"/>
              </a:rPr>
              <a:t>-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8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15" dirty="0" smtClean="0">
                <a:solidFill>
                  <a:srgbClr val="10089F"/>
                </a:solidFill>
                <a:latin typeface="Tahoma"/>
                <a:cs typeface="Tahoma"/>
              </a:rPr>
              <a:t>mund te perballoje maksimumi </a:t>
            </a:r>
            <a:r>
              <a:rPr lang="it-IT" sz="2200" spc="-5" dirty="0" smtClean="0">
                <a:solidFill>
                  <a:srgbClr val="10089F"/>
                </a:solidFill>
                <a:latin typeface="Tahoma"/>
                <a:cs typeface="Tahoma"/>
              </a:rPr>
              <a:t>nje rryme prej </a:t>
            </a:r>
            <a:r>
              <a:rPr sz="2200" spc="-15" dirty="0" smtClean="0">
                <a:solidFill>
                  <a:srgbClr val="10089F"/>
                </a:solidFill>
                <a:latin typeface="Tahoma"/>
                <a:cs typeface="Tahoma"/>
              </a:rPr>
              <a:t>16</a:t>
            </a:r>
            <a:r>
              <a:rPr sz="2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2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10089F"/>
                </a:solidFill>
                <a:latin typeface="Tahoma"/>
                <a:cs typeface="Tahoma"/>
              </a:rPr>
              <a:t>amp</a:t>
            </a:r>
            <a:r>
              <a:rPr sz="2200" spc="-25" dirty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200" spc="-15" dirty="0">
                <a:solidFill>
                  <a:srgbClr val="10089F"/>
                </a:solidFill>
                <a:latin typeface="Tahoma"/>
                <a:cs typeface="Tahoma"/>
              </a:rPr>
              <a:t>re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195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10089F"/>
                </a:solidFill>
                <a:latin typeface="Tahoma"/>
                <a:cs typeface="Tahoma"/>
              </a:rPr>
              <a:t>(</a:t>
            </a:r>
            <a:r>
              <a:rPr sz="2200" spc="-20" dirty="0">
                <a:solidFill>
                  <a:srgbClr val="10089F"/>
                </a:solidFill>
                <a:latin typeface="Tahoma"/>
                <a:cs typeface="Tahoma"/>
              </a:rPr>
              <a:t>~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spc="-21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Tahoma"/>
                <a:cs typeface="Tahoma"/>
              </a:rPr>
              <a:t>35</a:t>
            </a:r>
            <a:r>
              <a:rPr sz="2200" b="1" spc="-25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2200" b="1" spc="-15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2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FF0000"/>
                </a:solidFill>
                <a:latin typeface="Tahoma"/>
                <a:cs typeface="Tahoma"/>
              </a:rPr>
              <a:t>w</a:t>
            </a:r>
            <a:r>
              <a:rPr sz="2200" b="1" spc="-10" dirty="0">
                <a:solidFill>
                  <a:srgbClr val="FF0000"/>
                </a:solidFill>
                <a:latin typeface="Tahoma"/>
                <a:cs typeface="Tahoma"/>
              </a:rPr>
              <a:t>at</a:t>
            </a:r>
            <a:r>
              <a:rPr sz="2200" b="1" spc="-15" dirty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2200" spc="-15" dirty="0">
                <a:solidFill>
                  <a:srgbClr val="10089F"/>
                </a:solidFill>
                <a:latin typeface="Tahoma"/>
                <a:cs typeface="Tahoma"/>
              </a:rPr>
              <a:t>)</a:t>
            </a:r>
            <a:r>
              <a:rPr sz="2200" spc="-10" dirty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200" dirty="0">
                <a:solidFill>
                  <a:srgbClr val="10089F"/>
                </a:solidFill>
                <a:latin typeface="Times New Roman"/>
                <a:cs typeface="Times New Roman"/>
              </a:rPr>
              <a:t>  </a:t>
            </a:r>
            <a:r>
              <a:rPr sz="2200" spc="-17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200" spc="-20" dirty="0" smtClean="0">
                <a:solidFill>
                  <a:srgbClr val="10089F"/>
                </a:solidFill>
                <a:latin typeface="Tahoma"/>
                <a:cs typeface="Tahoma"/>
              </a:rPr>
              <a:t>Gjendet vetem ne disa pika atje ku eshte parashikuar nje thithje me e madhe e rrymes. Morseta e tokezimit eshte ajo qendrore.</a:t>
            </a:r>
            <a:endParaRPr sz="2200" dirty="0">
              <a:latin typeface="Tahoma"/>
              <a:cs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7343275" y="68262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49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8827" y="1844356"/>
            <a:ext cx="8700127" cy="6278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800"/>
              </a:lnSpc>
            </a:pPr>
            <a:r>
              <a:rPr lang="it-IT" sz="2400" spc="-10" dirty="0" smtClean="0">
                <a:solidFill>
                  <a:srgbClr val="C00000"/>
                </a:solidFill>
                <a:latin typeface="Arial"/>
                <a:cs typeface="Arial"/>
              </a:rPr>
              <a:t>Me tekst unik ne lenden e shendetit dhe sigurise ne vendet e punes (</a:t>
            </a:r>
            <a:r>
              <a:rPr lang="it-IT" sz="2400" spc="-5" dirty="0" smtClean="0">
                <a:solidFill>
                  <a:srgbClr val="C00000"/>
                </a:solidFill>
                <a:latin typeface="Arial"/>
                <a:cs typeface="Arial"/>
              </a:rPr>
              <a:t>i shenuar edhe me shkurtimin </a:t>
            </a:r>
            <a:r>
              <a:rPr sz="2400" spc="-5" dirty="0" smtClean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2400" spc="-10" dirty="0" smtClean="0">
                <a:solidFill>
                  <a:srgbClr val="C00000"/>
                </a:solidFill>
                <a:latin typeface="Arial"/>
                <a:cs typeface="Arial"/>
              </a:rPr>
              <a:t>US</a:t>
            </a:r>
            <a:r>
              <a:rPr lang="it-IT" sz="2400" spc="-5" dirty="0" smtClean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2400" dirty="0" smtClean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2400" spc="6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spc="-5" dirty="0" smtClean="0">
                <a:solidFill>
                  <a:srgbClr val="C00000"/>
                </a:solidFill>
                <a:latin typeface="Arial"/>
                <a:cs typeface="Arial"/>
              </a:rPr>
              <a:t>me te cilin per t’i rene shkurt citohet shpesh standardi)</a:t>
            </a:r>
            <a:r>
              <a:rPr sz="2400" spc="-18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spc="-5" dirty="0" smtClean="0">
                <a:solidFill>
                  <a:srgbClr val="C00000"/>
                </a:solidFill>
                <a:latin typeface="Arial"/>
                <a:cs typeface="Arial"/>
              </a:rPr>
              <a:t>kuptohet</a:t>
            </a:r>
            <a:r>
              <a:rPr sz="2400" dirty="0" smtClean="0">
                <a:solidFill>
                  <a:srgbClr val="C00000"/>
                </a:solidFill>
                <a:latin typeface="Arial"/>
                <a:cs typeface="Arial"/>
              </a:rPr>
              <a:t>, </a:t>
            </a:r>
            <a:r>
              <a:rPr sz="2400" spc="-18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spc="-5" dirty="0" smtClean="0">
                <a:solidFill>
                  <a:srgbClr val="002060"/>
                </a:solidFill>
                <a:latin typeface="Arial"/>
                <a:cs typeface="Arial"/>
              </a:rPr>
              <a:t>ne kuadrin e ligjit italian</a:t>
            </a:r>
            <a:r>
              <a:rPr sz="2400" dirty="0" smtClean="0">
                <a:solidFill>
                  <a:srgbClr val="C00000"/>
                </a:solidFill>
                <a:latin typeface="Arial"/>
                <a:cs typeface="Arial"/>
              </a:rPr>
              <a:t>,  </a:t>
            </a:r>
            <a:r>
              <a:rPr sz="2400" spc="-28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spc="5" dirty="0" smtClean="0">
                <a:solidFill>
                  <a:srgbClr val="C00000"/>
                </a:solidFill>
                <a:latin typeface="Arial"/>
                <a:cs typeface="Arial"/>
              </a:rPr>
              <a:t>teresia e normave ne Dekretin Legjislativ te 9 prillit 2</a:t>
            </a:r>
            <a:r>
              <a:rPr sz="2400" spc="-5" dirty="0" smtClean="0">
                <a:solidFill>
                  <a:srgbClr val="C00000"/>
                </a:solidFill>
                <a:latin typeface="Arial"/>
                <a:cs typeface="Arial"/>
              </a:rPr>
              <a:t>008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2400" spc="1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r>
              <a:rPr sz="2400" spc="1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8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sz="2400" spc="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spc="-15" dirty="0" smtClean="0">
                <a:solidFill>
                  <a:srgbClr val="C00000"/>
                </a:solidFill>
                <a:latin typeface="Arial"/>
                <a:cs typeface="Arial"/>
              </a:rPr>
              <a:t>qe </a:t>
            </a:r>
            <a:r>
              <a:rPr lang="en-US" sz="2400" dirty="0" smtClean="0">
                <a:solidFill>
                  <a:srgbClr val="C00000"/>
                </a:solidFill>
                <a:latin typeface="Arial"/>
                <a:cs typeface="Arial"/>
              </a:rPr>
              <a:t>–</a:t>
            </a:r>
            <a:r>
              <a:rPr sz="2400" spc="16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spc="-5" dirty="0" smtClean="0">
                <a:solidFill>
                  <a:srgbClr val="C00000"/>
                </a:solidFill>
                <a:latin typeface="Arial"/>
                <a:cs typeface="Arial"/>
              </a:rPr>
              <a:t>ne zbatim te Nenit 1 te Ligjit</a:t>
            </a:r>
            <a:r>
              <a:rPr sz="24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3 </a:t>
            </a:r>
            <a:r>
              <a:rPr lang="it-IT" sz="2400" spc="-5" dirty="0" smtClean="0">
                <a:solidFill>
                  <a:srgbClr val="C00000"/>
                </a:solidFill>
                <a:latin typeface="Arial"/>
                <a:cs typeface="Arial"/>
              </a:rPr>
              <a:t>gusht</a:t>
            </a:r>
            <a:r>
              <a:rPr sz="24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2007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2400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12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r>
              <a:rPr sz="2400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–</a:t>
            </a:r>
            <a:r>
              <a:rPr sz="2400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spc="-5" dirty="0" smtClean="0">
                <a:solidFill>
                  <a:srgbClr val="C00000"/>
                </a:solidFill>
                <a:latin typeface="Arial"/>
                <a:cs typeface="Arial"/>
              </a:rPr>
              <a:t>ka riformatuar</a:t>
            </a:r>
            <a:r>
              <a:rPr sz="2400" dirty="0" smtClean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2400" spc="2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2400" dirty="0" smtClean="0">
                <a:solidFill>
                  <a:srgbClr val="C00000"/>
                </a:solidFill>
                <a:latin typeface="Arial"/>
                <a:cs typeface="Arial"/>
              </a:rPr>
              <a:t>ribashkuar dhe harmonizuar, duke abroguar dispozitat e e diktuara nga normativa te shumta te meparshme ne lenden e sigurise dhe shendetit te ndodhura e harkun e pothuaj 60 vjeteve, me qellim qe te pershtatet blloku normativ me zhvillimin e teknologjise dhe te sistemit te organizimit te punes. </a:t>
            </a:r>
          </a:p>
          <a:p>
            <a:pPr marL="12700" marR="5080">
              <a:lnSpc>
                <a:spcPct val="99800"/>
              </a:lnSpc>
            </a:pPr>
            <a:endParaRPr lang="it-IT" sz="2400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12700" marR="5080">
              <a:lnSpc>
                <a:spcPct val="99800"/>
              </a:lnSpc>
            </a:pPr>
            <a:endParaRPr lang="it-IT" sz="2400" dirty="0">
              <a:solidFill>
                <a:srgbClr val="C00000"/>
              </a:solidFill>
              <a:latin typeface="Arial"/>
              <a:cs typeface="Arial"/>
            </a:endParaRPr>
          </a:p>
          <a:p>
            <a:pPr marL="12700" marR="5080">
              <a:lnSpc>
                <a:spcPct val="99800"/>
              </a:lnSpc>
            </a:pPr>
            <a:endParaRPr lang="it-IT" sz="2400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12700" marR="5080">
              <a:lnSpc>
                <a:spcPct val="99800"/>
              </a:lnSpc>
            </a:pPr>
            <a:endParaRPr lang="it-IT" sz="2400" dirty="0">
              <a:solidFill>
                <a:srgbClr val="C00000"/>
              </a:solidFill>
              <a:latin typeface="Arial"/>
              <a:cs typeface="Arial"/>
            </a:endParaRPr>
          </a:p>
          <a:p>
            <a:pPr marL="12700" marR="5080">
              <a:lnSpc>
                <a:spcPct val="99800"/>
              </a:lnSpc>
            </a:pPr>
            <a:r>
              <a:rPr lang="it-IT" sz="24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</a:p>
          <a:p>
            <a:pPr marL="12700" marR="5080">
              <a:lnSpc>
                <a:spcPct val="99800"/>
              </a:lnSpc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433" y="4501410"/>
            <a:ext cx="8796368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0000"/>
              </a:lnSpc>
              <a:tabLst>
                <a:tab pos="583565" algn="l"/>
                <a:tab pos="2576830" algn="l"/>
                <a:tab pos="4601845" algn="l"/>
                <a:tab pos="5081905" algn="l"/>
                <a:tab pos="6903084" algn="l"/>
                <a:tab pos="8081645" algn="l"/>
              </a:tabLst>
            </a:pP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		</a:t>
            </a:r>
            <a:r>
              <a:rPr lang="it-IT" sz="2400" dirty="0" smtClean="0">
                <a:solidFill>
                  <a:srgbClr val="C00000"/>
                </a:solidFill>
                <a:latin typeface="Arial"/>
                <a:cs typeface="Arial"/>
              </a:rPr>
              <a:t>     </a:t>
            </a:r>
          </a:p>
          <a:p>
            <a:pPr marR="5080" algn="r">
              <a:lnSpc>
                <a:spcPct val="100000"/>
              </a:lnSpc>
              <a:tabLst>
                <a:tab pos="583565" algn="l"/>
                <a:tab pos="2576830" algn="l"/>
                <a:tab pos="4601845" algn="l"/>
                <a:tab pos="5081905" algn="l"/>
                <a:tab pos="6903084" algn="l"/>
                <a:tab pos="8081645" algn="l"/>
              </a:tabLst>
            </a:pPr>
            <a:endParaRPr lang="it-IT" sz="2400" spc="-5" dirty="0">
              <a:solidFill>
                <a:srgbClr val="C00000"/>
              </a:solidFill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583565" algn="l"/>
                <a:tab pos="2576830" algn="l"/>
                <a:tab pos="4601845" algn="l"/>
                <a:tab pos="5081905" algn="l"/>
                <a:tab pos="6903084" algn="l"/>
                <a:tab pos="8081645" algn="l"/>
              </a:tabLst>
            </a:pPr>
            <a:endParaRPr lang="it-IT" sz="2400" spc="-5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583565" algn="l"/>
                <a:tab pos="2576830" algn="l"/>
                <a:tab pos="4601845" algn="l"/>
                <a:tab pos="5081905" algn="l"/>
                <a:tab pos="6903084" algn="l"/>
                <a:tab pos="8081645" algn="l"/>
              </a:tabLst>
            </a:pPr>
            <a:endParaRPr lang="it-IT" sz="2400" spc="-5" dirty="0">
              <a:solidFill>
                <a:srgbClr val="C00000"/>
              </a:solidFill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583565" algn="l"/>
                <a:tab pos="2576830" algn="l"/>
                <a:tab pos="4601845" algn="l"/>
                <a:tab pos="5081905" algn="l"/>
                <a:tab pos="6903084" algn="l"/>
                <a:tab pos="8081645" algn="l"/>
              </a:tabLst>
            </a:pPr>
            <a:endParaRPr lang="it-IT" sz="2400" spc="-5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583565" algn="l"/>
                <a:tab pos="2576830" algn="l"/>
                <a:tab pos="4601845" algn="l"/>
                <a:tab pos="5081905" algn="l"/>
                <a:tab pos="6903084" algn="l"/>
                <a:tab pos="8081645" algn="l"/>
              </a:tabLst>
            </a:pP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1957" y="947822"/>
            <a:ext cx="1174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55150" y="650036"/>
            <a:ext cx="6783098" cy="738664"/>
          </a:xfrm>
        </p:spPr>
        <p:txBody>
          <a:bodyPr/>
          <a:lstStyle/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Teksti unik ne lenden e </a:t>
            </a:r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Shendetit </a:t>
            </a:r>
            <a:b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dhe te Sigurise ne vendet e punes 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5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657" y="1277101"/>
            <a:ext cx="8928100" cy="0"/>
          </a:xfrm>
          <a:custGeom>
            <a:avLst/>
            <a:gdLst/>
            <a:ahLst/>
            <a:cxnLst/>
            <a:rect l="l" t="t" r="r" b="b"/>
            <a:pathLst>
              <a:path w="8928100">
                <a:moveTo>
                  <a:pt x="0" y="0"/>
                </a:moveTo>
                <a:lnTo>
                  <a:pt x="8927588" y="0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97158" y="2007106"/>
            <a:ext cx="1632203" cy="3200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79840" y="664083"/>
            <a:ext cx="333184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 smtClean="0">
                <a:solidFill>
                  <a:srgbClr val="C02400"/>
                </a:solidFill>
                <a:latin typeface="Trebuchet MS"/>
                <a:cs typeface="Trebuchet MS"/>
              </a:rPr>
              <a:t>P</a:t>
            </a:r>
            <a:r>
              <a:rPr sz="3200" b="1" spc="-5" dirty="0" smtClean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lang="it-IT" sz="3200" b="1" spc="-20" dirty="0" smtClean="0">
                <a:solidFill>
                  <a:srgbClr val="C02400"/>
                </a:solidFill>
                <a:latin typeface="Trebuchet MS"/>
                <a:cs typeface="Trebuchet MS"/>
              </a:rPr>
              <a:t>izat e rrymes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4080" y="1666415"/>
            <a:ext cx="6092190" cy="3318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180" marR="73660" indent="-285115">
              <a:lnSpc>
                <a:spcPct val="109400"/>
              </a:lnSpc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11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b="1" spc="10" dirty="0" smtClean="0">
                <a:solidFill>
                  <a:srgbClr val="10089F"/>
                </a:solidFill>
                <a:latin typeface="Tahoma"/>
                <a:cs typeface="Tahoma"/>
              </a:rPr>
              <a:t>p</a:t>
            </a:r>
            <a:r>
              <a:rPr lang="it-IT" sz="2400" b="1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b="1" spc="1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0089F"/>
                </a:solidFill>
                <a:latin typeface="Tahoma"/>
                <a:cs typeface="Tahoma"/>
              </a:rPr>
              <a:t>C</a:t>
            </a:r>
            <a:r>
              <a:rPr sz="2400" b="1" spc="15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10089F"/>
                </a:solidFill>
                <a:latin typeface="Tahoma"/>
                <a:cs typeface="Tahoma"/>
              </a:rPr>
              <a:t>–</a:t>
            </a:r>
            <a:r>
              <a:rPr sz="2400" spc="15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500" spc="-55" dirty="0" smtClean="0">
                <a:solidFill>
                  <a:srgbClr val="10089F"/>
                </a:solidFill>
                <a:latin typeface="Tahoma"/>
                <a:cs typeface="Tahoma"/>
              </a:rPr>
              <a:t>Pr</a:t>
            </a:r>
            <a:r>
              <a:rPr lang="it-IT" sz="2500" spc="-55" dirty="0" smtClean="0">
                <a:solidFill>
                  <a:srgbClr val="10089F"/>
                </a:solidFill>
                <a:latin typeface="Tahoma"/>
                <a:cs typeface="Tahoma"/>
              </a:rPr>
              <a:t>isa</a:t>
            </a:r>
            <a:r>
              <a:rPr sz="2500" spc="13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10089F"/>
                </a:solidFill>
                <a:latin typeface="Tahoma"/>
                <a:cs typeface="Tahoma"/>
              </a:rPr>
              <a:t>b</a:t>
            </a:r>
            <a:r>
              <a:rPr sz="2500" spc="-30" dirty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500" spc="-50" dirty="0">
                <a:solidFill>
                  <a:srgbClr val="10089F"/>
                </a:solidFill>
                <a:latin typeface="Tahoma"/>
                <a:cs typeface="Tahoma"/>
              </a:rPr>
              <a:t>v</a:t>
            </a:r>
            <a:r>
              <a:rPr sz="2500" spc="-60" dirty="0">
                <a:solidFill>
                  <a:srgbClr val="10089F"/>
                </a:solidFill>
                <a:latin typeface="Tahoma"/>
                <a:cs typeface="Tahoma"/>
              </a:rPr>
              <a:t>a</a:t>
            </a:r>
            <a:r>
              <a:rPr sz="2500" spc="-30" dirty="0">
                <a:solidFill>
                  <a:srgbClr val="10089F"/>
                </a:solidFill>
                <a:latin typeface="Tahoma"/>
                <a:cs typeface="Tahoma"/>
              </a:rPr>
              <a:t>l</a:t>
            </a:r>
            <a:r>
              <a:rPr sz="2500" spc="-60" dirty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500" spc="-80" dirty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500" spc="-55" dirty="0">
                <a:solidFill>
                  <a:srgbClr val="10089F"/>
                </a:solidFill>
                <a:latin typeface="Tahoma"/>
                <a:cs typeface="Tahoma"/>
              </a:rPr>
              <a:t>e</a:t>
            </a:r>
            <a:r>
              <a:rPr sz="2500" spc="125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10089F"/>
                </a:solidFill>
                <a:latin typeface="Tahoma"/>
                <a:cs typeface="Tahoma"/>
              </a:rPr>
              <a:t>–</a:t>
            </a:r>
            <a:r>
              <a:rPr sz="2400" spc="14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10" dirty="0" smtClean="0">
                <a:solidFill>
                  <a:srgbClr val="10089F"/>
                </a:solidFill>
                <a:latin typeface="Tahoma"/>
                <a:cs typeface="Tahoma"/>
              </a:rPr>
              <a:t>bashkon te dy tipet e meparshem duke lejuar futjen si te spines</a:t>
            </a:r>
            <a:r>
              <a:rPr sz="2400" spc="15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0089F"/>
                </a:solidFill>
                <a:latin typeface="Tahoma"/>
                <a:cs typeface="Tahoma"/>
              </a:rPr>
              <a:t>1</a:t>
            </a:r>
            <a:r>
              <a:rPr sz="2400" dirty="0">
                <a:solidFill>
                  <a:srgbClr val="10089F"/>
                </a:solidFill>
                <a:latin typeface="Tahoma"/>
                <a:cs typeface="Tahoma"/>
              </a:rPr>
              <a:t>0</a:t>
            </a:r>
            <a:r>
              <a:rPr sz="2400" spc="15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0089F"/>
                </a:solidFill>
                <a:latin typeface="Tahoma"/>
                <a:cs typeface="Tahoma"/>
              </a:rPr>
              <a:t>A,</a:t>
            </a:r>
            <a:r>
              <a:rPr sz="2400" spc="15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ashtu edhe ate te asaj 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1</a:t>
            </a:r>
            <a:r>
              <a:rPr sz="2400" dirty="0" smtClean="0">
                <a:solidFill>
                  <a:srgbClr val="10089F"/>
                </a:solidFill>
                <a:latin typeface="Tahoma"/>
                <a:cs typeface="Tahoma"/>
              </a:rPr>
              <a:t>6</a:t>
            </a:r>
            <a:r>
              <a:rPr sz="2400" spc="1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0089F"/>
                </a:solidFill>
                <a:latin typeface="Tahoma"/>
                <a:cs typeface="Tahoma"/>
              </a:rPr>
              <a:t>A.</a:t>
            </a:r>
            <a:r>
              <a:rPr sz="2400" spc="-1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Morseta e tokezimit eshte ajo qendrore.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endParaRPr sz="2400" dirty="0">
              <a:latin typeface="Tahoma"/>
              <a:cs typeface="Tahoma"/>
            </a:endParaRPr>
          </a:p>
          <a:p>
            <a:pPr marL="297180" marR="5080" indent="-285115">
              <a:lnSpc>
                <a:spcPct val="109400"/>
              </a:lnSpc>
              <a:spcBef>
                <a:spcPts val="480"/>
              </a:spcBef>
            </a:pPr>
            <a:r>
              <a:rPr sz="2400" spc="-890" dirty="0">
                <a:solidFill>
                  <a:srgbClr val="C02400"/>
                </a:solidFill>
                <a:latin typeface="Wingdings"/>
                <a:cs typeface="Wingdings"/>
              </a:rPr>
              <a:t></a:t>
            </a:r>
            <a:r>
              <a:rPr sz="2400" spc="11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 smtClean="0">
                <a:solidFill>
                  <a:srgbClr val="10089F"/>
                </a:solidFill>
                <a:latin typeface="Tahoma"/>
                <a:cs typeface="Tahoma"/>
              </a:rPr>
              <a:t>T</a:t>
            </a:r>
            <a:r>
              <a:rPr sz="2400" b="1" spc="-15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b="1" spc="10" dirty="0" smtClean="0">
                <a:solidFill>
                  <a:srgbClr val="10089F"/>
                </a:solidFill>
                <a:latin typeface="Tahoma"/>
                <a:cs typeface="Tahoma"/>
              </a:rPr>
              <a:t>p</a:t>
            </a:r>
            <a:r>
              <a:rPr lang="it-IT" sz="2400" b="1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400" b="1" spc="10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0089F"/>
                </a:solidFill>
                <a:latin typeface="Tahoma"/>
                <a:cs typeface="Tahoma"/>
              </a:rPr>
              <a:t>D</a:t>
            </a:r>
            <a:r>
              <a:rPr sz="2400" b="1" spc="15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0089F"/>
                </a:solidFill>
                <a:latin typeface="Tahoma"/>
                <a:cs typeface="Tahoma"/>
              </a:rPr>
              <a:t>-</a:t>
            </a:r>
            <a:r>
              <a:rPr sz="2400" spc="155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500" spc="-70" dirty="0" smtClean="0">
                <a:solidFill>
                  <a:srgbClr val="10089F"/>
                </a:solidFill>
                <a:latin typeface="Tahoma"/>
                <a:cs typeface="Tahoma"/>
              </a:rPr>
              <a:t>S</a:t>
            </a:r>
            <a:r>
              <a:rPr sz="2500" spc="-50" dirty="0" smtClean="0">
                <a:solidFill>
                  <a:srgbClr val="10089F"/>
                </a:solidFill>
                <a:latin typeface="Tahoma"/>
                <a:cs typeface="Tahoma"/>
              </a:rPr>
              <a:t>ta</a:t>
            </a:r>
            <a:r>
              <a:rPr sz="2500" spc="-65" dirty="0" smtClean="0">
                <a:solidFill>
                  <a:srgbClr val="10089F"/>
                </a:solidFill>
                <a:latin typeface="Tahoma"/>
                <a:cs typeface="Tahoma"/>
              </a:rPr>
              <a:t>n</a:t>
            </a:r>
            <a:r>
              <a:rPr sz="2500" spc="-55" dirty="0" smtClean="0">
                <a:solidFill>
                  <a:srgbClr val="10089F"/>
                </a:solidFill>
                <a:latin typeface="Tahoma"/>
                <a:cs typeface="Tahoma"/>
              </a:rPr>
              <a:t>d</a:t>
            </a:r>
            <a:r>
              <a:rPr sz="2500" spc="-50" dirty="0" smtClean="0">
                <a:solidFill>
                  <a:srgbClr val="10089F"/>
                </a:solidFill>
                <a:latin typeface="Tahoma"/>
                <a:cs typeface="Tahoma"/>
              </a:rPr>
              <a:t>ar</a:t>
            </a:r>
            <a:r>
              <a:rPr sz="2500" spc="-60" dirty="0" smtClean="0">
                <a:solidFill>
                  <a:srgbClr val="10089F"/>
                </a:solidFill>
                <a:latin typeface="Tahoma"/>
                <a:cs typeface="Tahoma"/>
              </a:rPr>
              <a:t>d</a:t>
            </a:r>
            <a:r>
              <a:rPr lang="it-IT" sz="2500" spc="-60" dirty="0" smtClean="0">
                <a:solidFill>
                  <a:srgbClr val="10089F"/>
                </a:solidFill>
                <a:latin typeface="Tahoma"/>
                <a:cs typeface="Tahoma"/>
              </a:rPr>
              <a:t>i</a:t>
            </a:r>
            <a:r>
              <a:rPr sz="2500" spc="12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500" spc="-40" dirty="0" smtClean="0">
                <a:solidFill>
                  <a:srgbClr val="10089F"/>
                </a:solidFill>
                <a:latin typeface="Tahoma"/>
                <a:cs typeface="Tahoma"/>
              </a:rPr>
              <a:t>gjerman</a:t>
            </a:r>
            <a:r>
              <a:rPr sz="2500" spc="13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10089F"/>
                </a:solidFill>
                <a:latin typeface="Tahoma"/>
                <a:cs typeface="Tahoma"/>
              </a:rPr>
              <a:t>–</a:t>
            </a:r>
            <a:r>
              <a:rPr sz="2400" spc="155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5" dirty="0" smtClean="0">
                <a:solidFill>
                  <a:srgbClr val="10089F"/>
                </a:solidFill>
                <a:latin typeface="Tahoma"/>
                <a:cs typeface="Tahoma"/>
              </a:rPr>
              <a:t>mund te perdoret ne disa pajisje</a:t>
            </a:r>
            <a:r>
              <a:rPr sz="2400" spc="-10" dirty="0" smtClean="0">
                <a:solidFill>
                  <a:srgbClr val="10089F"/>
                </a:solidFill>
                <a:latin typeface="Tahoma"/>
                <a:cs typeface="Tahoma"/>
              </a:rPr>
              <a:t>.</a:t>
            </a:r>
            <a:r>
              <a:rPr sz="2400" spc="1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spc="-10" dirty="0" smtClean="0">
                <a:solidFill>
                  <a:srgbClr val="10089F"/>
                </a:solidFill>
                <a:latin typeface="Tahoma"/>
                <a:cs typeface="Tahoma"/>
              </a:rPr>
              <a:t>Rryma mund te arrije maksimumi </a:t>
            </a:r>
            <a:r>
              <a:rPr sz="2400" spc="-5" dirty="0" smtClean="0">
                <a:solidFill>
                  <a:srgbClr val="10089F"/>
                </a:solidFill>
                <a:latin typeface="Tahoma"/>
                <a:cs typeface="Tahoma"/>
              </a:rPr>
              <a:t>1</a:t>
            </a:r>
            <a:r>
              <a:rPr sz="2400" dirty="0" smtClean="0">
                <a:solidFill>
                  <a:srgbClr val="10089F"/>
                </a:solidFill>
                <a:latin typeface="Tahoma"/>
                <a:cs typeface="Tahoma"/>
              </a:rPr>
              <a:t>6</a:t>
            </a:r>
            <a:r>
              <a:rPr sz="2400" spc="150" dirty="0" smtClean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0089F"/>
                </a:solidFill>
                <a:latin typeface="Tahoma"/>
                <a:cs typeface="Tahoma"/>
              </a:rPr>
              <a:t>A.</a:t>
            </a:r>
            <a:r>
              <a:rPr sz="2400" spc="160" dirty="0">
                <a:solidFill>
                  <a:srgbClr val="10089F"/>
                </a:solidFill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solidFill>
                  <a:srgbClr val="10089F"/>
                </a:solidFill>
                <a:latin typeface="Tahoma"/>
                <a:cs typeface="Tahoma"/>
              </a:rPr>
              <a:t>Morsetat e tokezimit jane vendosur anash.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>
          <a:xfrm>
            <a:off x="7372214" y="6902450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50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3166" y="5200740"/>
            <a:ext cx="8033299" cy="12445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1309" y="1607647"/>
            <a:ext cx="8244205" cy="502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ct val="100000"/>
              </a:lnSpc>
            </a:pP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Al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c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uni</a:t>
            </a:r>
            <a:r>
              <a:rPr sz="2400" u="heavy" dirty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st</a:t>
            </a:r>
            <a:r>
              <a:rPr sz="2400" u="heavy" spc="-15" dirty="0">
                <a:solidFill>
                  <a:srgbClr val="007F7F"/>
                </a:solidFill>
                <a:latin typeface="Tahoma"/>
                <a:cs typeface="Tahoma"/>
              </a:rPr>
              <a:t>r</a:t>
            </a:r>
            <a:r>
              <a:rPr sz="2400" u="heavy" spc="-25" dirty="0">
                <a:solidFill>
                  <a:srgbClr val="007F7F"/>
                </a:solidFill>
                <a:latin typeface="Tahoma"/>
                <a:cs typeface="Tahoma"/>
              </a:rPr>
              <a:t>u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me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n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t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2400" u="heavy" spc="-15" dirty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2400" u="heavy" spc="-25" dirty="0">
                <a:solidFill>
                  <a:srgbClr val="007F7F"/>
                </a:solidFill>
                <a:latin typeface="Tahoma"/>
                <a:cs typeface="Tahoma"/>
              </a:rPr>
              <a:t>n</a:t>
            </a:r>
            <a:r>
              <a:rPr sz="2400" u="heavy" dirty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r</a:t>
            </a:r>
            <a:r>
              <a:rPr sz="2400" u="heavy" spc="-15" dirty="0">
                <a:solidFill>
                  <a:srgbClr val="007F7F"/>
                </a:solidFill>
                <a:latin typeface="Tahoma"/>
                <a:cs typeface="Tahoma"/>
              </a:rPr>
              <a:t>m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at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2400" u="heavy" dirty="0">
                <a:solidFill>
                  <a:srgbClr val="007F7F"/>
                </a:solidFill>
                <a:latin typeface="Tahoma"/>
                <a:cs typeface="Tahoma"/>
              </a:rPr>
              <a:t>v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2400" u="heavy" dirty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a</a:t>
            </a:r>
            <a:r>
              <a:rPr sz="2400" u="heavy" spc="5" dirty="0">
                <a:solidFill>
                  <a:srgbClr val="007F7F"/>
                </a:solidFill>
                <a:latin typeface="Tahoma"/>
                <a:cs typeface="Tahoma"/>
              </a:rPr>
              <a:t>b</a:t>
            </a:r>
            <a:r>
              <a:rPr sz="2400" u="heavy" spc="-15" dirty="0">
                <a:solidFill>
                  <a:srgbClr val="007F7F"/>
                </a:solidFill>
                <a:latin typeface="Tahoma"/>
                <a:cs typeface="Tahoma"/>
              </a:rPr>
              <a:t>r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og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at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2400" u="heavy" dirty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2400" u="heavy" spc="5" dirty="0">
                <a:solidFill>
                  <a:srgbClr val="007F7F"/>
                </a:solidFill>
                <a:latin typeface="Tahoma"/>
                <a:cs typeface="Tahoma"/>
              </a:rPr>
              <a:t>d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a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l</a:t>
            </a:r>
            <a:r>
              <a:rPr sz="2400" u="heavy" spc="-15" dirty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2400" u="heavy" dirty="0">
                <a:solidFill>
                  <a:srgbClr val="007F7F"/>
                </a:solidFill>
                <a:latin typeface="Tahoma"/>
                <a:cs typeface="Tahoma"/>
              </a:rPr>
              <a:t>T</a:t>
            </a:r>
            <a:r>
              <a:rPr sz="2400" u="heavy" spc="-5" dirty="0">
                <a:solidFill>
                  <a:srgbClr val="007F7F"/>
                </a:solidFill>
                <a:latin typeface="Tahoma"/>
                <a:cs typeface="Tahoma"/>
              </a:rPr>
              <a:t>U</a:t>
            </a:r>
            <a:r>
              <a:rPr sz="2400" u="heavy" spc="-10" dirty="0">
                <a:solidFill>
                  <a:srgbClr val="007F7F"/>
                </a:solidFill>
                <a:latin typeface="Tahoma"/>
                <a:cs typeface="Tahoma"/>
              </a:rPr>
              <a:t>SL….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940"/>
              </a:lnSpc>
              <a:tabLst>
                <a:tab pos="281940" algn="l"/>
              </a:tabLst>
            </a:pPr>
            <a:r>
              <a:rPr sz="2400" spc="-15" dirty="0">
                <a:solidFill>
                  <a:srgbClr val="C00000"/>
                </a:solidFill>
                <a:latin typeface="Tahoma"/>
                <a:cs typeface="Tahoma"/>
              </a:rPr>
              <a:t>•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P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9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7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p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1955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547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12700">
              <a:lnSpc>
                <a:spcPts val="2880"/>
              </a:lnSpc>
              <a:tabLst>
                <a:tab pos="281940" algn="l"/>
              </a:tabLst>
            </a:pPr>
            <a:r>
              <a:rPr sz="2400" spc="-15" dirty="0">
                <a:solidFill>
                  <a:srgbClr val="C00000"/>
                </a:solidFill>
                <a:latin typeface="Tahoma"/>
                <a:cs typeface="Tahoma"/>
              </a:rPr>
              <a:t>•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P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9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7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7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nn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195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80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164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281940" marR="5080" indent="-269240">
              <a:lnSpc>
                <a:spcPts val="2870"/>
              </a:lnSpc>
              <a:spcBef>
                <a:spcPts val="145"/>
              </a:spcBef>
              <a:buClr>
                <a:srgbClr val="C00000"/>
              </a:buClr>
              <a:buSzPct val="96000"/>
              <a:buFont typeface="Tahoma"/>
              <a:buChar char="•"/>
              <a:tabLst>
                <a:tab pos="282575" algn="l"/>
              </a:tabLst>
            </a:pP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P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9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9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90" dirty="0">
                <a:solidFill>
                  <a:srgbClr val="C00000"/>
                </a:solidFill>
                <a:latin typeface="Tahoma"/>
                <a:cs typeface="Tahoma"/>
              </a:rPr>
              <a:t>m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zo</a:t>
            </a:r>
            <a:r>
              <a:rPr sz="2500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1956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80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303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f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tt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1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cc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z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p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’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co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64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12700">
              <a:lnSpc>
                <a:spcPts val="2740"/>
              </a:lnSpc>
              <a:tabLst>
                <a:tab pos="281940" algn="l"/>
              </a:tabLst>
            </a:pPr>
            <a:r>
              <a:rPr sz="2400" spc="-15" dirty="0">
                <a:solidFill>
                  <a:srgbClr val="C00000"/>
                </a:solidFill>
                <a:latin typeface="Tahoma"/>
                <a:cs typeface="Tahoma"/>
              </a:rPr>
              <a:t>•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5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go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1991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277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281940" indent="-269240">
              <a:lnSpc>
                <a:spcPts val="2875"/>
              </a:lnSpc>
              <a:buClr>
                <a:srgbClr val="C00000"/>
              </a:buClr>
              <a:buSzPct val="96000"/>
              <a:buFont typeface="Tahoma"/>
              <a:buChar char="•"/>
              <a:tabLst>
                <a:tab pos="282575" algn="l"/>
              </a:tabLst>
            </a:pP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9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tt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90" dirty="0">
                <a:solidFill>
                  <a:srgbClr val="C00000"/>
                </a:solidFill>
                <a:latin typeface="Tahoma"/>
                <a:cs typeface="Tahoma"/>
              </a:rPr>
              <a:t>m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b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1994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62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12700">
              <a:lnSpc>
                <a:spcPts val="2875"/>
              </a:lnSpc>
              <a:tabLst>
                <a:tab pos="281940" algn="l"/>
              </a:tabLst>
            </a:pPr>
            <a:r>
              <a:rPr sz="2400" spc="-15" dirty="0">
                <a:solidFill>
                  <a:srgbClr val="C00000"/>
                </a:solidFill>
                <a:latin typeface="Tahoma"/>
                <a:cs typeface="Tahoma"/>
              </a:rPr>
              <a:t>•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4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go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1996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493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12700">
              <a:lnSpc>
                <a:spcPts val="2875"/>
              </a:lnSpc>
              <a:tabLst>
                <a:tab pos="281940" algn="l"/>
              </a:tabLst>
            </a:pPr>
            <a:r>
              <a:rPr sz="2400" spc="-15" dirty="0">
                <a:solidFill>
                  <a:srgbClr val="C00000"/>
                </a:solidFill>
                <a:latin typeface="Tahoma"/>
                <a:cs typeface="Tahoma"/>
              </a:rPr>
              <a:t>•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4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go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1996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494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12700">
              <a:lnSpc>
                <a:spcPts val="2880"/>
              </a:lnSpc>
              <a:tabLst>
                <a:tab pos="281940" algn="l"/>
              </a:tabLst>
            </a:pPr>
            <a:r>
              <a:rPr sz="2400" spc="-15" dirty="0">
                <a:solidFill>
                  <a:srgbClr val="C00000"/>
                </a:solidFill>
                <a:latin typeface="Tahoma"/>
                <a:cs typeface="Tahoma"/>
              </a:rPr>
              <a:t>•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9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go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2005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187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281940" marR="74295" indent="-269240">
              <a:lnSpc>
                <a:spcPts val="2870"/>
              </a:lnSpc>
              <a:spcBef>
                <a:spcPts val="145"/>
              </a:spcBef>
              <a:buClr>
                <a:srgbClr val="C00000"/>
              </a:buClr>
              <a:buSzPct val="96000"/>
              <a:buFont typeface="Tahoma"/>
              <a:buChar char="•"/>
              <a:tabLst>
                <a:tab pos="282575" algn="l"/>
              </a:tabLst>
            </a:pP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t.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3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b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co</a:t>
            </a:r>
            <a:r>
              <a:rPr sz="2500" spc="-90" dirty="0">
                <a:solidFill>
                  <a:srgbClr val="C00000"/>
                </a:solidFill>
                <a:latin typeface="Tahoma"/>
                <a:cs typeface="Tahoma"/>
              </a:rPr>
              <a:t>mm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1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2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-75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4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u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li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200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223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co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v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co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100" dirty="0">
                <a:solidFill>
                  <a:srgbClr val="C00000"/>
                </a:solidFill>
                <a:latin typeface="Tahoma"/>
                <a:cs typeface="Tahoma"/>
              </a:rPr>
              <a:t>m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35" dirty="0">
                <a:solidFill>
                  <a:srgbClr val="C00000"/>
                </a:solidFill>
                <a:latin typeface="Tahoma"/>
                <a:cs typeface="Tahoma"/>
              </a:rPr>
              <a:t>f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c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z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on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500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ll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5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-50" dirty="0">
                <a:solidFill>
                  <a:srgbClr val="C00000"/>
                </a:solidFill>
                <a:latin typeface="Tahoma"/>
                <a:cs typeface="Tahoma"/>
              </a:rPr>
              <a:t>st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200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500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248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;</a:t>
            </a:r>
            <a:endParaRPr sz="2500">
              <a:latin typeface="Tahoma"/>
              <a:cs typeface="Tahoma"/>
            </a:endParaRPr>
          </a:p>
          <a:p>
            <a:pPr marL="12700">
              <a:lnSpc>
                <a:spcPts val="2805"/>
              </a:lnSpc>
              <a:tabLst>
                <a:tab pos="281940" algn="l"/>
              </a:tabLst>
            </a:pPr>
            <a:r>
              <a:rPr sz="2400" spc="-15" dirty="0">
                <a:solidFill>
                  <a:srgbClr val="C00000"/>
                </a:solidFill>
                <a:latin typeface="Tahoma"/>
                <a:cs typeface="Tahoma"/>
              </a:rPr>
              <a:t>•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artt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3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5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7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500" spc="-3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1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3</a:t>
            </a:r>
            <a:r>
              <a:rPr sz="25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2500" spc="-70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-45" dirty="0">
                <a:solidFill>
                  <a:srgbClr val="C00000"/>
                </a:solidFill>
                <a:latin typeface="Tahoma"/>
                <a:cs typeface="Tahoma"/>
              </a:rPr>
              <a:t>st</a:t>
            </a:r>
            <a:r>
              <a:rPr sz="2500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500" spc="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2007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2500" spc="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25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500" spc="-60" dirty="0">
                <a:solidFill>
                  <a:srgbClr val="C00000"/>
                </a:solidFill>
                <a:latin typeface="Tahoma"/>
                <a:cs typeface="Tahoma"/>
              </a:rPr>
              <a:t>12</a:t>
            </a:r>
            <a:r>
              <a:rPr sz="2500" spc="-85" dirty="0">
                <a:solidFill>
                  <a:srgbClr val="C00000"/>
                </a:solidFill>
                <a:latin typeface="Tahoma"/>
                <a:cs typeface="Tahoma"/>
              </a:rPr>
              <a:t>3</a:t>
            </a:r>
            <a:r>
              <a:rPr sz="2500" spc="-4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68487" y="596286"/>
            <a:ext cx="459867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60"/>
              </a:lnSpc>
            </a:pPr>
            <a:r>
              <a:rPr sz="2400" b="1" spc="-5" dirty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sz="2400" b="1" spc="-15" dirty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sz="2400" b="1" spc="-20" dirty="0">
                <a:solidFill>
                  <a:srgbClr val="C02400"/>
                </a:solidFill>
                <a:latin typeface="Trebuchet MS"/>
                <a:cs typeface="Trebuchet MS"/>
              </a:rPr>
              <a:t>s</a:t>
            </a:r>
            <a:r>
              <a:rPr sz="2400" b="1" spc="-10" dirty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o</a:t>
            </a:r>
            <a:r>
              <a:rPr sz="2400" b="1" spc="11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b="1" spc="5" dirty="0">
                <a:solidFill>
                  <a:srgbClr val="C02400"/>
                </a:solidFill>
                <a:latin typeface="Trebuchet MS"/>
                <a:cs typeface="Trebuchet MS"/>
              </a:rPr>
              <a:t>U</a:t>
            </a:r>
            <a:r>
              <a:rPr sz="2400" b="1" spc="-5" dirty="0">
                <a:solidFill>
                  <a:srgbClr val="C02400"/>
                </a:solidFill>
                <a:latin typeface="Trebuchet MS"/>
                <a:cs typeface="Trebuchet MS"/>
              </a:rPr>
              <a:t>n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2400" b="1" spc="-20" dirty="0">
                <a:solidFill>
                  <a:srgbClr val="C02400"/>
                </a:solidFill>
                <a:latin typeface="Trebuchet MS"/>
                <a:cs typeface="Trebuchet MS"/>
              </a:rPr>
              <a:t>c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o</a:t>
            </a:r>
            <a:r>
              <a:rPr sz="2400" b="1" spc="11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in</a:t>
            </a:r>
            <a:r>
              <a:rPr sz="2400" b="1" spc="114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C02400"/>
                </a:solidFill>
                <a:latin typeface="Trebuchet MS"/>
                <a:cs typeface="Trebuchet MS"/>
              </a:rPr>
              <a:t>m</a:t>
            </a:r>
            <a:r>
              <a:rPr sz="2400" b="1" spc="5" dirty="0">
                <a:solidFill>
                  <a:srgbClr val="C02400"/>
                </a:solidFill>
                <a:latin typeface="Trebuchet MS"/>
                <a:cs typeface="Trebuchet MS"/>
              </a:rPr>
              <a:t>a</a:t>
            </a:r>
            <a:r>
              <a:rPr sz="2400" b="1" spc="-10" dirty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sz="2400" b="1" spc="-10" dirty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ia</a:t>
            </a:r>
            <a:r>
              <a:rPr sz="2400" b="1" spc="12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>
                <a:solidFill>
                  <a:srgbClr val="C02400"/>
                </a:solidFill>
                <a:latin typeface="Trebuchet MS"/>
                <a:cs typeface="Trebuchet MS"/>
              </a:rPr>
              <a:t>d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2400" b="1" spc="120" dirty="0">
                <a:solidFill>
                  <a:srgbClr val="C024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C02400"/>
                </a:solidFill>
                <a:latin typeface="Trebuchet MS"/>
                <a:cs typeface="Trebuchet MS"/>
              </a:rPr>
              <a:t>S</a:t>
            </a:r>
            <a:r>
              <a:rPr sz="2400" b="1" spc="5" dirty="0">
                <a:solidFill>
                  <a:srgbClr val="C02400"/>
                </a:solidFill>
                <a:latin typeface="Trebuchet MS"/>
                <a:cs typeface="Trebuchet MS"/>
              </a:rPr>
              <a:t>a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l</a:t>
            </a:r>
            <a:r>
              <a:rPr sz="2400" b="1" spc="-5" dirty="0">
                <a:solidFill>
                  <a:srgbClr val="C02400"/>
                </a:solidFill>
                <a:latin typeface="Trebuchet MS"/>
                <a:cs typeface="Trebuchet MS"/>
              </a:rPr>
              <a:t>u</a:t>
            </a:r>
            <a:r>
              <a:rPr sz="2400" b="1" spc="-20" dirty="0">
                <a:solidFill>
                  <a:srgbClr val="C02400"/>
                </a:solidFill>
                <a:latin typeface="Trebuchet MS"/>
                <a:cs typeface="Trebuchet MS"/>
              </a:rPr>
              <a:t>t</a:t>
            </a:r>
            <a:r>
              <a:rPr sz="2400" b="1" dirty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957" y="947822"/>
            <a:ext cx="1174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0679" y="960522"/>
            <a:ext cx="46653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60"/>
              </a:lnSpc>
            </a:pP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sz="2400" b="1" u="heavy" spc="-5" dirty="0">
                <a:solidFill>
                  <a:srgbClr val="C02400"/>
                </a:solidFill>
                <a:latin typeface="Trebuchet MS"/>
                <a:cs typeface="Trebuchet MS"/>
              </a:rPr>
              <a:t> S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2400" b="1" u="heavy" spc="-20" dirty="0">
                <a:solidFill>
                  <a:srgbClr val="C02400"/>
                </a:solidFill>
                <a:latin typeface="Trebuchet MS"/>
                <a:cs typeface="Trebuchet MS"/>
              </a:rPr>
              <a:t>c</a:t>
            </a:r>
            <a:r>
              <a:rPr sz="2400" b="1" u="heavy" spc="-5" dirty="0">
                <a:solidFill>
                  <a:srgbClr val="C02400"/>
                </a:solidFill>
                <a:latin typeface="Trebuchet MS"/>
                <a:cs typeface="Trebuchet MS"/>
              </a:rPr>
              <a:t>u</a:t>
            </a:r>
            <a:r>
              <a:rPr sz="2400" b="1" u="heavy" spc="-10" dirty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2400" b="1" u="heavy" spc="-15" dirty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z</a:t>
            </a:r>
            <a:r>
              <a:rPr sz="2400" b="1" u="heavy" spc="-10" dirty="0">
                <a:solidFill>
                  <a:srgbClr val="C02400"/>
                </a:solidFill>
                <a:latin typeface="Trebuchet MS"/>
                <a:cs typeface="Trebuchet MS"/>
              </a:rPr>
              <a:t>z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a </a:t>
            </a:r>
            <a:r>
              <a:rPr sz="2400" b="1" u="heavy" spc="-5" dirty="0">
                <a:solidFill>
                  <a:srgbClr val="C02400"/>
                </a:solidFill>
                <a:latin typeface="Trebuchet MS"/>
                <a:cs typeface="Trebuchet MS"/>
              </a:rPr>
              <a:t>n</a:t>
            </a:r>
            <a:r>
              <a:rPr sz="2400" b="1" u="heavy" spc="-15" dirty="0">
                <a:solidFill>
                  <a:srgbClr val="C02400"/>
                </a:solidFill>
                <a:latin typeface="Trebuchet MS"/>
                <a:cs typeface="Trebuchet MS"/>
              </a:rPr>
              <a:t>e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2400" b="1" u="heavy" spc="-5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l</a:t>
            </a:r>
            <a:r>
              <a:rPr sz="2400" b="1" u="heavy" spc="-5" dirty="0">
                <a:solidFill>
                  <a:srgbClr val="C02400"/>
                </a:solidFill>
                <a:latin typeface="Trebuchet MS"/>
                <a:cs typeface="Trebuchet MS"/>
              </a:rPr>
              <a:t>uo</a:t>
            </a:r>
            <a:r>
              <a:rPr sz="2400" b="1" u="heavy" spc="-10" dirty="0">
                <a:solidFill>
                  <a:srgbClr val="C02400"/>
                </a:solidFill>
                <a:latin typeface="Trebuchet MS"/>
                <a:cs typeface="Trebuchet MS"/>
              </a:rPr>
              <a:t>g</a:t>
            </a:r>
            <a:r>
              <a:rPr sz="2400" b="1" u="heavy" spc="5" dirty="0">
                <a:solidFill>
                  <a:srgbClr val="C02400"/>
                </a:solidFill>
                <a:latin typeface="Trebuchet MS"/>
                <a:cs typeface="Trebuchet MS"/>
              </a:rPr>
              <a:t>h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2400" b="1" u="heavy" spc="-5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r>
              <a:rPr sz="2400" b="1" u="heavy" spc="-20" dirty="0">
                <a:solidFill>
                  <a:srgbClr val="C02400"/>
                </a:solidFill>
                <a:latin typeface="Trebuchet MS"/>
                <a:cs typeface="Trebuchet MS"/>
              </a:rPr>
              <a:t>d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i</a:t>
            </a:r>
            <a:r>
              <a:rPr sz="2400" b="1" u="heavy" spc="-15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r>
              <a:rPr sz="2400" b="1" u="heavy" spc="5" dirty="0">
                <a:solidFill>
                  <a:srgbClr val="C02400"/>
                </a:solidFill>
                <a:latin typeface="Trebuchet MS"/>
                <a:cs typeface="Trebuchet MS"/>
              </a:rPr>
              <a:t>La</a:t>
            </a:r>
            <a:r>
              <a:rPr sz="2400" b="1" u="heavy" spc="-10" dirty="0">
                <a:solidFill>
                  <a:srgbClr val="C02400"/>
                </a:solidFill>
                <a:latin typeface="Trebuchet MS"/>
                <a:cs typeface="Trebuchet MS"/>
              </a:rPr>
              <a:t>v</a:t>
            </a:r>
            <a:r>
              <a:rPr sz="2400" b="1" u="heavy" spc="-5" dirty="0">
                <a:solidFill>
                  <a:srgbClr val="C02400"/>
                </a:solidFill>
                <a:latin typeface="Trebuchet MS"/>
                <a:cs typeface="Trebuchet MS"/>
              </a:rPr>
              <a:t>o</a:t>
            </a:r>
            <a:r>
              <a:rPr sz="2400" b="1" u="heavy" spc="-10" dirty="0">
                <a:solidFill>
                  <a:srgbClr val="C02400"/>
                </a:solidFill>
                <a:latin typeface="Trebuchet MS"/>
                <a:cs typeface="Trebuchet MS"/>
              </a:rPr>
              <a:t>r</a:t>
            </a: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o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7161" y="2863585"/>
            <a:ext cx="1468120" cy="369332"/>
          </a:xfrm>
          <a:prstGeom prst="rect">
            <a:avLst/>
          </a:prstGeom>
          <a:solidFill>
            <a:srgbClr val="FFFF00"/>
          </a:solidFill>
          <a:ln w="1904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>
              <a:lnSpc>
                <a:spcPct val="100000"/>
              </a:lnSpc>
            </a:pPr>
            <a:r>
              <a:rPr sz="2400" b="1" u="heavy" spc="-10" dirty="0" smtClean="0">
                <a:latin typeface="Arial"/>
                <a:cs typeface="Arial"/>
              </a:rPr>
              <a:t>R</a:t>
            </a:r>
            <a:r>
              <a:rPr sz="2400" b="1" u="heavy" dirty="0" smtClean="0">
                <a:latin typeface="Arial"/>
                <a:cs typeface="Arial"/>
              </a:rPr>
              <a:t>I</a:t>
            </a:r>
            <a:r>
              <a:rPr sz="2400" b="1" u="heavy" spc="-10" dirty="0" smtClean="0">
                <a:latin typeface="Arial"/>
                <a:cs typeface="Arial"/>
              </a:rPr>
              <a:t>S</a:t>
            </a:r>
            <a:r>
              <a:rPr lang="it-IT" sz="2400" b="1" u="heavy" spc="-10" dirty="0" smtClean="0">
                <a:latin typeface="Arial"/>
                <a:cs typeface="Arial"/>
              </a:rPr>
              <a:t>KU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13409" y="2863585"/>
            <a:ext cx="1443355" cy="307777"/>
          </a:xfrm>
          <a:prstGeom prst="rect">
            <a:avLst/>
          </a:prstGeom>
          <a:solidFill>
            <a:srgbClr val="FFFF00"/>
          </a:solidFill>
          <a:ln w="1904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>
              <a:lnSpc>
                <a:spcPct val="100000"/>
              </a:lnSpc>
            </a:pPr>
            <a:r>
              <a:rPr lang="it-IT" sz="2000" b="1" u="heavy" spc="-10" dirty="0" smtClean="0">
                <a:latin typeface="Arial"/>
                <a:cs typeface="Arial"/>
              </a:rPr>
              <a:t>NGJARJA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01289" y="2863585"/>
            <a:ext cx="2269235" cy="4617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01289" y="2863585"/>
            <a:ext cx="2269490" cy="369332"/>
          </a:xfrm>
          <a:prstGeom prst="rect">
            <a:avLst/>
          </a:prstGeom>
          <a:ln w="1904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 algn="ctr">
              <a:lnSpc>
                <a:spcPct val="100000"/>
              </a:lnSpc>
            </a:pPr>
            <a:r>
              <a:rPr lang="it-IT" sz="2400" b="1" u="heavy" spc="-10" dirty="0" smtClean="0">
                <a:latin typeface="Arial"/>
                <a:cs typeface="Arial"/>
              </a:rPr>
              <a:t>EKSPOZIMI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15177" y="2863585"/>
            <a:ext cx="1313815" cy="369332"/>
          </a:xfrm>
          <a:prstGeom prst="rect">
            <a:avLst/>
          </a:prstGeom>
          <a:solidFill>
            <a:srgbClr val="FF3200"/>
          </a:solidFill>
          <a:ln w="1904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805" algn="ctr">
              <a:lnSpc>
                <a:spcPct val="100000"/>
              </a:lnSpc>
            </a:pPr>
            <a:r>
              <a:rPr lang="it-IT" sz="2400" b="1" u="heavy" spc="5" dirty="0" smtClean="0">
                <a:latin typeface="Arial"/>
                <a:cs typeface="Arial"/>
              </a:rPr>
              <a:t>DEMI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08969" y="2939785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342899" y="0"/>
                </a:moveTo>
                <a:lnTo>
                  <a:pt x="342899" y="56387"/>
                </a:lnTo>
                <a:lnTo>
                  <a:pt x="0" y="56387"/>
                </a:lnTo>
                <a:lnTo>
                  <a:pt x="0" y="170687"/>
                </a:lnTo>
                <a:lnTo>
                  <a:pt x="342899" y="170687"/>
                </a:lnTo>
                <a:lnTo>
                  <a:pt x="342899" y="228599"/>
                </a:lnTo>
                <a:lnTo>
                  <a:pt x="457196" y="114299"/>
                </a:lnTo>
                <a:lnTo>
                  <a:pt x="342899" y="0"/>
                </a:lnTo>
                <a:close/>
              </a:path>
            </a:pathLst>
          </a:custGeom>
          <a:solidFill>
            <a:srgbClr val="352D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08969" y="2939785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342899" y="0"/>
                </a:moveTo>
                <a:lnTo>
                  <a:pt x="342899" y="56387"/>
                </a:lnTo>
                <a:lnTo>
                  <a:pt x="0" y="56387"/>
                </a:lnTo>
                <a:lnTo>
                  <a:pt x="0" y="170687"/>
                </a:lnTo>
                <a:lnTo>
                  <a:pt x="342899" y="170687"/>
                </a:lnTo>
                <a:lnTo>
                  <a:pt x="342899" y="228599"/>
                </a:lnTo>
                <a:lnTo>
                  <a:pt x="457196" y="114299"/>
                </a:lnTo>
                <a:lnTo>
                  <a:pt x="342899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60269" y="2939785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342899" y="0"/>
                </a:moveTo>
                <a:lnTo>
                  <a:pt x="342899" y="56387"/>
                </a:lnTo>
                <a:lnTo>
                  <a:pt x="0" y="56387"/>
                </a:lnTo>
                <a:lnTo>
                  <a:pt x="0" y="170687"/>
                </a:lnTo>
                <a:lnTo>
                  <a:pt x="342899" y="170687"/>
                </a:lnTo>
                <a:lnTo>
                  <a:pt x="342899" y="228599"/>
                </a:lnTo>
                <a:lnTo>
                  <a:pt x="457199" y="114299"/>
                </a:lnTo>
                <a:lnTo>
                  <a:pt x="342899" y="0"/>
                </a:lnTo>
                <a:close/>
              </a:path>
            </a:pathLst>
          </a:custGeom>
          <a:solidFill>
            <a:srgbClr val="352D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60269" y="2939785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342899" y="0"/>
                </a:moveTo>
                <a:lnTo>
                  <a:pt x="342899" y="56387"/>
                </a:lnTo>
                <a:lnTo>
                  <a:pt x="0" y="56387"/>
                </a:lnTo>
                <a:lnTo>
                  <a:pt x="0" y="170687"/>
                </a:lnTo>
                <a:lnTo>
                  <a:pt x="342899" y="170687"/>
                </a:lnTo>
                <a:lnTo>
                  <a:pt x="342899" y="228599"/>
                </a:lnTo>
                <a:lnTo>
                  <a:pt x="457199" y="114299"/>
                </a:lnTo>
                <a:lnTo>
                  <a:pt x="342899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552821" y="2939785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342899" y="0"/>
                </a:moveTo>
                <a:lnTo>
                  <a:pt x="342899" y="56387"/>
                </a:lnTo>
                <a:lnTo>
                  <a:pt x="0" y="56387"/>
                </a:lnTo>
                <a:lnTo>
                  <a:pt x="0" y="170687"/>
                </a:lnTo>
                <a:lnTo>
                  <a:pt x="342899" y="170687"/>
                </a:lnTo>
                <a:lnTo>
                  <a:pt x="342899" y="228599"/>
                </a:lnTo>
                <a:lnTo>
                  <a:pt x="457199" y="114299"/>
                </a:lnTo>
                <a:lnTo>
                  <a:pt x="342899" y="0"/>
                </a:lnTo>
                <a:close/>
              </a:path>
            </a:pathLst>
          </a:custGeom>
          <a:solidFill>
            <a:srgbClr val="352D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52821" y="2939785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342899" y="0"/>
                </a:moveTo>
                <a:lnTo>
                  <a:pt x="342899" y="56387"/>
                </a:lnTo>
                <a:lnTo>
                  <a:pt x="0" y="56387"/>
                </a:lnTo>
                <a:lnTo>
                  <a:pt x="0" y="170687"/>
                </a:lnTo>
                <a:lnTo>
                  <a:pt x="342899" y="170687"/>
                </a:lnTo>
                <a:lnTo>
                  <a:pt x="342899" y="228599"/>
                </a:lnTo>
                <a:lnTo>
                  <a:pt x="457199" y="114299"/>
                </a:lnTo>
                <a:lnTo>
                  <a:pt x="342899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07473" y="3473186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60469" y="3473186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32269" y="3473186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59873" y="3701786"/>
            <a:ext cx="4648200" cy="304800"/>
          </a:xfrm>
          <a:custGeom>
            <a:avLst/>
            <a:gdLst/>
            <a:ahLst/>
            <a:cxnLst/>
            <a:rect l="l" t="t" r="r" b="b"/>
            <a:pathLst>
              <a:path w="4648200" h="304800">
                <a:moveTo>
                  <a:pt x="495299" y="0"/>
                </a:moveTo>
                <a:lnTo>
                  <a:pt x="0" y="152399"/>
                </a:lnTo>
                <a:lnTo>
                  <a:pt x="495299" y="304799"/>
                </a:lnTo>
                <a:lnTo>
                  <a:pt x="495299" y="211835"/>
                </a:lnTo>
                <a:lnTo>
                  <a:pt x="4455029" y="211835"/>
                </a:lnTo>
                <a:lnTo>
                  <a:pt x="4648196" y="152399"/>
                </a:lnTo>
                <a:lnTo>
                  <a:pt x="4455029" y="92963"/>
                </a:lnTo>
                <a:lnTo>
                  <a:pt x="495299" y="92963"/>
                </a:lnTo>
                <a:lnTo>
                  <a:pt x="495299" y="0"/>
                </a:lnTo>
                <a:close/>
              </a:path>
              <a:path w="4648200" h="304800">
                <a:moveTo>
                  <a:pt x="4455029" y="211835"/>
                </a:moveTo>
                <a:lnTo>
                  <a:pt x="4152896" y="211835"/>
                </a:lnTo>
                <a:lnTo>
                  <a:pt x="4152896" y="304799"/>
                </a:lnTo>
                <a:lnTo>
                  <a:pt x="4455029" y="211835"/>
                </a:lnTo>
                <a:close/>
              </a:path>
              <a:path w="4648200" h="304800">
                <a:moveTo>
                  <a:pt x="4152896" y="0"/>
                </a:moveTo>
                <a:lnTo>
                  <a:pt x="4152896" y="92963"/>
                </a:lnTo>
                <a:lnTo>
                  <a:pt x="4455029" y="92963"/>
                </a:lnTo>
                <a:lnTo>
                  <a:pt x="4152896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59873" y="3701786"/>
            <a:ext cx="4648200" cy="304800"/>
          </a:xfrm>
          <a:custGeom>
            <a:avLst/>
            <a:gdLst/>
            <a:ahLst/>
            <a:cxnLst/>
            <a:rect l="l" t="t" r="r" b="b"/>
            <a:pathLst>
              <a:path w="4648200" h="304800">
                <a:moveTo>
                  <a:pt x="0" y="152399"/>
                </a:moveTo>
                <a:lnTo>
                  <a:pt x="495299" y="304799"/>
                </a:lnTo>
                <a:lnTo>
                  <a:pt x="495299" y="211835"/>
                </a:lnTo>
                <a:lnTo>
                  <a:pt x="4152896" y="211835"/>
                </a:lnTo>
                <a:lnTo>
                  <a:pt x="4152896" y="304799"/>
                </a:lnTo>
                <a:lnTo>
                  <a:pt x="4648196" y="152399"/>
                </a:lnTo>
                <a:lnTo>
                  <a:pt x="4152896" y="0"/>
                </a:lnTo>
                <a:lnTo>
                  <a:pt x="4152896" y="92963"/>
                </a:lnTo>
                <a:lnTo>
                  <a:pt x="495299" y="92963"/>
                </a:lnTo>
                <a:lnTo>
                  <a:pt x="495299" y="0"/>
                </a:lnTo>
                <a:lnTo>
                  <a:pt x="0" y="15239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12869" y="3701786"/>
            <a:ext cx="2743200" cy="304800"/>
          </a:xfrm>
          <a:custGeom>
            <a:avLst/>
            <a:gdLst/>
            <a:ahLst/>
            <a:cxnLst/>
            <a:rect l="l" t="t" r="r" b="b"/>
            <a:pathLst>
              <a:path w="2743200" h="304800">
                <a:moveTo>
                  <a:pt x="396239" y="0"/>
                </a:moveTo>
                <a:lnTo>
                  <a:pt x="0" y="152399"/>
                </a:lnTo>
                <a:lnTo>
                  <a:pt x="396239" y="304799"/>
                </a:lnTo>
                <a:lnTo>
                  <a:pt x="396239" y="220979"/>
                </a:lnTo>
                <a:lnTo>
                  <a:pt x="2564891" y="220979"/>
                </a:lnTo>
                <a:lnTo>
                  <a:pt x="2743199" y="152399"/>
                </a:lnTo>
                <a:lnTo>
                  <a:pt x="2564891" y="83819"/>
                </a:lnTo>
                <a:lnTo>
                  <a:pt x="396239" y="83819"/>
                </a:lnTo>
                <a:lnTo>
                  <a:pt x="396239" y="0"/>
                </a:lnTo>
                <a:close/>
              </a:path>
              <a:path w="2743200" h="304800">
                <a:moveTo>
                  <a:pt x="2564891" y="220979"/>
                </a:moveTo>
                <a:lnTo>
                  <a:pt x="2346959" y="220979"/>
                </a:lnTo>
                <a:lnTo>
                  <a:pt x="2346959" y="304799"/>
                </a:lnTo>
                <a:lnTo>
                  <a:pt x="2564891" y="220979"/>
                </a:lnTo>
                <a:close/>
              </a:path>
              <a:path w="2743200" h="304800">
                <a:moveTo>
                  <a:pt x="2346959" y="0"/>
                </a:moveTo>
                <a:lnTo>
                  <a:pt x="2346959" y="83819"/>
                </a:lnTo>
                <a:lnTo>
                  <a:pt x="2564891" y="83819"/>
                </a:lnTo>
                <a:lnTo>
                  <a:pt x="2346959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12869" y="3701786"/>
            <a:ext cx="2743200" cy="304800"/>
          </a:xfrm>
          <a:custGeom>
            <a:avLst/>
            <a:gdLst/>
            <a:ahLst/>
            <a:cxnLst/>
            <a:rect l="l" t="t" r="r" b="b"/>
            <a:pathLst>
              <a:path w="2743200" h="304800">
                <a:moveTo>
                  <a:pt x="0" y="152399"/>
                </a:moveTo>
                <a:lnTo>
                  <a:pt x="396239" y="304799"/>
                </a:lnTo>
                <a:lnTo>
                  <a:pt x="396239" y="220979"/>
                </a:lnTo>
                <a:lnTo>
                  <a:pt x="2346959" y="220979"/>
                </a:lnTo>
                <a:lnTo>
                  <a:pt x="2346959" y="304799"/>
                </a:lnTo>
                <a:lnTo>
                  <a:pt x="2743199" y="152399"/>
                </a:lnTo>
                <a:lnTo>
                  <a:pt x="2346959" y="0"/>
                </a:lnTo>
                <a:lnTo>
                  <a:pt x="2346959" y="83819"/>
                </a:lnTo>
                <a:lnTo>
                  <a:pt x="396239" y="83819"/>
                </a:lnTo>
                <a:lnTo>
                  <a:pt x="396239" y="0"/>
                </a:lnTo>
                <a:lnTo>
                  <a:pt x="0" y="15239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666379" y="4216206"/>
            <a:ext cx="1919605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950" spc="-110" dirty="0" smtClean="0">
                <a:solidFill>
                  <a:srgbClr val="C00000"/>
                </a:solidFill>
                <a:latin typeface="Tahoma"/>
                <a:cs typeface="Tahoma"/>
              </a:rPr>
              <a:t>P</a:t>
            </a:r>
            <a:r>
              <a:rPr lang="it-IT" sz="2950" spc="-110" dirty="0" smtClean="0">
                <a:solidFill>
                  <a:srgbClr val="C00000"/>
                </a:solidFill>
                <a:latin typeface="Tahoma"/>
                <a:cs typeface="Tahoma"/>
              </a:rPr>
              <a:t>arandalimi</a:t>
            </a:r>
            <a:endParaRPr sz="2950" dirty="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92789" y="4593332"/>
            <a:ext cx="1894839" cy="0"/>
          </a:xfrm>
          <a:custGeom>
            <a:avLst/>
            <a:gdLst/>
            <a:ahLst/>
            <a:cxnLst/>
            <a:rect l="l" t="t" r="r" b="b"/>
            <a:pathLst>
              <a:path w="1894839">
                <a:moveTo>
                  <a:pt x="0" y="0"/>
                </a:moveTo>
                <a:lnTo>
                  <a:pt x="1894331" y="0"/>
                </a:lnTo>
              </a:path>
            </a:pathLst>
          </a:custGeom>
          <a:ln w="226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79073" y="4579615"/>
            <a:ext cx="1894839" cy="0"/>
          </a:xfrm>
          <a:custGeom>
            <a:avLst/>
            <a:gdLst/>
            <a:ahLst/>
            <a:cxnLst/>
            <a:rect l="l" t="t" r="r" b="b"/>
            <a:pathLst>
              <a:path w="1894839">
                <a:moveTo>
                  <a:pt x="0" y="0"/>
                </a:moveTo>
                <a:lnTo>
                  <a:pt x="1894331" y="0"/>
                </a:lnTo>
              </a:path>
            </a:pathLst>
          </a:custGeom>
          <a:ln w="2260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857382" y="4249734"/>
            <a:ext cx="1668145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2950" spc="-110" dirty="0" smtClean="0">
                <a:solidFill>
                  <a:srgbClr val="C00000"/>
                </a:solidFill>
                <a:latin typeface="Tahoma"/>
                <a:cs typeface="Tahoma"/>
              </a:rPr>
              <a:t>Mbrojtja</a:t>
            </a:r>
            <a:endParaRPr sz="2950" dirty="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883786" y="4626859"/>
            <a:ext cx="1643380" cy="0"/>
          </a:xfrm>
          <a:custGeom>
            <a:avLst/>
            <a:gdLst/>
            <a:ahLst/>
            <a:cxnLst/>
            <a:rect l="l" t="t" r="r" b="b"/>
            <a:pathLst>
              <a:path w="1643379">
                <a:moveTo>
                  <a:pt x="0" y="0"/>
                </a:moveTo>
                <a:lnTo>
                  <a:pt x="1642871" y="0"/>
                </a:lnTo>
              </a:path>
            </a:pathLst>
          </a:custGeom>
          <a:ln w="226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70069" y="4613144"/>
            <a:ext cx="1643380" cy="0"/>
          </a:xfrm>
          <a:custGeom>
            <a:avLst/>
            <a:gdLst/>
            <a:ahLst/>
            <a:cxnLst/>
            <a:rect l="l" t="t" r="r" b="b"/>
            <a:pathLst>
              <a:path w="1643379">
                <a:moveTo>
                  <a:pt x="0" y="0"/>
                </a:moveTo>
                <a:lnTo>
                  <a:pt x="1642871" y="0"/>
                </a:lnTo>
              </a:path>
            </a:pathLst>
          </a:custGeom>
          <a:ln w="2260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61957" y="947822"/>
            <a:ext cx="1174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1841500" y="650036"/>
            <a:ext cx="6896748" cy="738664"/>
          </a:xfrm>
        </p:spPr>
        <p:txBody>
          <a:bodyPr/>
          <a:lstStyle/>
          <a:p>
            <a:pPr algn="ctr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Teksti unik ne lenden e 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Shendetit </a:t>
            </a:r>
            <a:b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dhe te Sigurise ne vendet e punes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7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59206" y="1601059"/>
            <a:ext cx="8534400" cy="5206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747895">
              <a:lnSpc>
                <a:spcPts val="2740"/>
              </a:lnSpc>
            </a:pPr>
            <a:r>
              <a:rPr sz="2400" dirty="0" smtClean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</a:t>
            </a:r>
            <a:r>
              <a:rPr lang="it-IT" sz="2400" spc="-10" dirty="0" smtClean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ULLI</a:t>
            </a:r>
            <a:r>
              <a:rPr sz="2400" spc="150" dirty="0" smtClean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endParaRPr lang="it-IT" sz="2400" dirty="0" smtClean="0">
              <a:solidFill>
                <a:srgbClr val="FF3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4747895">
              <a:lnSpc>
                <a:spcPts val="2740"/>
              </a:lnSpc>
            </a:pPr>
            <a:r>
              <a:rPr lang="it-IT" sz="2200" spc="-5" dirty="0" smtClean="0">
                <a:solidFill>
                  <a:srgbClr val="006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PARIME TE PERGJTHSHME </a:t>
            </a:r>
          </a:p>
          <a:p>
            <a:pPr marL="12700" marR="4747895">
              <a:lnSpc>
                <a:spcPts val="2740"/>
              </a:lnSpc>
            </a:pPr>
            <a:r>
              <a:rPr lang="en-US" sz="2400" dirty="0" smtClean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TITULLI</a:t>
            </a:r>
            <a:r>
              <a:rPr sz="2400" spc="150" dirty="0" smtClean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2600"/>
              </a:lnSpc>
            </a:pPr>
            <a:r>
              <a:rPr lang="it-IT" sz="2400" spc="-10" dirty="0" smtClean="0">
                <a:solidFill>
                  <a:srgbClr val="006500"/>
                </a:solidFill>
                <a:latin typeface="Tahoma"/>
                <a:cs typeface="Tahoma"/>
              </a:rPr>
              <a:t>VENDET E PUNES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ts val="2740"/>
              </a:lnSpc>
            </a:pPr>
            <a:r>
              <a:rPr lang="en-US" sz="2400" dirty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TITULLI</a:t>
            </a:r>
            <a:r>
              <a:rPr sz="2400" spc="150" dirty="0" smtClean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FF3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367665">
              <a:lnSpc>
                <a:spcPts val="2740"/>
              </a:lnSpc>
              <a:spcBef>
                <a:spcPts val="135"/>
              </a:spcBef>
            </a:pPr>
            <a:r>
              <a:rPr lang="it-IT" sz="2400" spc="-5" dirty="0" smtClean="0">
                <a:solidFill>
                  <a:srgbClr val="006500"/>
                </a:solidFill>
                <a:latin typeface="Tahoma"/>
                <a:cs typeface="Tahoma"/>
              </a:rPr>
              <a:t>P</a:t>
            </a:r>
            <a:r>
              <a:rPr sz="2400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lang="it-IT" sz="2400" dirty="0" smtClean="0">
                <a:solidFill>
                  <a:srgbClr val="006500"/>
                </a:solidFill>
                <a:latin typeface="Tahoma"/>
                <a:cs typeface="Tahoma"/>
              </a:rPr>
              <a:t>RDORIMI I INSTRUMENTAVE TE PUNES DHE TE PMI</a:t>
            </a:r>
            <a:r>
              <a:rPr sz="2400" dirty="0" smtClean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endParaRPr lang="it-IT" sz="2400" dirty="0" smtClean="0">
              <a:solidFill>
                <a:srgbClr val="006500"/>
              </a:solidFill>
              <a:latin typeface="Times New Roman"/>
              <a:cs typeface="Times New Roman"/>
            </a:endParaRPr>
          </a:p>
          <a:p>
            <a:pPr marL="12700" marR="367665">
              <a:lnSpc>
                <a:spcPts val="2740"/>
              </a:lnSpc>
              <a:spcBef>
                <a:spcPts val="135"/>
              </a:spcBef>
            </a:pPr>
            <a:r>
              <a:rPr lang="en-US" sz="2400" dirty="0" smtClean="0">
                <a:solidFill>
                  <a:srgbClr val="FF3200"/>
                </a:solidFill>
                <a:latin typeface="Tahoma"/>
                <a:cs typeface="Tahoma"/>
              </a:rPr>
              <a:t>TITULLI</a:t>
            </a:r>
            <a:r>
              <a:rPr sz="2400" spc="15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3200"/>
                </a:solidFill>
                <a:latin typeface="Tahoma"/>
                <a:cs typeface="Tahoma"/>
              </a:rPr>
              <a:t>IV</a:t>
            </a:r>
            <a:endParaRPr sz="2400" dirty="0">
              <a:latin typeface="Tahoma"/>
              <a:cs typeface="Tahoma"/>
            </a:endParaRPr>
          </a:p>
          <a:p>
            <a:pPr marL="12700" marR="2569210">
              <a:lnSpc>
                <a:spcPts val="2740"/>
              </a:lnSpc>
            </a:pPr>
            <a:r>
              <a:rPr lang="it-IT" sz="2000" spc="-20" dirty="0" smtClean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</a:t>
            </a:r>
            <a:r>
              <a:rPr sz="2000" spc="-15" dirty="0" smtClean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</a:t>
            </a:r>
            <a:r>
              <a:rPr sz="2000" spc="-10" dirty="0" smtClean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N</a:t>
            </a:r>
            <a:r>
              <a:rPr sz="2000" dirty="0" smtClean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TI</a:t>
            </a:r>
            <a:r>
              <a:rPr sz="2000" spc="-5" dirty="0" smtClean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</a:t>
            </a:r>
            <a:r>
              <a:rPr sz="2000" spc="-20" dirty="0" smtClean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R</a:t>
            </a:r>
            <a:r>
              <a:rPr lang="it-IT" sz="2000" dirty="0" smtClean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ET E PERKOHSHEM OSE </a:t>
            </a:r>
            <a:r>
              <a:rPr lang="it-IT" sz="2000" dirty="0">
                <a:solidFill>
                  <a:srgbClr val="0065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TE  LEVIZSHEM </a:t>
            </a:r>
          </a:p>
          <a:p>
            <a:pPr marL="12700" marR="2569210">
              <a:lnSpc>
                <a:spcPts val="2740"/>
              </a:lnSpc>
            </a:pPr>
            <a:r>
              <a:rPr lang="en-US" sz="2400" dirty="0" smtClean="0">
                <a:solidFill>
                  <a:srgbClr val="FF3200"/>
                </a:solidFill>
                <a:latin typeface="Tahoma"/>
                <a:cs typeface="Tahoma"/>
              </a:rPr>
              <a:t>TITULLI</a:t>
            </a:r>
            <a:r>
              <a:rPr sz="2400" spc="15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3200"/>
                </a:solidFill>
                <a:latin typeface="Tahoma"/>
                <a:cs typeface="Tahoma"/>
              </a:rPr>
              <a:t>V</a:t>
            </a:r>
            <a:endParaRPr sz="2400" dirty="0">
              <a:latin typeface="Tahoma"/>
              <a:cs typeface="Tahoma"/>
            </a:endParaRPr>
          </a:p>
          <a:p>
            <a:pPr marL="12700" marR="5080">
              <a:lnSpc>
                <a:spcPts val="2740"/>
              </a:lnSpc>
            </a:pPr>
            <a:r>
              <a:rPr sz="2400" spc="-10" dirty="0" smtClean="0">
                <a:solidFill>
                  <a:srgbClr val="006500"/>
                </a:solidFill>
                <a:latin typeface="Tahoma"/>
                <a:cs typeface="Tahoma"/>
              </a:rPr>
              <a:t>S</a:t>
            </a:r>
            <a:r>
              <a:rPr lang="it-IT" sz="2400" spc="-5" dirty="0" smtClean="0">
                <a:solidFill>
                  <a:srgbClr val="006500"/>
                </a:solidFill>
                <a:latin typeface="Tahoma"/>
                <a:cs typeface="Tahoma"/>
              </a:rPr>
              <a:t>I</a:t>
            </a:r>
            <a:r>
              <a:rPr lang="it-IT" sz="2400" dirty="0" smtClean="0">
                <a:solidFill>
                  <a:srgbClr val="006500"/>
                </a:solidFill>
                <a:latin typeface="Tahoma"/>
                <a:cs typeface="Tahoma"/>
              </a:rPr>
              <a:t>NJ</a:t>
            </a:r>
            <a:r>
              <a:rPr sz="2400" spc="-15" dirty="0" smtClean="0">
                <a:solidFill>
                  <a:srgbClr val="006500"/>
                </a:solidFill>
                <a:latin typeface="Tahoma"/>
                <a:cs typeface="Tahoma"/>
              </a:rPr>
              <a:t>A</a:t>
            </a:r>
            <a:r>
              <a:rPr sz="2400" spc="-10" dirty="0" smtClean="0">
                <a:solidFill>
                  <a:srgbClr val="006500"/>
                </a:solidFill>
                <a:latin typeface="Tahoma"/>
                <a:cs typeface="Tahoma"/>
              </a:rPr>
              <a:t>L</a:t>
            </a:r>
            <a:r>
              <a:rPr lang="it-IT" sz="2400" spc="-5" dirty="0" smtClean="0">
                <a:solidFill>
                  <a:srgbClr val="006500"/>
                </a:solidFill>
                <a:latin typeface="Tahoma"/>
                <a:cs typeface="Tahoma"/>
              </a:rPr>
              <a:t>IS</a:t>
            </a:r>
            <a:r>
              <a:rPr sz="2400" dirty="0" smtClean="0">
                <a:solidFill>
                  <a:srgbClr val="006500"/>
                </a:solidFill>
                <a:latin typeface="Tahoma"/>
                <a:cs typeface="Tahoma"/>
              </a:rPr>
              <a:t>T</a:t>
            </a:r>
            <a:r>
              <a:rPr sz="2400" spc="15" dirty="0" smtClean="0">
                <a:solidFill>
                  <a:srgbClr val="006500"/>
                </a:solidFill>
                <a:latin typeface="Tahoma"/>
                <a:cs typeface="Tahoma"/>
              </a:rPr>
              <a:t>I</a:t>
            </a:r>
            <a:r>
              <a:rPr lang="it-IT" sz="2400" spc="-20" dirty="0" smtClean="0">
                <a:solidFill>
                  <a:srgbClr val="006500"/>
                </a:solidFill>
                <a:latin typeface="Tahoma"/>
                <a:cs typeface="Tahoma"/>
              </a:rPr>
              <a:t>K</a:t>
            </a:r>
            <a:r>
              <a:rPr sz="2400" spc="-15" dirty="0" smtClean="0">
                <a:solidFill>
                  <a:srgbClr val="006500"/>
                </a:solidFill>
                <a:latin typeface="Tahoma"/>
                <a:cs typeface="Tahoma"/>
              </a:rPr>
              <a:t>A</a:t>
            </a:r>
            <a:r>
              <a:rPr sz="2400" spc="145" dirty="0" smtClean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lang="it-IT" sz="2400" dirty="0" smtClean="0">
                <a:solidFill>
                  <a:srgbClr val="006500"/>
                </a:solidFill>
                <a:latin typeface="Tahoma"/>
                <a:cs typeface="Tahoma"/>
              </a:rPr>
              <a:t>PER SIGURINE DHE SHENDETIN NE PUNE</a:t>
            </a:r>
            <a:r>
              <a:rPr sz="2400" spc="160" dirty="0" smtClean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FF3200"/>
                </a:solidFill>
                <a:latin typeface="Tahoma"/>
                <a:cs typeface="Tahoma"/>
              </a:rPr>
              <a:t>TITULLI</a:t>
            </a:r>
            <a:r>
              <a:rPr sz="2400" spc="15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3200"/>
                </a:solidFill>
                <a:latin typeface="Tahoma"/>
                <a:cs typeface="Tahoma"/>
              </a:rPr>
              <a:t>V</a:t>
            </a:r>
            <a:r>
              <a:rPr sz="2400" dirty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ts val="2600"/>
              </a:lnSpc>
            </a:pPr>
            <a:r>
              <a:rPr lang="it-IT" sz="2400" spc="-25" dirty="0" smtClean="0">
                <a:solidFill>
                  <a:srgbClr val="006500"/>
                </a:solidFill>
                <a:latin typeface="Tahoma"/>
                <a:cs typeface="Tahoma"/>
              </a:rPr>
              <a:t>LEVIZJA ME DORE E NGARKESAVE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ts val="2740"/>
              </a:lnSpc>
            </a:pPr>
            <a:r>
              <a:rPr lang="en-US" sz="2400" dirty="0">
                <a:solidFill>
                  <a:srgbClr val="FF3200"/>
                </a:solidFill>
                <a:latin typeface="Tahoma"/>
                <a:cs typeface="Tahoma"/>
              </a:rPr>
              <a:t>TITULLI</a:t>
            </a:r>
            <a:r>
              <a:rPr sz="2400" spc="15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3200"/>
                </a:solidFill>
                <a:latin typeface="Tahoma"/>
                <a:cs typeface="Tahoma"/>
              </a:rPr>
              <a:t>V</a:t>
            </a:r>
            <a:r>
              <a:rPr sz="2400" dirty="0">
                <a:solidFill>
                  <a:srgbClr val="FF3200"/>
                </a:solidFill>
                <a:latin typeface="Tahoma"/>
                <a:cs typeface="Tahoma"/>
              </a:rPr>
              <a:t>II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ts val="2810"/>
              </a:lnSpc>
            </a:pPr>
            <a:r>
              <a:rPr lang="it-IT" sz="2400" spc="-15" dirty="0" smtClean="0">
                <a:solidFill>
                  <a:srgbClr val="006500"/>
                </a:solidFill>
                <a:latin typeface="Tahoma"/>
                <a:cs typeface="Tahoma"/>
              </a:rPr>
              <a:t>PAJISJET E PAJISJURA ME </a:t>
            </a:r>
            <a:r>
              <a:rPr sz="2400" spc="-5" dirty="0" smtClean="0">
                <a:solidFill>
                  <a:srgbClr val="006500"/>
                </a:solidFill>
                <a:latin typeface="Tahoma"/>
                <a:cs typeface="Tahoma"/>
              </a:rPr>
              <a:t>V</a:t>
            </a:r>
            <a:r>
              <a:rPr sz="2400" dirty="0" smtClean="0">
                <a:solidFill>
                  <a:srgbClr val="006500"/>
                </a:solidFill>
                <a:latin typeface="Tahoma"/>
                <a:cs typeface="Tahoma"/>
              </a:rPr>
              <a:t>I</a:t>
            </a:r>
            <a:r>
              <a:rPr sz="2400" spc="-10" dirty="0" smtClean="0">
                <a:solidFill>
                  <a:srgbClr val="006500"/>
                </a:solidFill>
                <a:latin typeface="Tahoma"/>
                <a:cs typeface="Tahoma"/>
              </a:rPr>
              <a:t>D</a:t>
            </a:r>
            <a:r>
              <a:rPr sz="2400" spc="-5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sz="2400" spc="-15" dirty="0" smtClean="0">
                <a:solidFill>
                  <a:srgbClr val="006500"/>
                </a:solidFill>
                <a:latin typeface="Tahoma"/>
                <a:cs typeface="Tahoma"/>
              </a:rPr>
              <a:t>O</a:t>
            </a:r>
            <a:r>
              <a:rPr sz="2400" dirty="0" smtClean="0">
                <a:solidFill>
                  <a:srgbClr val="006500"/>
                </a:solidFill>
                <a:latin typeface="Tahoma"/>
                <a:cs typeface="Tahoma"/>
              </a:rPr>
              <a:t>T</a:t>
            </a:r>
            <a:r>
              <a:rPr sz="2400" spc="-5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sz="2400" spc="-25" dirty="0" smtClean="0">
                <a:solidFill>
                  <a:srgbClr val="006500"/>
                </a:solidFill>
                <a:latin typeface="Tahoma"/>
                <a:cs typeface="Tahoma"/>
              </a:rPr>
              <a:t>RM</a:t>
            </a:r>
            <a:r>
              <a:rPr sz="2400" dirty="0" smtClean="0">
                <a:solidFill>
                  <a:srgbClr val="006500"/>
                </a:solidFill>
                <a:latin typeface="Tahoma"/>
                <a:cs typeface="Tahoma"/>
              </a:rPr>
              <a:t>IN</a:t>
            </a:r>
            <a:r>
              <a:rPr sz="2400" spc="-15" dirty="0" smtClean="0">
                <a:solidFill>
                  <a:srgbClr val="006500"/>
                </a:solidFill>
                <a:latin typeface="Tahoma"/>
                <a:cs typeface="Tahoma"/>
              </a:rPr>
              <a:t>A</a:t>
            </a:r>
            <a:r>
              <a:rPr sz="2400" spc="-10" dirty="0" smtClean="0">
                <a:solidFill>
                  <a:srgbClr val="006500"/>
                </a:solidFill>
                <a:latin typeface="Tahoma"/>
                <a:cs typeface="Tahoma"/>
              </a:rPr>
              <a:t>L</a:t>
            </a:r>
            <a:r>
              <a:rPr lang="it-IT" sz="2400" dirty="0" smtClean="0">
                <a:solidFill>
                  <a:srgbClr val="006500"/>
                </a:solidFill>
                <a:latin typeface="Tahoma"/>
                <a:cs typeface="Tahoma"/>
              </a:rPr>
              <a:t>E </a:t>
            </a:r>
            <a:r>
              <a:rPr sz="2400" dirty="0" smtClean="0">
                <a:solidFill>
                  <a:srgbClr val="006500"/>
                </a:solidFill>
                <a:latin typeface="Tahoma"/>
                <a:cs typeface="Tahoma"/>
              </a:rPr>
              <a:t>(</a:t>
            </a:r>
            <a:r>
              <a:rPr sz="2400" spc="-5" dirty="0" smtClean="0">
                <a:solidFill>
                  <a:srgbClr val="006500"/>
                </a:solidFill>
                <a:latin typeface="Tahoma"/>
                <a:cs typeface="Tahoma"/>
              </a:rPr>
              <a:t>V</a:t>
            </a:r>
            <a:r>
              <a:rPr sz="2400" dirty="0" smtClean="0">
                <a:solidFill>
                  <a:srgbClr val="006500"/>
                </a:solidFill>
                <a:latin typeface="Tahoma"/>
                <a:cs typeface="Tahoma"/>
              </a:rPr>
              <a:t>DT</a:t>
            </a:r>
            <a:r>
              <a:rPr sz="2400" dirty="0">
                <a:solidFill>
                  <a:srgbClr val="006500"/>
                </a:solidFill>
                <a:latin typeface="Tahoma"/>
                <a:cs typeface="Tahoma"/>
              </a:rPr>
              <a:t>)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957" y="947822"/>
            <a:ext cx="1174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34857" y="482826"/>
            <a:ext cx="6783098" cy="961802"/>
          </a:xfrm>
        </p:spPr>
        <p:txBody>
          <a:bodyPr/>
          <a:lstStyle/>
          <a:p>
            <a:pPr algn="ctr">
              <a:lnSpc>
                <a:spcPts val="2500"/>
              </a:lnSpc>
            </a:pPr>
            <a:r>
              <a:rPr lang="it-IT" b="0" dirty="0"/>
              <a:t>Teksti unik ne lenden e </a:t>
            </a:r>
            <a:r>
              <a:rPr lang="it-IT" b="0" u="sng" dirty="0"/>
              <a:t>Shendetit </a:t>
            </a:r>
            <a:br>
              <a:rPr lang="it-IT" b="0" u="sng" dirty="0"/>
            </a:br>
            <a:r>
              <a:rPr lang="it-IT" b="0" u="sng" dirty="0"/>
              <a:t> dhe te Sigurise ne vendet e </a:t>
            </a:r>
            <a:r>
              <a:rPr lang="it-IT" b="0" u="sng" dirty="0" smtClean="0"/>
              <a:t>punes </a:t>
            </a:r>
            <a:r>
              <a:rPr lang="it-IT" b="0" dirty="0" smtClean="0"/>
              <a:t/>
            </a:r>
            <a:br>
              <a:rPr lang="it-IT" b="0" dirty="0" smtClean="0"/>
            </a:br>
            <a:r>
              <a:rPr lang="it-IT" b="0" dirty="0" smtClean="0"/>
              <a:t>Treguesi i T.U. 81/08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8</a:t>
            </a:fld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5082" y="1589498"/>
            <a:ext cx="8304018" cy="4180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361054">
              <a:lnSpc>
                <a:spcPts val="2510"/>
              </a:lnSpc>
            </a:pPr>
            <a:r>
              <a:rPr sz="2200" spc="-15" dirty="0" smtClean="0">
                <a:solidFill>
                  <a:srgbClr val="FF3200"/>
                </a:solidFill>
                <a:latin typeface="Tahoma"/>
                <a:cs typeface="Tahoma"/>
              </a:rPr>
              <a:t>TI</a:t>
            </a:r>
            <a:r>
              <a:rPr sz="2200" spc="-5" dirty="0" smtClean="0">
                <a:solidFill>
                  <a:srgbClr val="FF32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FF3200"/>
                </a:solidFill>
                <a:latin typeface="Tahoma"/>
                <a:cs typeface="Tahoma"/>
              </a:rPr>
              <a:t>ULLI</a:t>
            </a:r>
            <a:r>
              <a:rPr sz="2200" spc="14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3200"/>
                </a:solidFill>
                <a:latin typeface="Tahoma"/>
                <a:cs typeface="Tahoma"/>
              </a:rPr>
              <a:t>VI</a:t>
            </a:r>
            <a:r>
              <a:rPr sz="2200" spc="-15" dirty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r>
              <a:rPr sz="2200" spc="-10" dirty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r>
              <a:rPr sz="2200" spc="-10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endParaRPr lang="it-IT" sz="2200" spc="-10" dirty="0" smtClean="0">
              <a:solidFill>
                <a:srgbClr val="FF3200"/>
              </a:solidFill>
              <a:latin typeface="Times New Roman"/>
              <a:cs typeface="Times New Roman"/>
            </a:endParaRPr>
          </a:p>
          <a:p>
            <a:pPr marL="12700" marR="3361054">
              <a:lnSpc>
                <a:spcPts val="2510"/>
              </a:lnSpc>
            </a:pP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A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G</a:t>
            </a:r>
            <a:r>
              <a:rPr lang="it-IT" sz="2200" spc="-20" dirty="0" smtClean="0">
                <a:solidFill>
                  <a:srgbClr val="006500"/>
                </a:solidFill>
                <a:latin typeface="Tahoma"/>
                <a:cs typeface="Tahoma"/>
              </a:rPr>
              <a:t>J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N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ET </a:t>
            </a:r>
            <a:r>
              <a:rPr sz="2200" spc="-10" dirty="0" smtClean="0">
                <a:solidFill>
                  <a:srgbClr val="006500"/>
                </a:solidFill>
                <a:latin typeface="Tahoma"/>
                <a:cs typeface="Tahoma"/>
              </a:rPr>
              <a:t>F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I</a:t>
            </a:r>
            <a:r>
              <a:rPr lang="it-IT" sz="2200" spc="-5" dirty="0" smtClean="0">
                <a:solidFill>
                  <a:srgbClr val="006500"/>
                </a:solidFill>
                <a:latin typeface="Tahoma"/>
                <a:cs typeface="Tahoma"/>
              </a:rPr>
              <a:t>Z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IKE</a:t>
            </a:r>
            <a:endParaRPr sz="2200" dirty="0">
              <a:latin typeface="Tahoma"/>
              <a:cs typeface="Tahoma"/>
            </a:endParaRPr>
          </a:p>
          <a:p>
            <a:pPr marL="201295" indent="-188595">
              <a:lnSpc>
                <a:spcPts val="2320"/>
              </a:lnSpc>
              <a:buClr>
                <a:srgbClr val="996532"/>
              </a:buClr>
              <a:buSzPct val="95652"/>
              <a:buFont typeface="Tahoma"/>
              <a:buChar char="-"/>
              <a:tabLst>
                <a:tab pos="201930" algn="l"/>
              </a:tabLst>
            </a:pPr>
            <a:r>
              <a:rPr lang="it-IT" sz="2300" spc="-70" dirty="0" smtClean="0">
                <a:solidFill>
                  <a:srgbClr val="996532"/>
                </a:solidFill>
                <a:latin typeface="Tahoma"/>
                <a:cs typeface="Tahoma"/>
              </a:rPr>
              <a:t>Zhurmat</a:t>
            </a:r>
            <a:endParaRPr sz="2300" dirty="0">
              <a:latin typeface="Tahoma"/>
              <a:cs typeface="Tahoma"/>
            </a:endParaRPr>
          </a:p>
          <a:p>
            <a:pPr marL="201295" indent="-188595">
              <a:lnSpc>
                <a:spcPts val="2500"/>
              </a:lnSpc>
              <a:buClr>
                <a:srgbClr val="996532"/>
              </a:buClr>
              <a:buSzPct val="95652"/>
              <a:buFont typeface="Tahoma"/>
              <a:buChar char="-"/>
              <a:tabLst>
                <a:tab pos="201930" algn="l"/>
              </a:tabLst>
            </a:pPr>
            <a:r>
              <a:rPr sz="2300" spc="-75" dirty="0" smtClean="0">
                <a:solidFill>
                  <a:srgbClr val="996532"/>
                </a:solidFill>
                <a:latin typeface="Tahoma"/>
                <a:cs typeface="Tahoma"/>
              </a:rPr>
              <a:t>V</a:t>
            </a:r>
            <a:r>
              <a:rPr sz="2300" spc="-30" dirty="0" smtClean="0">
                <a:solidFill>
                  <a:srgbClr val="996532"/>
                </a:solidFill>
                <a:latin typeface="Tahoma"/>
                <a:cs typeface="Tahoma"/>
              </a:rPr>
              <a:t>i</a:t>
            </a: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b</a:t>
            </a:r>
            <a:r>
              <a:rPr sz="2300" spc="-50" dirty="0" smtClean="0">
                <a:solidFill>
                  <a:srgbClr val="996532"/>
                </a:solidFill>
                <a:latin typeface="Tahoma"/>
                <a:cs typeface="Tahoma"/>
              </a:rPr>
              <a:t>r</a:t>
            </a: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a</a:t>
            </a:r>
            <a:r>
              <a:rPr lang="it-IT" sz="2300" spc="-60" dirty="0" smtClean="0">
                <a:solidFill>
                  <a:srgbClr val="996532"/>
                </a:solidFill>
                <a:latin typeface="Tahoma"/>
                <a:cs typeface="Tahoma"/>
              </a:rPr>
              <a:t>c</a:t>
            </a:r>
            <a:r>
              <a:rPr sz="2300" spc="-30" dirty="0" smtClean="0">
                <a:solidFill>
                  <a:srgbClr val="996532"/>
                </a:solidFill>
                <a:latin typeface="Tahoma"/>
                <a:cs typeface="Tahoma"/>
              </a:rPr>
              <a:t>i</a:t>
            </a: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on</a:t>
            </a:r>
            <a:r>
              <a:rPr lang="it-IT" sz="2300" spc="-30" dirty="0" smtClean="0">
                <a:solidFill>
                  <a:srgbClr val="996532"/>
                </a:solidFill>
                <a:latin typeface="Tahoma"/>
                <a:cs typeface="Tahoma"/>
              </a:rPr>
              <a:t>et</a:t>
            </a:r>
            <a:endParaRPr sz="2300" dirty="0">
              <a:latin typeface="Tahoma"/>
              <a:cs typeface="Tahoma"/>
            </a:endParaRPr>
          </a:p>
          <a:p>
            <a:pPr marL="201295" indent="-188595">
              <a:lnSpc>
                <a:spcPts val="2500"/>
              </a:lnSpc>
              <a:buClr>
                <a:srgbClr val="996532"/>
              </a:buClr>
              <a:buSzPct val="95652"/>
              <a:buFont typeface="Tahoma"/>
              <a:buChar char="-"/>
              <a:tabLst>
                <a:tab pos="201930" algn="l"/>
              </a:tabLst>
            </a:pPr>
            <a:r>
              <a:rPr lang="it-IT" sz="2300" spc="-70" dirty="0" smtClean="0">
                <a:solidFill>
                  <a:srgbClr val="996532"/>
                </a:solidFill>
                <a:latin typeface="Tahoma"/>
                <a:cs typeface="Tahoma"/>
              </a:rPr>
              <a:t>Fushat </a:t>
            </a:r>
            <a:r>
              <a:rPr sz="2300" spc="-75" dirty="0" smtClean="0">
                <a:solidFill>
                  <a:srgbClr val="996532"/>
                </a:solidFill>
                <a:latin typeface="Tahoma"/>
                <a:cs typeface="Tahoma"/>
              </a:rPr>
              <a:t>e</a:t>
            </a:r>
            <a:r>
              <a:rPr sz="2300" spc="-30" dirty="0" smtClean="0">
                <a:solidFill>
                  <a:srgbClr val="996532"/>
                </a:solidFill>
                <a:latin typeface="Tahoma"/>
                <a:cs typeface="Tahoma"/>
              </a:rPr>
              <a:t>l</a:t>
            </a:r>
            <a:r>
              <a:rPr sz="2300" spc="-60" dirty="0" smtClean="0">
                <a:solidFill>
                  <a:srgbClr val="996532"/>
                </a:solidFill>
                <a:latin typeface="Tahoma"/>
                <a:cs typeface="Tahoma"/>
              </a:rPr>
              <a:t>e</a:t>
            </a:r>
            <a:r>
              <a:rPr lang="it-IT" sz="2300" spc="-45" dirty="0" smtClean="0">
                <a:solidFill>
                  <a:srgbClr val="996532"/>
                </a:solidFill>
                <a:latin typeface="Tahoma"/>
                <a:cs typeface="Tahoma"/>
              </a:rPr>
              <a:t>k</a:t>
            </a:r>
            <a:r>
              <a:rPr sz="2300" spc="-35" dirty="0" smtClean="0">
                <a:solidFill>
                  <a:srgbClr val="996532"/>
                </a:solidFill>
                <a:latin typeface="Tahoma"/>
                <a:cs typeface="Tahoma"/>
              </a:rPr>
              <a:t>t</a:t>
            </a:r>
            <a:r>
              <a:rPr sz="2300" spc="-50" dirty="0" smtClean="0">
                <a:solidFill>
                  <a:srgbClr val="996532"/>
                </a:solidFill>
                <a:latin typeface="Tahoma"/>
                <a:cs typeface="Tahoma"/>
              </a:rPr>
              <a:t>r</a:t>
            </a: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o</a:t>
            </a:r>
            <a:r>
              <a:rPr sz="2300" spc="-100" dirty="0" smtClean="0">
                <a:solidFill>
                  <a:srgbClr val="996532"/>
                </a:solidFill>
                <a:latin typeface="Tahoma"/>
                <a:cs typeface="Tahoma"/>
              </a:rPr>
              <a:t>m</a:t>
            </a: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ag</a:t>
            </a:r>
            <a:r>
              <a:rPr sz="2300" spc="-55" dirty="0" smtClean="0">
                <a:solidFill>
                  <a:srgbClr val="996532"/>
                </a:solidFill>
                <a:latin typeface="Tahoma"/>
                <a:cs typeface="Tahoma"/>
              </a:rPr>
              <a:t>n</a:t>
            </a:r>
            <a:r>
              <a:rPr sz="2300" spc="-75" dirty="0" smtClean="0">
                <a:solidFill>
                  <a:srgbClr val="996532"/>
                </a:solidFill>
                <a:latin typeface="Tahoma"/>
                <a:cs typeface="Tahoma"/>
              </a:rPr>
              <a:t>e</a:t>
            </a:r>
            <a:r>
              <a:rPr sz="2300" spc="-45" dirty="0" smtClean="0">
                <a:solidFill>
                  <a:srgbClr val="996532"/>
                </a:solidFill>
                <a:latin typeface="Tahoma"/>
                <a:cs typeface="Tahoma"/>
              </a:rPr>
              <a:t>t</a:t>
            </a:r>
            <a:r>
              <a:rPr sz="2300" spc="-30" dirty="0" smtClean="0">
                <a:solidFill>
                  <a:srgbClr val="996532"/>
                </a:solidFill>
                <a:latin typeface="Tahoma"/>
                <a:cs typeface="Tahoma"/>
              </a:rPr>
              <a:t>i</a:t>
            </a:r>
            <a:r>
              <a:rPr lang="it-IT" sz="2300" spc="-65" dirty="0" smtClean="0">
                <a:solidFill>
                  <a:srgbClr val="996532"/>
                </a:solidFill>
                <a:latin typeface="Tahoma"/>
                <a:cs typeface="Tahoma"/>
              </a:rPr>
              <a:t>ke</a:t>
            </a:r>
            <a:endParaRPr sz="2300" dirty="0">
              <a:latin typeface="Tahoma"/>
              <a:cs typeface="Tahoma"/>
            </a:endParaRPr>
          </a:p>
          <a:p>
            <a:pPr marL="201295" indent="-188595">
              <a:lnSpc>
                <a:spcPts val="2545"/>
              </a:lnSpc>
              <a:buClr>
                <a:srgbClr val="996532"/>
              </a:buClr>
              <a:buSzPct val="95652"/>
              <a:buFont typeface="Tahoma"/>
              <a:buChar char="-"/>
              <a:tabLst>
                <a:tab pos="201930" algn="l"/>
              </a:tabLst>
            </a:pP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R</a:t>
            </a:r>
            <a:r>
              <a:rPr lang="it-IT" sz="2300" spc="-70" dirty="0" smtClean="0">
                <a:solidFill>
                  <a:srgbClr val="996532"/>
                </a:solidFill>
                <a:latin typeface="Tahoma"/>
                <a:cs typeface="Tahoma"/>
              </a:rPr>
              <a:t>rezatimet optike </a:t>
            </a: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a</a:t>
            </a:r>
            <a:r>
              <a:rPr sz="2300" spc="-50" dirty="0" smtClean="0">
                <a:solidFill>
                  <a:srgbClr val="996532"/>
                </a:solidFill>
                <a:latin typeface="Tahoma"/>
                <a:cs typeface="Tahoma"/>
              </a:rPr>
              <a:t>r</a:t>
            </a:r>
            <a:r>
              <a:rPr sz="2300" spc="-45" dirty="0" smtClean="0">
                <a:solidFill>
                  <a:srgbClr val="996532"/>
                </a:solidFill>
                <a:latin typeface="Tahoma"/>
                <a:cs typeface="Tahoma"/>
              </a:rPr>
              <a:t>t</a:t>
            </a:r>
            <a:r>
              <a:rPr sz="2300" spc="-30" dirty="0" smtClean="0">
                <a:solidFill>
                  <a:srgbClr val="996532"/>
                </a:solidFill>
                <a:latin typeface="Tahoma"/>
                <a:cs typeface="Tahoma"/>
              </a:rPr>
              <a:t>i</a:t>
            </a:r>
            <a:r>
              <a:rPr sz="2300" spc="-45" dirty="0" smtClean="0">
                <a:solidFill>
                  <a:srgbClr val="996532"/>
                </a:solidFill>
                <a:latin typeface="Tahoma"/>
                <a:cs typeface="Tahoma"/>
              </a:rPr>
              <a:t>f</a:t>
            </a:r>
            <a:r>
              <a:rPr sz="2300" spc="-15" dirty="0" smtClean="0">
                <a:solidFill>
                  <a:srgbClr val="996532"/>
                </a:solidFill>
                <a:latin typeface="Tahoma"/>
                <a:cs typeface="Tahoma"/>
              </a:rPr>
              <a:t>i</a:t>
            </a:r>
            <a:r>
              <a:rPr sz="2300" spc="-65" dirty="0" smtClean="0">
                <a:solidFill>
                  <a:srgbClr val="996532"/>
                </a:solidFill>
                <a:latin typeface="Tahoma"/>
                <a:cs typeface="Tahoma"/>
              </a:rPr>
              <a:t>c</a:t>
            </a:r>
            <a:r>
              <a:rPr sz="2300" spc="-30" dirty="0" smtClean="0">
                <a:solidFill>
                  <a:srgbClr val="996532"/>
                </a:solidFill>
                <a:latin typeface="Tahoma"/>
                <a:cs typeface="Tahoma"/>
              </a:rPr>
              <a:t>i</a:t>
            </a:r>
            <a:r>
              <a:rPr sz="2300" spc="-70" dirty="0" smtClean="0">
                <a:solidFill>
                  <a:srgbClr val="996532"/>
                </a:solidFill>
                <a:latin typeface="Tahoma"/>
                <a:cs typeface="Tahoma"/>
              </a:rPr>
              <a:t>a</a:t>
            </a:r>
            <a:r>
              <a:rPr sz="2300" spc="-30" dirty="0" smtClean="0">
                <a:solidFill>
                  <a:srgbClr val="996532"/>
                </a:solidFill>
                <a:latin typeface="Tahoma"/>
                <a:cs typeface="Tahoma"/>
              </a:rPr>
              <a:t>l</a:t>
            </a:r>
            <a:r>
              <a:rPr lang="it-IT" sz="2300" spc="-30" dirty="0" smtClean="0">
                <a:solidFill>
                  <a:srgbClr val="996532"/>
                </a:solidFill>
                <a:latin typeface="Tahoma"/>
                <a:cs typeface="Tahoma"/>
              </a:rPr>
              <a:t>e</a:t>
            </a:r>
            <a:endParaRPr sz="2300" dirty="0">
              <a:latin typeface="Tahoma"/>
              <a:cs typeface="Tahoma"/>
            </a:endParaRPr>
          </a:p>
          <a:p>
            <a:pPr marL="12700">
              <a:lnSpc>
                <a:spcPts val="2490"/>
              </a:lnSpc>
            </a:pPr>
            <a:r>
              <a:rPr sz="2200" spc="-15" dirty="0" smtClean="0">
                <a:solidFill>
                  <a:srgbClr val="FF3200"/>
                </a:solidFill>
                <a:latin typeface="Tahoma"/>
                <a:cs typeface="Tahoma"/>
              </a:rPr>
              <a:t>TI</a:t>
            </a:r>
            <a:r>
              <a:rPr sz="2200" spc="-5" dirty="0" smtClean="0">
                <a:solidFill>
                  <a:srgbClr val="FF32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FF3200"/>
                </a:solidFill>
                <a:latin typeface="Tahoma"/>
                <a:cs typeface="Tahoma"/>
              </a:rPr>
              <a:t>ULLI</a:t>
            </a:r>
            <a:r>
              <a:rPr sz="2200" spc="14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r>
              <a:rPr sz="2200" spc="-15" dirty="0">
                <a:solidFill>
                  <a:srgbClr val="FF3200"/>
                </a:solidFill>
                <a:latin typeface="Tahoma"/>
                <a:cs typeface="Tahoma"/>
              </a:rPr>
              <a:t>X</a:t>
            </a:r>
            <a:endParaRPr sz="2200" dirty="0">
              <a:latin typeface="Tahoma"/>
              <a:cs typeface="Tahoma"/>
            </a:endParaRPr>
          </a:p>
          <a:p>
            <a:pPr marL="12700" marR="2163445">
              <a:lnSpc>
                <a:spcPts val="2500"/>
              </a:lnSpc>
              <a:spcBef>
                <a:spcPts val="135"/>
              </a:spcBef>
            </a:pPr>
            <a:r>
              <a:rPr lang="it-IT" sz="2200" spc="-20" dirty="0" smtClean="0">
                <a:solidFill>
                  <a:srgbClr val="006500"/>
                </a:solidFill>
                <a:latin typeface="Tahoma"/>
                <a:cs typeface="Tahoma"/>
              </a:rPr>
              <a:t>SUBSTANCAT E RREZIKSHME</a:t>
            </a:r>
            <a:endParaRPr lang="it-IT" sz="2200" spc="-10" dirty="0" smtClean="0">
              <a:solidFill>
                <a:srgbClr val="006500"/>
              </a:solidFill>
              <a:latin typeface="Times New Roman"/>
              <a:cs typeface="Times New Roman"/>
            </a:endParaRPr>
          </a:p>
          <a:p>
            <a:pPr marL="12700" marR="2163445">
              <a:lnSpc>
                <a:spcPts val="2500"/>
              </a:lnSpc>
              <a:spcBef>
                <a:spcPts val="135"/>
              </a:spcBef>
            </a:pPr>
            <a:r>
              <a:rPr sz="2200" spc="-15" dirty="0" smtClean="0">
                <a:solidFill>
                  <a:srgbClr val="FF3200"/>
                </a:solidFill>
                <a:latin typeface="Tahoma"/>
                <a:cs typeface="Tahoma"/>
              </a:rPr>
              <a:t>TI</a:t>
            </a:r>
            <a:r>
              <a:rPr sz="2200" spc="-5" dirty="0" smtClean="0">
                <a:solidFill>
                  <a:srgbClr val="FF32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FF3200"/>
                </a:solidFill>
                <a:latin typeface="Tahoma"/>
                <a:cs typeface="Tahoma"/>
              </a:rPr>
              <a:t>ULLI</a:t>
            </a:r>
            <a:r>
              <a:rPr sz="2200" spc="14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FF3200"/>
                </a:solidFill>
                <a:latin typeface="Tahoma"/>
                <a:cs typeface="Tahoma"/>
              </a:rPr>
              <a:t>X</a:t>
            </a:r>
            <a:endParaRPr sz="2200" dirty="0">
              <a:latin typeface="Tahoma"/>
              <a:cs typeface="Tahoma"/>
            </a:endParaRPr>
          </a:p>
          <a:p>
            <a:pPr marL="12700">
              <a:lnSpc>
                <a:spcPts val="2370"/>
              </a:lnSpc>
            </a:pP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K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S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PO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SI</a:t>
            </a:r>
            <a:r>
              <a:rPr sz="2200" spc="-10" dirty="0" smtClean="0">
                <a:solidFill>
                  <a:srgbClr val="006500"/>
                </a:solidFill>
                <a:latin typeface="Tahoma"/>
                <a:cs typeface="Tahoma"/>
              </a:rPr>
              <a:t>ZI</a:t>
            </a:r>
            <a:r>
              <a:rPr lang="it-IT" sz="2200" spc="-10" dirty="0" smtClean="0">
                <a:solidFill>
                  <a:srgbClr val="006500"/>
                </a:solidFill>
                <a:latin typeface="Tahoma"/>
                <a:cs typeface="Tahoma"/>
              </a:rPr>
              <a:t>MI NDAJ 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A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G</a:t>
            </a:r>
            <a:r>
              <a:rPr lang="it-IT" sz="2200" spc="-20" dirty="0" smtClean="0">
                <a:solidFill>
                  <a:srgbClr val="006500"/>
                </a:solidFill>
                <a:latin typeface="Tahoma"/>
                <a:cs typeface="Tahoma"/>
              </a:rPr>
              <a:t>J</a:t>
            </a:r>
            <a:r>
              <a:rPr sz="2200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N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EVE</a:t>
            </a:r>
            <a:r>
              <a:rPr sz="2200" spc="140" dirty="0" smtClean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B</a:t>
            </a:r>
            <a:r>
              <a:rPr sz="2200" spc="-10" dirty="0" smtClean="0">
                <a:solidFill>
                  <a:srgbClr val="006500"/>
                </a:solidFill>
                <a:latin typeface="Tahoma"/>
                <a:cs typeface="Tahoma"/>
              </a:rPr>
              <a:t>IO</a:t>
            </a:r>
            <a:r>
              <a:rPr sz="2200" spc="-5" dirty="0" smtClean="0">
                <a:solidFill>
                  <a:srgbClr val="006500"/>
                </a:solidFill>
                <a:latin typeface="Tahoma"/>
                <a:cs typeface="Tahoma"/>
              </a:rPr>
              <a:t>L</a:t>
            </a:r>
            <a:r>
              <a:rPr sz="2200" spc="-30" dirty="0" smtClean="0">
                <a:solidFill>
                  <a:srgbClr val="006500"/>
                </a:solidFill>
                <a:latin typeface="Tahoma"/>
                <a:cs typeface="Tahoma"/>
              </a:rPr>
              <a:t>O</a:t>
            </a:r>
            <a:r>
              <a:rPr sz="2200" spc="-10" dirty="0" smtClean="0">
                <a:solidFill>
                  <a:srgbClr val="006500"/>
                </a:solidFill>
                <a:latin typeface="Tahoma"/>
                <a:cs typeface="Tahoma"/>
              </a:rPr>
              <a:t>G</a:t>
            </a:r>
            <a:r>
              <a:rPr lang="it-IT" sz="2200" spc="-10" dirty="0" smtClean="0">
                <a:solidFill>
                  <a:srgbClr val="006500"/>
                </a:solidFill>
                <a:latin typeface="Tahoma"/>
                <a:cs typeface="Tahoma"/>
              </a:rPr>
              <a:t>J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IKE</a:t>
            </a:r>
            <a:endParaRPr sz="2200" dirty="0">
              <a:latin typeface="Tahoma"/>
              <a:cs typeface="Tahoma"/>
            </a:endParaRPr>
          </a:p>
          <a:p>
            <a:pPr marL="12700">
              <a:lnSpc>
                <a:spcPts val="2500"/>
              </a:lnSpc>
            </a:pPr>
            <a:r>
              <a:rPr sz="2200" spc="-15" dirty="0" smtClean="0">
                <a:solidFill>
                  <a:srgbClr val="FF3200"/>
                </a:solidFill>
                <a:latin typeface="Tahoma"/>
                <a:cs typeface="Tahoma"/>
              </a:rPr>
              <a:t>TI</a:t>
            </a:r>
            <a:r>
              <a:rPr sz="2200" spc="-5" dirty="0" smtClean="0">
                <a:solidFill>
                  <a:srgbClr val="FF32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FF3200"/>
                </a:solidFill>
                <a:latin typeface="Tahoma"/>
                <a:cs typeface="Tahoma"/>
              </a:rPr>
              <a:t>ULLI</a:t>
            </a:r>
            <a:r>
              <a:rPr sz="2200" spc="14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FF3200"/>
                </a:solidFill>
                <a:latin typeface="Tahoma"/>
                <a:cs typeface="Tahoma"/>
              </a:rPr>
              <a:t>XI</a:t>
            </a:r>
            <a:endParaRPr sz="2200" dirty="0">
              <a:latin typeface="Tahoma"/>
              <a:cs typeface="Tahoma"/>
            </a:endParaRPr>
          </a:p>
          <a:p>
            <a:pPr marL="12700" marR="5080">
              <a:lnSpc>
                <a:spcPts val="2500"/>
              </a:lnSpc>
              <a:spcBef>
                <a:spcPts val="125"/>
              </a:spcBef>
            </a:pP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MBROJTJA NGA ATMOSFERAT EKSPLOZIVE</a:t>
            </a:r>
          </a:p>
          <a:p>
            <a:pPr marL="12700" marR="5080">
              <a:lnSpc>
                <a:spcPts val="2500"/>
              </a:lnSpc>
              <a:spcBef>
                <a:spcPts val="125"/>
              </a:spcBef>
            </a:pPr>
            <a:r>
              <a:rPr sz="2200" spc="-15" dirty="0" smtClean="0">
                <a:solidFill>
                  <a:srgbClr val="FF3200"/>
                </a:solidFill>
                <a:latin typeface="Tahoma"/>
                <a:cs typeface="Tahoma"/>
              </a:rPr>
              <a:t>TI</a:t>
            </a:r>
            <a:r>
              <a:rPr sz="2200" spc="-5" dirty="0" smtClean="0">
                <a:solidFill>
                  <a:srgbClr val="FF32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FF3200"/>
                </a:solidFill>
                <a:latin typeface="Tahoma"/>
                <a:cs typeface="Tahoma"/>
              </a:rPr>
              <a:t>ULLI</a:t>
            </a:r>
            <a:r>
              <a:rPr sz="2200" spc="14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FF3200"/>
                </a:solidFill>
                <a:latin typeface="Tahoma"/>
                <a:cs typeface="Tahoma"/>
              </a:rPr>
              <a:t>X</a:t>
            </a:r>
            <a:r>
              <a:rPr sz="2200" spc="-15" dirty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r>
              <a:rPr sz="2200" spc="-10" dirty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endParaRPr sz="22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432" y="6119985"/>
            <a:ext cx="5662668" cy="628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500"/>
              </a:lnSpc>
            </a:pPr>
            <a:r>
              <a:rPr sz="2200" spc="-15" dirty="0" smtClean="0">
                <a:solidFill>
                  <a:srgbClr val="FF3200"/>
                </a:solidFill>
                <a:latin typeface="Tahoma"/>
                <a:cs typeface="Tahoma"/>
              </a:rPr>
              <a:t>TI</a:t>
            </a:r>
            <a:r>
              <a:rPr sz="2200" spc="-5" dirty="0" smtClean="0">
                <a:solidFill>
                  <a:srgbClr val="FF3200"/>
                </a:solidFill>
                <a:latin typeface="Tahoma"/>
                <a:cs typeface="Tahoma"/>
              </a:rPr>
              <a:t>T</a:t>
            </a:r>
            <a:r>
              <a:rPr lang="it-IT" sz="2200" spc="-15" dirty="0" smtClean="0">
                <a:solidFill>
                  <a:srgbClr val="FF3200"/>
                </a:solidFill>
                <a:latin typeface="Tahoma"/>
                <a:cs typeface="Tahoma"/>
              </a:rPr>
              <a:t>ULLI</a:t>
            </a:r>
            <a:r>
              <a:rPr sz="2200" spc="14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-10" dirty="0" smtClean="0">
                <a:solidFill>
                  <a:srgbClr val="FF3200"/>
                </a:solidFill>
                <a:latin typeface="Tahoma"/>
                <a:cs typeface="Tahoma"/>
              </a:rPr>
              <a:t>X</a:t>
            </a:r>
            <a:r>
              <a:rPr sz="2200" spc="-15" dirty="0" smtClean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r>
              <a:rPr sz="2200" spc="-5" dirty="0" smtClean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r>
              <a:rPr sz="2200" spc="-10" dirty="0" smtClean="0">
                <a:solidFill>
                  <a:srgbClr val="FF3200"/>
                </a:solidFill>
                <a:latin typeface="Tahoma"/>
                <a:cs typeface="Tahoma"/>
              </a:rPr>
              <a:t>I</a:t>
            </a:r>
            <a:endParaRPr sz="2200" dirty="0" smtClean="0">
              <a:latin typeface="Tahoma"/>
              <a:cs typeface="Tahoma"/>
            </a:endParaRPr>
          </a:p>
          <a:p>
            <a:pPr marL="12700">
              <a:lnSpc>
                <a:spcPts val="2435"/>
              </a:lnSpc>
            </a:pP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N</a:t>
            </a:r>
            <a:r>
              <a:rPr sz="2200" spc="-30" dirty="0" smtClean="0">
                <a:solidFill>
                  <a:srgbClr val="006500"/>
                </a:solidFill>
                <a:latin typeface="Tahoma"/>
                <a:cs typeface="Tahoma"/>
              </a:rPr>
              <a:t>O</a:t>
            </a:r>
            <a:r>
              <a:rPr sz="2200" spc="-10" dirty="0" smtClean="0">
                <a:solidFill>
                  <a:srgbClr val="006500"/>
                </a:solidFill>
                <a:latin typeface="Tahoma"/>
                <a:cs typeface="Tahoma"/>
              </a:rPr>
              <a:t>R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M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AT  KALIMTARE DHE</a:t>
            </a:r>
            <a:r>
              <a:rPr sz="2200" spc="145" dirty="0" smtClean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PERFUNDIMTARE</a:t>
            </a:r>
            <a:endParaRPr sz="22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838" y="584770"/>
            <a:ext cx="5601462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 marR="5080" indent="-12700" algn="ctr">
              <a:lnSpc>
                <a:spcPts val="2870"/>
              </a:lnSpc>
            </a:pPr>
            <a:r>
              <a:rPr lang="it-IT" sz="2400" spc="-5" dirty="0">
                <a:solidFill>
                  <a:srgbClr val="C02400"/>
                </a:solidFill>
                <a:latin typeface="Trebuchet MS"/>
                <a:cs typeface="Trebuchet MS"/>
              </a:rPr>
              <a:t>Teksti unik ne lenden e </a:t>
            </a:r>
            <a:r>
              <a:rPr lang="it-IT" sz="2400" u="sng" spc="-5" dirty="0">
                <a:solidFill>
                  <a:srgbClr val="C02400"/>
                </a:solidFill>
                <a:latin typeface="Trebuchet MS"/>
                <a:cs typeface="Trebuchet MS"/>
              </a:rPr>
              <a:t>Shendetit </a:t>
            </a:r>
            <a:br>
              <a:rPr lang="it-IT" sz="2400" u="sng" spc="-5" dirty="0">
                <a:solidFill>
                  <a:srgbClr val="C02400"/>
                </a:solidFill>
                <a:latin typeface="Trebuchet MS"/>
                <a:cs typeface="Trebuchet MS"/>
              </a:rPr>
            </a:br>
            <a:r>
              <a:rPr lang="it-IT" sz="2400" u="sng" spc="-5" dirty="0">
                <a:solidFill>
                  <a:srgbClr val="C02400"/>
                </a:solidFill>
                <a:latin typeface="Trebuchet MS"/>
                <a:cs typeface="Trebuchet MS"/>
              </a:rPr>
              <a:t> dhe te Sigurise ne vendet e punes </a:t>
            </a:r>
            <a:endParaRPr sz="2400" u="sng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1957" y="947822"/>
            <a:ext cx="1174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heavy" dirty="0">
                <a:solidFill>
                  <a:srgbClr val="C02400"/>
                </a:solidFill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F0000"/>
                </a:solidFill>
              </a:rPr>
              <a:t>9</a:t>
            </a:fld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1005082" y="5770129"/>
            <a:ext cx="8227818" cy="345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DISPOZITAT NE FUSHEN PENALE DH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 TE</a:t>
            </a:r>
            <a:r>
              <a:rPr sz="2200" spc="130" dirty="0" smtClean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P</a:t>
            </a:r>
            <a:r>
              <a:rPr sz="2200" dirty="0" smtClean="0">
                <a:solidFill>
                  <a:srgbClr val="006500"/>
                </a:solidFill>
                <a:latin typeface="Tahoma"/>
                <a:cs typeface="Tahoma"/>
              </a:rPr>
              <a:t>R</a:t>
            </a:r>
            <a:r>
              <a:rPr sz="2200" spc="-30" dirty="0" smtClean="0">
                <a:solidFill>
                  <a:srgbClr val="006500"/>
                </a:solidFill>
                <a:latin typeface="Tahoma"/>
                <a:cs typeface="Tahoma"/>
              </a:rPr>
              <a:t>O</a:t>
            </a:r>
            <a:r>
              <a:rPr sz="2200" spc="-5" dirty="0" smtClean="0">
                <a:solidFill>
                  <a:srgbClr val="006500"/>
                </a:solidFill>
                <a:latin typeface="Tahoma"/>
                <a:cs typeface="Tahoma"/>
              </a:rPr>
              <a:t>C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DU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RA</a:t>
            </a:r>
            <a:r>
              <a:rPr lang="it-IT" sz="2200" spc="-15" dirty="0" smtClean="0">
                <a:solidFill>
                  <a:srgbClr val="006500"/>
                </a:solidFill>
                <a:latin typeface="Tahoma"/>
                <a:cs typeface="Tahoma"/>
              </a:rPr>
              <a:t>VE</a:t>
            </a:r>
            <a:r>
              <a:rPr sz="2200" spc="135" dirty="0" smtClean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PE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N</a:t>
            </a:r>
            <a:r>
              <a:rPr sz="2200" spc="-25" dirty="0" smtClean="0">
                <a:solidFill>
                  <a:srgbClr val="006500"/>
                </a:solidFill>
                <a:latin typeface="Tahoma"/>
                <a:cs typeface="Tahoma"/>
              </a:rPr>
              <a:t>A</a:t>
            </a:r>
            <a:r>
              <a:rPr sz="2200" spc="-20" dirty="0" smtClean="0">
                <a:solidFill>
                  <a:srgbClr val="006500"/>
                </a:solidFill>
                <a:latin typeface="Tahoma"/>
                <a:cs typeface="Tahoma"/>
              </a:rPr>
              <a:t>L</a:t>
            </a:r>
            <a:r>
              <a:rPr sz="2200" spc="-15" dirty="0" smtClean="0">
                <a:solidFill>
                  <a:srgbClr val="006500"/>
                </a:solidFill>
                <a:latin typeface="Tahoma"/>
                <a:cs typeface="Tahoma"/>
              </a:rPr>
              <a:t>E</a:t>
            </a:r>
            <a:endParaRPr sz="22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4748</Words>
  <Application>Microsoft Office PowerPoint</Application>
  <PresentationFormat>Custom</PresentationFormat>
  <Paragraphs>1495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Calibri</vt:lpstr>
      <vt:lpstr>Comic Sans MS</vt:lpstr>
      <vt:lpstr>Rockwell</vt:lpstr>
      <vt:lpstr>Tahoma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TEMAT E FORMIMIT SPECIFIK</vt:lpstr>
      <vt:lpstr>PowerPoint Presentation</vt:lpstr>
      <vt:lpstr>Teksti unik ne lenden e Shendetit   dhe te Sigurise ne vendet e punes </vt:lpstr>
      <vt:lpstr>PowerPoint Presentation</vt:lpstr>
      <vt:lpstr>Teksti unik ne lenden e Shendetit   dhe te Sigurise ne vendet e punes </vt:lpstr>
      <vt:lpstr>Teksti unik ne lenden e Shendetit   dhe te Sigurise ne vendet e punes  Treguesi i T.U. 81/08</vt:lpstr>
      <vt:lpstr>PowerPoint Presentation</vt:lpstr>
      <vt:lpstr>FAKTORET KRYESORE TE RISKUT</vt:lpstr>
      <vt:lpstr>FAKTORET KRYESORE TE RISKUT</vt:lpstr>
      <vt:lpstr>FAKTORET KRYESORE TE RISKUT</vt:lpstr>
      <vt:lpstr>FAKTORET KRYESORE TE RISKUT</vt:lpstr>
      <vt:lpstr>FAKTORET KRYESORE TE RISKUT</vt:lpstr>
      <vt:lpstr>FAKTORET KRYESORE TE RISKUT</vt:lpstr>
      <vt:lpstr>FAKORET KRYESORE TE RISKUT </vt:lpstr>
      <vt:lpstr>FAKTORET KRYESORE TE RISKUT</vt:lpstr>
      <vt:lpstr>FAKORET KRYESORE TE RISKUT</vt:lpstr>
      <vt:lpstr>FAKTORET KRYESORE TE RISKUT</vt:lpstr>
      <vt:lpstr>FAKTORET KRYESORE TE RISKUT</vt:lpstr>
      <vt:lpstr>FAKTORET KRYESORE TE RISKUT</vt:lpstr>
      <vt:lpstr>STRESI  I LIDHUR ME PUNEN</vt:lpstr>
      <vt:lpstr>STRESI  I LIDHUR ME PUNEN</vt:lpstr>
      <vt:lpstr>STRESI  I LIDHUR ME PUNEN</vt:lpstr>
      <vt:lpstr>STRESI  I LIDHUR ME PUNEN</vt:lpstr>
      <vt:lpstr>STRESI  I LIDHUR ME PUNEN</vt:lpstr>
      <vt:lpstr>Perceptimi i risqeve profesionale ne 5000 punetore  </vt:lpstr>
      <vt:lpstr>STRESI  I LIDHUR ME PUNEN</vt:lpstr>
      <vt:lpstr>STRESI  I LIDHUR ME PUNEN</vt:lpstr>
      <vt:lpstr>STRESI  I LIDHUR ME PUNEN</vt:lpstr>
      <vt:lpstr>STRESI  I LIDHUR ME PUNEN</vt:lpstr>
      <vt:lpstr>STRESI  I LIDHUR ME PUNEN</vt:lpstr>
      <vt:lpstr>STRESI  I LIDHUR ME PUNEN</vt:lpstr>
      <vt:lpstr>STRESI  I LIDHUR ME PUNEN</vt:lpstr>
      <vt:lpstr>STRESI  I LIDHUR ME PUNEN</vt:lpstr>
      <vt:lpstr>STRESI  I LIDHUR ME PUNEN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Agim</cp:lastModifiedBy>
  <cp:revision>135</cp:revision>
  <dcterms:created xsi:type="dcterms:W3CDTF">2016-11-25T10:43:28Z</dcterms:created>
  <dcterms:modified xsi:type="dcterms:W3CDTF">2016-12-06T13:52:30Z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2016-11-25T00:00:00Z</vt:filetime>
  </property>
  <property fmtid="{D5CDD505-2E9C-101B-9397-08002B2CF9AE}" pid="3" name="LastSaved">
    <vt:filetime>2016-11-25T00:00:00Z</vt:filetime>
  </property>
</Properties>
</file>