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</p:sldIdLst>
  <p:sldSz cx="10693400" cy="7556500"/>
  <p:notesSz cx="10693400" cy="75565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DCC0"/>
    <a:srgbClr val="41EDB4"/>
    <a:srgbClr val="E386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254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8921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086341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456226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135397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711370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882722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004604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293925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614793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363628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651434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123510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2976185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1936623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2384680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2134808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7901641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2575070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0796196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3380387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2641242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9975425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17789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3087890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1040966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3753742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5506853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1113101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6223150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5717635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5546926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6938317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543786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976154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6723801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7217917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3941514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7104114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3371566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0516538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6629047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89438037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9735839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12020654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764969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24051234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919079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103568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549140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543497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39496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74073" y="348985"/>
            <a:ext cx="9143996" cy="685800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48749" y="434329"/>
            <a:ext cx="8997692" cy="67101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8723253" y="6307832"/>
            <a:ext cx="1123315" cy="836930"/>
          </a:xfrm>
          <a:custGeom>
            <a:avLst/>
            <a:gdLst/>
            <a:ahLst/>
            <a:cxnLst/>
            <a:rect l="l" t="t" r="r" b="b"/>
            <a:pathLst>
              <a:path w="1123315" h="836929">
                <a:moveTo>
                  <a:pt x="291083" y="28955"/>
                </a:moveTo>
                <a:lnTo>
                  <a:pt x="0" y="836675"/>
                </a:lnTo>
                <a:lnTo>
                  <a:pt x="960256" y="121369"/>
                </a:lnTo>
                <a:lnTo>
                  <a:pt x="550450" y="121369"/>
                </a:lnTo>
                <a:lnTo>
                  <a:pt x="511564" y="119274"/>
                </a:lnTo>
                <a:lnTo>
                  <a:pt x="441054" y="108824"/>
                </a:lnTo>
                <a:lnTo>
                  <a:pt x="380548" y="90172"/>
                </a:lnTo>
                <a:lnTo>
                  <a:pt x="330430" y="63491"/>
                </a:lnTo>
                <a:lnTo>
                  <a:pt x="309386" y="47194"/>
                </a:lnTo>
                <a:lnTo>
                  <a:pt x="291083" y="28955"/>
                </a:lnTo>
                <a:close/>
              </a:path>
              <a:path w="1123315" h="836929">
                <a:moveTo>
                  <a:pt x="1123187" y="0"/>
                </a:moveTo>
                <a:lnTo>
                  <a:pt x="1061016" y="22372"/>
                </a:lnTo>
                <a:lnTo>
                  <a:pt x="1000722" y="42411"/>
                </a:lnTo>
                <a:lnTo>
                  <a:pt x="942352" y="60139"/>
                </a:lnTo>
                <a:lnTo>
                  <a:pt x="885956" y="75578"/>
                </a:lnTo>
                <a:lnTo>
                  <a:pt x="831580" y="88749"/>
                </a:lnTo>
                <a:lnTo>
                  <a:pt x="779272" y="99674"/>
                </a:lnTo>
                <a:lnTo>
                  <a:pt x="729082" y="108374"/>
                </a:lnTo>
                <a:lnTo>
                  <a:pt x="681057" y="114873"/>
                </a:lnTo>
                <a:lnTo>
                  <a:pt x="635244" y="119190"/>
                </a:lnTo>
                <a:lnTo>
                  <a:pt x="591692" y="121348"/>
                </a:lnTo>
                <a:lnTo>
                  <a:pt x="550450" y="121369"/>
                </a:lnTo>
                <a:lnTo>
                  <a:pt x="960256" y="121369"/>
                </a:lnTo>
                <a:lnTo>
                  <a:pt x="1123187" y="0"/>
                </a:lnTo>
                <a:close/>
              </a:path>
            </a:pathLst>
          </a:custGeom>
          <a:solidFill>
            <a:srgbClr val="7BA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874657" y="1277101"/>
            <a:ext cx="8928100" cy="0"/>
          </a:xfrm>
          <a:custGeom>
            <a:avLst/>
            <a:gdLst/>
            <a:ahLst/>
            <a:cxnLst/>
            <a:rect l="l" t="t" r="r" b="b"/>
            <a:pathLst>
              <a:path w="8928100">
                <a:moveTo>
                  <a:pt x="0" y="0"/>
                </a:moveTo>
                <a:lnTo>
                  <a:pt x="8927588" y="0"/>
                </a:lnTo>
              </a:path>
            </a:pathLst>
          </a:custGeom>
          <a:ln w="507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79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B60AE-52B2-4EFF-83F8-6B5E72AE8621}" type="datetime1">
              <a:rPr lang="en-US" smtClean="0"/>
              <a:t>12/6/2016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C00000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rgbClr val="10089F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C5DA6-9BEF-41F4-846D-DC9D3F8BEC26}" type="datetime1">
              <a:rPr lang="en-US" smtClean="0"/>
              <a:t>12/6/2016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C00000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40963-D31A-4B09-A109-02F4CD21962B}" type="datetime1">
              <a:rPr lang="en-US" smtClean="0"/>
              <a:t>12/6/2016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C00000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82A1C-F4B9-4B32-A646-5B3E2607E8C2}" type="datetime1">
              <a:rPr lang="en-US" smtClean="0"/>
              <a:t>12/6/2016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A4AAC-D701-421D-83A1-07EBA2DD65B8}" type="datetime1">
              <a:rPr lang="en-US" smtClean="0"/>
              <a:t>12/6/2016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74073" y="348985"/>
            <a:ext cx="9143996" cy="685800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48749" y="434329"/>
            <a:ext cx="8997692" cy="671017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8723253" y="6307832"/>
            <a:ext cx="1123315" cy="836930"/>
          </a:xfrm>
          <a:custGeom>
            <a:avLst/>
            <a:gdLst/>
            <a:ahLst/>
            <a:cxnLst/>
            <a:rect l="l" t="t" r="r" b="b"/>
            <a:pathLst>
              <a:path w="1123315" h="836929">
                <a:moveTo>
                  <a:pt x="291083" y="28955"/>
                </a:moveTo>
                <a:lnTo>
                  <a:pt x="0" y="836675"/>
                </a:lnTo>
                <a:lnTo>
                  <a:pt x="960256" y="121369"/>
                </a:lnTo>
                <a:lnTo>
                  <a:pt x="550450" y="121369"/>
                </a:lnTo>
                <a:lnTo>
                  <a:pt x="511564" y="119274"/>
                </a:lnTo>
                <a:lnTo>
                  <a:pt x="441054" y="108824"/>
                </a:lnTo>
                <a:lnTo>
                  <a:pt x="380548" y="90172"/>
                </a:lnTo>
                <a:lnTo>
                  <a:pt x="330430" y="63491"/>
                </a:lnTo>
                <a:lnTo>
                  <a:pt x="309386" y="47194"/>
                </a:lnTo>
                <a:lnTo>
                  <a:pt x="291083" y="28955"/>
                </a:lnTo>
                <a:close/>
              </a:path>
              <a:path w="1123315" h="836929">
                <a:moveTo>
                  <a:pt x="1123187" y="0"/>
                </a:moveTo>
                <a:lnTo>
                  <a:pt x="1061016" y="22372"/>
                </a:lnTo>
                <a:lnTo>
                  <a:pt x="1000722" y="42411"/>
                </a:lnTo>
                <a:lnTo>
                  <a:pt x="942352" y="60139"/>
                </a:lnTo>
                <a:lnTo>
                  <a:pt x="885956" y="75578"/>
                </a:lnTo>
                <a:lnTo>
                  <a:pt x="831580" y="88749"/>
                </a:lnTo>
                <a:lnTo>
                  <a:pt x="779272" y="99674"/>
                </a:lnTo>
                <a:lnTo>
                  <a:pt x="729082" y="108374"/>
                </a:lnTo>
                <a:lnTo>
                  <a:pt x="681057" y="114873"/>
                </a:lnTo>
                <a:lnTo>
                  <a:pt x="635244" y="119190"/>
                </a:lnTo>
                <a:lnTo>
                  <a:pt x="591692" y="121348"/>
                </a:lnTo>
                <a:lnTo>
                  <a:pt x="550450" y="121369"/>
                </a:lnTo>
                <a:lnTo>
                  <a:pt x="960256" y="121369"/>
                </a:lnTo>
                <a:lnTo>
                  <a:pt x="1123187" y="0"/>
                </a:lnTo>
                <a:close/>
              </a:path>
            </a:pathLst>
          </a:custGeom>
          <a:solidFill>
            <a:srgbClr val="7BA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55150" y="650036"/>
            <a:ext cx="6783098" cy="381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C00000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11616" y="1425305"/>
            <a:ext cx="8470166" cy="46755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10089F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7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04B64-FB2C-47CA-9EC5-FC8597468D29}" type="datetime1">
              <a:rPr lang="en-US" smtClean="0"/>
              <a:t>12/6/2016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2.png"/><Relationship Id="rId9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2.png"/><Relationship Id="rId9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23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32.png"/><Relationship Id="rId18" Type="http://schemas.openxmlformats.org/officeDocument/2006/relationships/image" Target="../media/image37.png"/><Relationship Id="rId3" Type="http://schemas.openxmlformats.org/officeDocument/2006/relationships/image" Target="../media/image1.png"/><Relationship Id="rId7" Type="http://schemas.openxmlformats.org/officeDocument/2006/relationships/image" Target="../media/image26.png"/><Relationship Id="rId12" Type="http://schemas.openxmlformats.org/officeDocument/2006/relationships/image" Target="../media/image31.png"/><Relationship Id="rId17" Type="http://schemas.openxmlformats.org/officeDocument/2006/relationships/image" Target="../media/image36.png"/><Relationship Id="rId2" Type="http://schemas.openxmlformats.org/officeDocument/2006/relationships/notesSlide" Target="../notesSlides/notesSlide15.xml"/><Relationship Id="rId16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5" Type="http://schemas.openxmlformats.org/officeDocument/2006/relationships/image" Target="../media/image34.png"/><Relationship Id="rId10" Type="http://schemas.openxmlformats.org/officeDocument/2006/relationships/image" Target="../media/image29.png"/><Relationship Id="rId4" Type="http://schemas.openxmlformats.org/officeDocument/2006/relationships/image" Target="../media/image2.png"/><Relationship Id="rId9" Type="http://schemas.openxmlformats.org/officeDocument/2006/relationships/image" Target="../media/image28.png"/><Relationship Id="rId14" Type="http://schemas.openxmlformats.org/officeDocument/2006/relationships/image" Target="../media/image3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Relationship Id="rId9" Type="http://schemas.openxmlformats.org/officeDocument/2006/relationships/image" Target="../media/image4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13" Type="http://schemas.openxmlformats.org/officeDocument/2006/relationships/image" Target="../media/image60.png"/><Relationship Id="rId3" Type="http://schemas.openxmlformats.org/officeDocument/2006/relationships/image" Target="../media/image1.png"/><Relationship Id="rId7" Type="http://schemas.openxmlformats.org/officeDocument/2006/relationships/image" Target="../media/image54.png"/><Relationship Id="rId12" Type="http://schemas.openxmlformats.org/officeDocument/2006/relationships/image" Target="../media/image59.png"/><Relationship Id="rId17" Type="http://schemas.openxmlformats.org/officeDocument/2006/relationships/image" Target="../media/image64.png"/><Relationship Id="rId2" Type="http://schemas.openxmlformats.org/officeDocument/2006/relationships/notesSlide" Target="../notesSlides/notesSlide20.xml"/><Relationship Id="rId16" Type="http://schemas.openxmlformats.org/officeDocument/2006/relationships/image" Target="../media/image6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11" Type="http://schemas.openxmlformats.org/officeDocument/2006/relationships/image" Target="../media/image58.png"/><Relationship Id="rId5" Type="http://schemas.openxmlformats.org/officeDocument/2006/relationships/image" Target="../media/image37.png"/><Relationship Id="rId15" Type="http://schemas.openxmlformats.org/officeDocument/2006/relationships/image" Target="../media/image62.png"/><Relationship Id="rId10" Type="http://schemas.openxmlformats.org/officeDocument/2006/relationships/image" Target="../media/image57.png"/><Relationship Id="rId4" Type="http://schemas.openxmlformats.org/officeDocument/2006/relationships/image" Target="../media/image2.png"/><Relationship Id="rId9" Type="http://schemas.openxmlformats.org/officeDocument/2006/relationships/image" Target="../media/image56.png"/><Relationship Id="rId14" Type="http://schemas.openxmlformats.org/officeDocument/2006/relationships/image" Target="../media/image61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png"/><Relationship Id="rId13" Type="http://schemas.openxmlformats.org/officeDocument/2006/relationships/image" Target="../media/image73.png"/><Relationship Id="rId3" Type="http://schemas.openxmlformats.org/officeDocument/2006/relationships/image" Target="../media/image1.png"/><Relationship Id="rId7" Type="http://schemas.openxmlformats.org/officeDocument/2006/relationships/image" Target="../media/image67.png"/><Relationship Id="rId12" Type="http://schemas.openxmlformats.org/officeDocument/2006/relationships/image" Target="../media/image72.png"/><Relationship Id="rId2" Type="http://schemas.openxmlformats.org/officeDocument/2006/relationships/notesSlide" Target="../notesSlides/notesSlide21.xml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6.png"/><Relationship Id="rId11" Type="http://schemas.openxmlformats.org/officeDocument/2006/relationships/image" Target="../media/image71.png"/><Relationship Id="rId5" Type="http://schemas.openxmlformats.org/officeDocument/2006/relationships/image" Target="../media/image65.png"/><Relationship Id="rId15" Type="http://schemas.openxmlformats.org/officeDocument/2006/relationships/image" Target="../media/image75.png"/><Relationship Id="rId10" Type="http://schemas.openxmlformats.org/officeDocument/2006/relationships/image" Target="../media/image70.png"/><Relationship Id="rId4" Type="http://schemas.openxmlformats.org/officeDocument/2006/relationships/image" Target="../media/image2.png"/><Relationship Id="rId9" Type="http://schemas.openxmlformats.org/officeDocument/2006/relationships/image" Target="../media/image69.png"/><Relationship Id="rId14" Type="http://schemas.openxmlformats.org/officeDocument/2006/relationships/image" Target="../media/image7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7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9.e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.emf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3.emf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4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5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5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6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74657" y="1277101"/>
            <a:ext cx="8928100" cy="0"/>
          </a:xfrm>
          <a:custGeom>
            <a:avLst/>
            <a:gdLst/>
            <a:ahLst/>
            <a:cxnLst/>
            <a:rect l="l" t="t" r="r" b="b"/>
            <a:pathLst>
              <a:path w="8928100">
                <a:moveTo>
                  <a:pt x="0" y="0"/>
                </a:moveTo>
                <a:lnTo>
                  <a:pt x="8927588" y="0"/>
                </a:lnTo>
              </a:path>
            </a:pathLst>
          </a:custGeom>
          <a:ln w="507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152791" y="1721477"/>
            <a:ext cx="6775309" cy="4231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3335"/>
              </a:lnSpc>
            </a:pPr>
            <a:r>
              <a:rPr lang="it-IT" sz="2800" spc="-30" dirty="0" smtClean="0">
                <a:solidFill>
                  <a:srgbClr val="10089F"/>
                </a:solidFill>
                <a:latin typeface="Trebuchet MS"/>
                <a:cs typeface="Trebuchet MS"/>
              </a:rPr>
              <a:t>  KURSI I FORMIMIT TE PUNETOREVE</a:t>
            </a:r>
            <a:endParaRPr sz="280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11135" y="2189912"/>
            <a:ext cx="6845565" cy="13542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" algn="ctr">
              <a:lnSpc>
                <a:spcPct val="100000"/>
              </a:lnSpc>
            </a:pPr>
            <a:r>
              <a:rPr lang="it-IT" sz="2000" spc="-10" dirty="0" smtClean="0">
                <a:solidFill>
                  <a:srgbClr val="10089F"/>
                </a:solidFill>
                <a:latin typeface="Trebuchet MS"/>
                <a:cs typeface="Trebuchet MS"/>
              </a:rPr>
              <a:t>Ne lenden «Shendeti dhe Siguria ne vendet e punes» </a:t>
            </a:r>
          </a:p>
          <a:p>
            <a:pPr marL="1270" algn="ctr">
              <a:lnSpc>
                <a:spcPct val="100000"/>
              </a:lnSpc>
            </a:pPr>
            <a:r>
              <a:rPr lang="it-IT" sz="4000" spc="-10" dirty="0" smtClean="0">
                <a:solidFill>
                  <a:srgbClr val="10089F"/>
                </a:solidFill>
                <a:latin typeface="Trebuchet MS"/>
                <a:cs typeface="Trebuchet MS"/>
              </a:rPr>
              <a:t>Formimi</a:t>
            </a:r>
            <a:r>
              <a:rPr sz="4000" spc="200" dirty="0" smtClean="0">
                <a:solidFill>
                  <a:srgbClr val="10089F"/>
                </a:solidFill>
                <a:latin typeface="Times New Roman"/>
                <a:cs typeface="Times New Roman"/>
              </a:rPr>
              <a:t> </a:t>
            </a:r>
            <a:r>
              <a:rPr sz="4000" spc="-25" dirty="0" smtClean="0">
                <a:solidFill>
                  <a:srgbClr val="10089F"/>
                </a:solidFill>
                <a:latin typeface="Trebuchet MS"/>
                <a:cs typeface="Trebuchet MS"/>
              </a:rPr>
              <a:t>Sp</a:t>
            </a:r>
            <a:r>
              <a:rPr sz="4000" dirty="0" smtClean="0">
                <a:solidFill>
                  <a:srgbClr val="10089F"/>
                </a:solidFill>
                <a:latin typeface="Trebuchet MS"/>
                <a:cs typeface="Trebuchet MS"/>
              </a:rPr>
              <a:t>e</a:t>
            </a:r>
            <a:r>
              <a:rPr sz="4000" spc="-20" dirty="0" smtClean="0">
                <a:solidFill>
                  <a:srgbClr val="10089F"/>
                </a:solidFill>
                <a:latin typeface="Trebuchet MS"/>
                <a:cs typeface="Trebuchet MS"/>
              </a:rPr>
              <a:t>c</a:t>
            </a:r>
            <a:r>
              <a:rPr sz="4000" spc="-5" dirty="0" smtClean="0">
                <a:solidFill>
                  <a:srgbClr val="10089F"/>
                </a:solidFill>
                <a:latin typeface="Trebuchet MS"/>
                <a:cs typeface="Trebuchet MS"/>
              </a:rPr>
              <a:t>i</a:t>
            </a:r>
            <a:r>
              <a:rPr sz="4000" spc="-20" dirty="0" smtClean="0">
                <a:solidFill>
                  <a:srgbClr val="10089F"/>
                </a:solidFill>
                <a:latin typeface="Trebuchet MS"/>
                <a:cs typeface="Trebuchet MS"/>
              </a:rPr>
              <a:t>f</a:t>
            </a:r>
            <a:r>
              <a:rPr sz="4000" spc="-5" dirty="0" smtClean="0">
                <a:solidFill>
                  <a:srgbClr val="10089F"/>
                </a:solidFill>
                <a:latin typeface="Trebuchet MS"/>
                <a:cs typeface="Trebuchet MS"/>
              </a:rPr>
              <a:t>i</a:t>
            </a:r>
            <a:r>
              <a:rPr lang="it-IT" sz="4000" spc="-25" dirty="0" smtClean="0">
                <a:solidFill>
                  <a:srgbClr val="10089F"/>
                </a:solidFill>
                <a:latin typeface="Trebuchet MS"/>
                <a:cs typeface="Trebuchet MS"/>
              </a:rPr>
              <a:t>k</a:t>
            </a:r>
          </a:p>
          <a:p>
            <a:pPr marL="1270" algn="ctr">
              <a:lnSpc>
                <a:spcPct val="100000"/>
              </a:lnSpc>
            </a:pPr>
            <a:r>
              <a:rPr sz="2800" b="1" spc="-15" dirty="0" smtClean="0">
                <a:solidFill>
                  <a:srgbClr val="10089F"/>
                </a:solidFill>
                <a:latin typeface="Trebuchet MS"/>
                <a:cs typeface="Trebuchet MS"/>
              </a:rPr>
              <a:t>D.L</a:t>
            </a:r>
            <a:r>
              <a:rPr lang="it-IT" sz="2800" b="1" spc="-15" dirty="0" smtClean="0">
                <a:solidFill>
                  <a:srgbClr val="10089F"/>
                </a:solidFill>
                <a:latin typeface="Trebuchet MS"/>
                <a:cs typeface="Trebuchet MS"/>
              </a:rPr>
              <a:t>e</a:t>
            </a:r>
            <a:r>
              <a:rPr sz="2800" b="1" spc="-20" dirty="0" smtClean="0">
                <a:solidFill>
                  <a:srgbClr val="10089F"/>
                </a:solidFill>
                <a:latin typeface="Trebuchet MS"/>
                <a:cs typeface="Trebuchet MS"/>
              </a:rPr>
              <a:t>g</a:t>
            </a:r>
            <a:r>
              <a:rPr lang="it-IT" sz="2800" b="1" spc="-20" dirty="0" smtClean="0">
                <a:solidFill>
                  <a:srgbClr val="10089F"/>
                </a:solidFill>
                <a:latin typeface="Trebuchet MS"/>
                <a:cs typeface="Trebuchet MS"/>
              </a:rPr>
              <a:t>ji</a:t>
            </a:r>
            <a:r>
              <a:rPr sz="2800" b="1" spc="-20" dirty="0" smtClean="0">
                <a:solidFill>
                  <a:srgbClr val="10089F"/>
                </a:solidFill>
                <a:latin typeface="Trebuchet MS"/>
                <a:cs typeface="Trebuchet MS"/>
              </a:rPr>
              <a:t>s</a:t>
            </a:r>
            <a:r>
              <a:rPr lang="it-IT" sz="2800" b="1" spc="-20" dirty="0" smtClean="0">
                <a:solidFill>
                  <a:srgbClr val="10089F"/>
                </a:solidFill>
                <a:latin typeface="Trebuchet MS"/>
                <a:cs typeface="Trebuchet MS"/>
              </a:rPr>
              <a:t>lative</a:t>
            </a:r>
            <a:r>
              <a:rPr sz="2800" b="1" spc="-15" dirty="0" smtClean="0">
                <a:solidFill>
                  <a:srgbClr val="10089F"/>
                </a:solidFill>
                <a:latin typeface="Trebuchet MS"/>
                <a:cs typeface="Trebuchet MS"/>
              </a:rPr>
              <a:t>.</a:t>
            </a:r>
            <a:r>
              <a:rPr sz="2800" b="1" spc="130" dirty="0" smtClean="0">
                <a:solidFill>
                  <a:srgbClr val="10089F"/>
                </a:solidFill>
                <a:latin typeface="Times New Roman"/>
                <a:cs typeface="Times New Roman"/>
              </a:rPr>
              <a:t> </a:t>
            </a:r>
            <a:r>
              <a:rPr sz="2800" b="1" spc="-30" dirty="0" smtClean="0">
                <a:solidFill>
                  <a:srgbClr val="10089F"/>
                </a:solidFill>
                <a:latin typeface="Trebuchet MS"/>
                <a:cs typeface="Trebuchet MS"/>
              </a:rPr>
              <a:t>81</a:t>
            </a:r>
            <a:r>
              <a:rPr sz="2800" b="1" spc="-15" dirty="0" smtClean="0">
                <a:solidFill>
                  <a:srgbClr val="10089F"/>
                </a:solidFill>
                <a:latin typeface="Trebuchet MS"/>
                <a:cs typeface="Trebuchet MS"/>
              </a:rPr>
              <a:t>/2</a:t>
            </a:r>
            <a:r>
              <a:rPr sz="2800" b="1" spc="-30" dirty="0" smtClean="0">
                <a:solidFill>
                  <a:srgbClr val="10089F"/>
                </a:solidFill>
                <a:latin typeface="Trebuchet MS"/>
                <a:cs typeface="Trebuchet MS"/>
              </a:rPr>
              <a:t>00</a:t>
            </a:r>
            <a:r>
              <a:rPr sz="2800" b="1" spc="-20" dirty="0" smtClean="0">
                <a:solidFill>
                  <a:srgbClr val="10089F"/>
                </a:solidFill>
                <a:latin typeface="Trebuchet MS"/>
                <a:cs typeface="Trebuchet MS"/>
              </a:rPr>
              <a:t>8</a:t>
            </a:r>
            <a:endParaRPr lang="it-IT" sz="2800" b="1" spc="-20" dirty="0" smtClean="0">
              <a:solidFill>
                <a:srgbClr val="10089F"/>
              </a:solidFill>
              <a:latin typeface="Trebuchet MS"/>
              <a:cs typeface="Trebuchet M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>
          <a:xfrm>
            <a:off x="7318500" y="6750050"/>
            <a:ext cx="2459482" cy="276999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FF0000"/>
                </a:solidFill>
              </a:rPr>
              <a:t>1</a:t>
            </a:fld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74657" y="1277101"/>
            <a:ext cx="8928100" cy="0"/>
          </a:xfrm>
          <a:custGeom>
            <a:avLst/>
            <a:gdLst/>
            <a:ahLst/>
            <a:cxnLst/>
            <a:rect l="l" t="t" r="r" b="b"/>
            <a:pathLst>
              <a:path w="8928100">
                <a:moveTo>
                  <a:pt x="0" y="0"/>
                </a:moveTo>
                <a:lnTo>
                  <a:pt x="8927588" y="0"/>
                </a:lnTo>
              </a:path>
            </a:pathLst>
          </a:custGeom>
          <a:ln w="507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157613" y="1450026"/>
            <a:ext cx="8645144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46075" algn="l"/>
                <a:tab pos="1307465" algn="l"/>
                <a:tab pos="2760345" algn="l"/>
                <a:tab pos="4095115" algn="l"/>
                <a:tab pos="4991100" algn="l"/>
                <a:tab pos="6396355" algn="l"/>
                <a:tab pos="6882765" algn="l"/>
                <a:tab pos="8049895" algn="l"/>
              </a:tabLst>
            </a:pPr>
            <a:r>
              <a:rPr lang="it-IT" sz="2400" dirty="0" smtClean="0">
                <a:latin typeface="Arial"/>
                <a:cs typeface="Arial"/>
              </a:rPr>
              <a:t>Risqet ne pune te pranishem ne ambientet e punes si rezultat i kryerjes se aktiviteve te punes, mund te ndahen si me poshte ne keto mikrokategori: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955150" y="650036"/>
            <a:ext cx="6783098" cy="4231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2900" algn="ctr">
              <a:lnSpc>
                <a:spcPts val="3279"/>
              </a:lnSpc>
            </a:pPr>
            <a:r>
              <a:rPr lang="it-IT" b="0" spc="-15" dirty="0" smtClean="0"/>
              <a:t>FAKTORET KRYESORE TE RISKUT</a:t>
            </a:r>
            <a:endParaRPr b="0" spc="-20" dirty="0"/>
          </a:p>
        </p:txBody>
      </p:sp>
      <p:sp>
        <p:nvSpPr>
          <p:cNvPr id="7" name="object 7"/>
          <p:cNvSpPr/>
          <p:nvPr/>
        </p:nvSpPr>
        <p:spPr>
          <a:xfrm>
            <a:off x="1241941" y="2983982"/>
            <a:ext cx="8136890" cy="533400"/>
          </a:xfrm>
          <a:custGeom>
            <a:avLst/>
            <a:gdLst/>
            <a:ahLst/>
            <a:cxnLst/>
            <a:rect l="l" t="t" r="r" b="b"/>
            <a:pathLst>
              <a:path w="8136890" h="533400">
                <a:moveTo>
                  <a:pt x="89915" y="0"/>
                </a:moveTo>
                <a:lnTo>
                  <a:pt x="48046" y="10012"/>
                </a:lnTo>
                <a:lnTo>
                  <a:pt x="16815" y="36687"/>
                </a:lnTo>
                <a:lnTo>
                  <a:pt x="1015" y="74979"/>
                </a:lnTo>
                <a:lnTo>
                  <a:pt x="0" y="445007"/>
                </a:lnTo>
                <a:lnTo>
                  <a:pt x="1176" y="459434"/>
                </a:lnTo>
                <a:lnTo>
                  <a:pt x="17402" y="497506"/>
                </a:lnTo>
                <a:lnTo>
                  <a:pt x="48944" y="523841"/>
                </a:lnTo>
                <a:lnTo>
                  <a:pt x="8046716" y="533399"/>
                </a:lnTo>
                <a:lnTo>
                  <a:pt x="8061559" y="532225"/>
                </a:lnTo>
                <a:lnTo>
                  <a:pt x="8100415" y="516097"/>
                </a:lnTo>
                <a:lnTo>
                  <a:pt x="8127035" y="484989"/>
                </a:lnTo>
                <a:lnTo>
                  <a:pt x="8136632" y="88391"/>
                </a:lnTo>
                <a:lnTo>
                  <a:pt x="8135456" y="73965"/>
                </a:lnTo>
                <a:lnTo>
                  <a:pt x="8119230" y="35893"/>
                </a:lnTo>
                <a:lnTo>
                  <a:pt x="8087688" y="9558"/>
                </a:lnTo>
                <a:lnTo>
                  <a:pt x="89915" y="0"/>
                </a:lnTo>
                <a:close/>
              </a:path>
            </a:pathLst>
          </a:custGeom>
          <a:solidFill>
            <a:srgbClr val="FFC184"/>
          </a:solidFill>
        </p:spPr>
        <p:txBody>
          <a:bodyPr wrap="square" lIns="0" tIns="0" rIns="0" bIns="0" rtlCol="0"/>
          <a:lstStyle/>
          <a:p>
            <a:pPr algn="ctr"/>
            <a:r>
              <a:rPr lang="it-IT" sz="2400" b="1" u="heavy" spc="-20" dirty="0" smtClean="0">
                <a:latin typeface="Tahoma"/>
                <a:cs typeface="Tahoma"/>
              </a:rPr>
              <a:t>RISQE QE LIDHEN ME ORGANIZIMIN E PUNES</a:t>
            </a:r>
            <a:endParaRPr lang="it-IT" sz="2400" b="1" u="heavy" spc="-20" dirty="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241941" y="2711763"/>
            <a:ext cx="8136890" cy="533400"/>
          </a:xfrm>
          <a:custGeom>
            <a:avLst/>
            <a:gdLst/>
            <a:ahLst/>
            <a:cxnLst/>
            <a:rect l="l" t="t" r="r" b="b"/>
            <a:pathLst>
              <a:path w="8136890" h="533400">
                <a:moveTo>
                  <a:pt x="89915" y="0"/>
                </a:moveTo>
                <a:lnTo>
                  <a:pt x="48046" y="10012"/>
                </a:lnTo>
                <a:lnTo>
                  <a:pt x="16815" y="36687"/>
                </a:lnTo>
                <a:lnTo>
                  <a:pt x="1015" y="74979"/>
                </a:lnTo>
                <a:lnTo>
                  <a:pt x="0" y="445007"/>
                </a:lnTo>
                <a:lnTo>
                  <a:pt x="1176" y="459434"/>
                </a:lnTo>
                <a:lnTo>
                  <a:pt x="17402" y="497506"/>
                </a:lnTo>
                <a:lnTo>
                  <a:pt x="48944" y="523841"/>
                </a:lnTo>
                <a:lnTo>
                  <a:pt x="8046716" y="533399"/>
                </a:lnTo>
                <a:lnTo>
                  <a:pt x="8061559" y="532225"/>
                </a:lnTo>
                <a:lnTo>
                  <a:pt x="8100415" y="516097"/>
                </a:lnTo>
                <a:lnTo>
                  <a:pt x="8127035" y="484989"/>
                </a:lnTo>
                <a:lnTo>
                  <a:pt x="8136632" y="88391"/>
                </a:lnTo>
                <a:lnTo>
                  <a:pt x="8135456" y="73965"/>
                </a:lnTo>
                <a:lnTo>
                  <a:pt x="8119230" y="35893"/>
                </a:lnTo>
                <a:lnTo>
                  <a:pt x="8087688" y="9558"/>
                </a:lnTo>
                <a:lnTo>
                  <a:pt x="89915" y="0"/>
                </a:lnTo>
                <a:close/>
              </a:path>
            </a:pathLst>
          </a:custGeom>
          <a:ln w="1904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241941" y="3822181"/>
            <a:ext cx="8136890" cy="533400"/>
          </a:xfrm>
          <a:custGeom>
            <a:avLst/>
            <a:gdLst/>
            <a:ahLst/>
            <a:cxnLst/>
            <a:rect l="l" t="t" r="r" b="b"/>
            <a:pathLst>
              <a:path w="8136890" h="533400">
                <a:moveTo>
                  <a:pt x="89915" y="0"/>
                </a:moveTo>
                <a:lnTo>
                  <a:pt x="48046" y="10012"/>
                </a:lnTo>
                <a:lnTo>
                  <a:pt x="16815" y="36687"/>
                </a:lnTo>
                <a:lnTo>
                  <a:pt x="1015" y="74979"/>
                </a:lnTo>
                <a:lnTo>
                  <a:pt x="0" y="445007"/>
                </a:lnTo>
                <a:lnTo>
                  <a:pt x="1176" y="459434"/>
                </a:lnTo>
                <a:lnTo>
                  <a:pt x="17402" y="497506"/>
                </a:lnTo>
                <a:lnTo>
                  <a:pt x="48944" y="523841"/>
                </a:lnTo>
                <a:lnTo>
                  <a:pt x="8046716" y="533399"/>
                </a:lnTo>
                <a:lnTo>
                  <a:pt x="8061559" y="532225"/>
                </a:lnTo>
                <a:lnTo>
                  <a:pt x="8100415" y="516097"/>
                </a:lnTo>
                <a:lnTo>
                  <a:pt x="8127035" y="484989"/>
                </a:lnTo>
                <a:lnTo>
                  <a:pt x="8136632" y="88391"/>
                </a:lnTo>
                <a:lnTo>
                  <a:pt x="8135456" y="73965"/>
                </a:lnTo>
                <a:lnTo>
                  <a:pt x="8119230" y="35893"/>
                </a:lnTo>
                <a:lnTo>
                  <a:pt x="8087688" y="9558"/>
                </a:lnTo>
                <a:lnTo>
                  <a:pt x="89915" y="0"/>
                </a:lnTo>
                <a:close/>
              </a:path>
            </a:pathLst>
          </a:custGeom>
          <a:solidFill>
            <a:srgbClr val="FFC184"/>
          </a:solidFill>
        </p:spPr>
        <p:txBody>
          <a:bodyPr wrap="square" lIns="0" tIns="0" rIns="0" bIns="0" rtlCol="0"/>
          <a:lstStyle/>
          <a:p>
            <a:pPr algn="ctr"/>
            <a:r>
              <a:rPr lang="en-US" sz="2200" b="1" u="heavy" spc="-25" dirty="0">
                <a:latin typeface="Tahoma"/>
                <a:cs typeface="Tahoma"/>
              </a:rPr>
              <a:t>RISKU FIZIK </a:t>
            </a:r>
          </a:p>
        </p:txBody>
      </p:sp>
      <p:sp>
        <p:nvSpPr>
          <p:cNvPr id="10" name="object 10"/>
          <p:cNvSpPr/>
          <p:nvPr/>
        </p:nvSpPr>
        <p:spPr>
          <a:xfrm>
            <a:off x="1241941" y="3822181"/>
            <a:ext cx="8136890" cy="533400"/>
          </a:xfrm>
          <a:custGeom>
            <a:avLst/>
            <a:gdLst/>
            <a:ahLst/>
            <a:cxnLst/>
            <a:rect l="l" t="t" r="r" b="b"/>
            <a:pathLst>
              <a:path w="8136890" h="533400">
                <a:moveTo>
                  <a:pt x="89915" y="0"/>
                </a:moveTo>
                <a:lnTo>
                  <a:pt x="48046" y="10012"/>
                </a:lnTo>
                <a:lnTo>
                  <a:pt x="16815" y="36687"/>
                </a:lnTo>
                <a:lnTo>
                  <a:pt x="1015" y="74979"/>
                </a:lnTo>
                <a:lnTo>
                  <a:pt x="0" y="445007"/>
                </a:lnTo>
                <a:lnTo>
                  <a:pt x="1176" y="459434"/>
                </a:lnTo>
                <a:lnTo>
                  <a:pt x="17402" y="497506"/>
                </a:lnTo>
                <a:lnTo>
                  <a:pt x="48944" y="523841"/>
                </a:lnTo>
                <a:lnTo>
                  <a:pt x="8046716" y="533399"/>
                </a:lnTo>
                <a:lnTo>
                  <a:pt x="8061559" y="532225"/>
                </a:lnTo>
                <a:lnTo>
                  <a:pt x="8100415" y="516097"/>
                </a:lnTo>
                <a:lnTo>
                  <a:pt x="8127035" y="484989"/>
                </a:lnTo>
                <a:lnTo>
                  <a:pt x="8136632" y="88391"/>
                </a:lnTo>
                <a:lnTo>
                  <a:pt x="8135456" y="73965"/>
                </a:lnTo>
                <a:lnTo>
                  <a:pt x="8119230" y="35893"/>
                </a:lnTo>
                <a:lnTo>
                  <a:pt x="8087688" y="9558"/>
                </a:lnTo>
                <a:lnTo>
                  <a:pt x="89915" y="0"/>
                </a:lnTo>
                <a:close/>
              </a:path>
            </a:pathLst>
          </a:custGeom>
          <a:ln w="1904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70262" y="4700967"/>
            <a:ext cx="8136890" cy="533400"/>
          </a:xfrm>
          <a:custGeom>
            <a:avLst/>
            <a:gdLst/>
            <a:ahLst/>
            <a:cxnLst/>
            <a:rect l="l" t="t" r="r" b="b"/>
            <a:pathLst>
              <a:path w="8136890" h="533400">
                <a:moveTo>
                  <a:pt x="89915" y="0"/>
                </a:moveTo>
                <a:lnTo>
                  <a:pt x="48046" y="10012"/>
                </a:lnTo>
                <a:lnTo>
                  <a:pt x="16815" y="36687"/>
                </a:lnTo>
                <a:lnTo>
                  <a:pt x="1015" y="74979"/>
                </a:lnTo>
                <a:lnTo>
                  <a:pt x="0" y="445007"/>
                </a:lnTo>
                <a:lnTo>
                  <a:pt x="1176" y="459434"/>
                </a:lnTo>
                <a:lnTo>
                  <a:pt x="17402" y="497506"/>
                </a:lnTo>
                <a:lnTo>
                  <a:pt x="48944" y="523841"/>
                </a:lnTo>
                <a:lnTo>
                  <a:pt x="8046716" y="533399"/>
                </a:lnTo>
                <a:lnTo>
                  <a:pt x="8061559" y="532225"/>
                </a:lnTo>
                <a:lnTo>
                  <a:pt x="8100415" y="516097"/>
                </a:lnTo>
                <a:lnTo>
                  <a:pt x="8127035" y="484989"/>
                </a:lnTo>
                <a:lnTo>
                  <a:pt x="8136632" y="88391"/>
                </a:lnTo>
                <a:lnTo>
                  <a:pt x="8135456" y="73965"/>
                </a:lnTo>
                <a:lnTo>
                  <a:pt x="8119230" y="35893"/>
                </a:lnTo>
                <a:lnTo>
                  <a:pt x="8087688" y="9558"/>
                </a:lnTo>
                <a:lnTo>
                  <a:pt x="89915" y="0"/>
                </a:lnTo>
                <a:close/>
              </a:path>
            </a:pathLst>
          </a:custGeom>
          <a:solidFill>
            <a:srgbClr val="FFC184"/>
          </a:solidFill>
        </p:spPr>
        <p:txBody>
          <a:bodyPr wrap="square" lIns="0" tIns="0" rIns="0" bIns="0" rtlCol="0"/>
          <a:lstStyle/>
          <a:p>
            <a:pPr algn="ctr"/>
            <a:r>
              <a:rPr lang="en-US" sz="2200" b="1" u="heavy" spc="-25" dirty="0">
                <a:latin typeface="Tahoma"/>
                <a:cs typeface="Tahoma"/>
              </a:rPr>
              <a:t>RISKU NGA DEMTIMET</a:t>
            </a:r>
          </a:p>
        </p:txBody>
      </p:sp>
      <p:sp>
        <p:nvSpPr>
          <p:cNvPr id="12" name="object 12"/>
          <p:cNvSpPr/>
          <p:nvPr/>
        </p:nvSpPr>
        <p:spPr>
          <a:xfrm>
            <a:off x="1241941" y="4660388"/>
            <a:ext cx="8136890" cy="533400"/>
          </a:xfrm>
          <a:custGeom>
            <a:avLst/>
            <a:gdLst/>
            <a:ahLst/>
            <a:cxnLst/>
            <a:rect l="l" t="t" r="r" b="b"/>
            <a:pathLst>
              <a:path w="8136890" h="533400">
                <a:moveTo>
                  <a:pt x="89915" y="0"/>
                </a:moveTo>
                <a:lnTo>
                  <a:pt x="48046" y="10012"/>
                </a:lnTo>
                <a:lnTo>
                  <a:pt x="16815" y="36687"/>
                </a:lnTo>
                <a:lnTo>
                  <a:pt x="1015" y="74979"/>
                </a:lnTo>
                <a:lnTo>
                  <a:pt x="0" y="445007"/>
                </a:lnTo>
                <a:lnTo>
                  <a:pt x="1176" y="459434"/>
                </a:lnTo>
                <a:lnTo>
                  <a:pt x="17402" y="497506"/>
                </a:lnTo>
                <a:lnTo>
                  <a:pt x="48944" y="523841"/>
                </a:lnTo>
                <a:lnTo>
                  <a:pt x="8046716" y="533399"/>
                </a:lnTo>
                <a:lnTo>
                  <a:pt x="8061559" y="532225"/>
                </a:lnTo>
                <a:lnTo>
                  <a:pt x="8100415" y="516097"/>
                </a:lnTo>
                <a:lnTo>
                  <a:pt x="8127035" y="484989"/>
                </a:lnTo>
                <a:lnTo>
                  <a:pt x="8136632" y="88391"/>
                </a:lnTo>
                <a:lnTo>
                  <a:pt x="8135456" y="73965"/>
                </a:lnTo>
                <a:lnTo>
                  <a:pt x="8119230" y="35893"/>
                </a:lnTo>
                <a:lnTo>
                  <a:pt x="8087688" y="9558"/>
                </a:lnTo>
                <a:lnTo>
                  <a:pt x="89915" y="0"/>
                </a:lnTo>
                <a:close/>
              </a:path>
            </a:pathLst>
          </a:custGeom>
          <a:ln w="1904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241941" y="5574788"/>
            <a:ext cx="8136890" cy="533400"/>
          </a:xfrm>
          <a:custGeom>
            <a:avLst/>
            <a:gdLst/>
            <a:ahLst/>
            <a:cxnLst/>
            <a:rect l="l" t="t" r="r" b="b"/>
            <a:pathLst>
              <a:path w="8136890" h="533400">
                <a:moveTo>
                  <a:pt x="89915" y="0"/>
                </a:moveTo>
                <a:lnTo>
                  <a:pt x="48046" y="10012"/>
                </a:lnTo>
                <a:lnTo>
                  <a:pt x="16815" y="36687"/>
                </a:lnTo>
                <a:lnTo>
                  <a:pt x="1015" y="74979"/>
                </a:lnTo>
                <a:lnTo>
                  <a:pt x="0" y="445007"/>
                </a:lnTo>
                <a:lnTo>
                  <a:pt x="1176" y="459434"/>
                </a:lnTo>
                <a:lnTo>
                  <a:pt x="17402" y="497506"/>
                </a:lnTo>
                <a:lnTo>
                  <a:pt x="48944" y="523841"/>
                </a:lnTo>
                <a:lnTo>
                  <a:pt x="8046716" y="533399"/>
                </a:lnTo>
                <a:lnTo>
                  <a:pt x="8061559" y="532225"/>
                </a:lnTo>
                <a:lnTo>
                  <a:pt x="8100415" y="516097"/>
                </a:lnTo>
                <a:lnTo>
                  <a:pt x="8127035" y="484989"/>
                </a:lnTo>
                <a:lnTo>
                  <a:pt x="8136632" y="88391"/>
                </a:lnTo>
                <a:lnTo>
                  <a:pt x="8135456" y="73965"/>
                </a:lnTo>
                <a:lnTo>
                  <a:pt x="8119230" y="35893"/>
                </a:lnTo>
                <a:lnTo>
                  <a:pt x="8087688" y="9558"/>
                </a:lnTo>
                <a:lnTo>
                  <a:pt x="89915" y="0"/>
                </a:lnTo>
                <a:close/>
              </a:path>
            </a:pathLst>
          </a:custGeom>
          <a:solidFill>
            <a:srgbClr val="FFC184"/>
          </a:solidFill>
        </p:spPr>
        <p:txBody>
          <a:bodyPr wrap="square" lIns="0" tIns="0" rIns="0" bIns="0" rtlCol="0"/>
          <a:lstStyle/>
          <a:p>
            <a:pPr algn="ctr"/>
            <a:r>
              <a:rPr lang="en-US" sz="2200" b="1" u="heavy" spc="-25" dirty="0">
                <a:latin typeface="Tahoma"/>
                <a:cs typeface="Tahoma"/>
              </a:rPr>
              <a:t>RISKU KIMIKO-BIOLOGJIK </a:t>
            </a:r>
          </a:p>
        </p:txBody>
      </p:sp>
      <p:sp>
        <p:nvSpPr>
          <p:cNvPr id="14" name="object 14"/>
          <p:cNvSpPr/>
          <p:nvPr/>
        </p:nvSpPr>
        <p:spPr>
          <a:xfrm>
            <a:off x="1241941" y="5574788"/>
            <a:ext cx="8136890" cy="533400"/>
          </a:xfrm>
          <a:custGeom>
            <a:avLst/>
            <a:gdLst/>
            <a:ahLst/>
            <a:cxnLst/>
            <a:rect l="l" t="t" r="r" b="b"/>
            <a:pathLst>
              <a:path w="8136890" h="533400">
                <a:moveTo>
                  <a:pt x="89915" y="0"/>
                </a:moveTo>
                <a:lnTo>
                  <a:pt x="48046" y="10012"/>
                </a:lnTo>
                <a:lnTo>
                  <a:pt x="16815" y="36687"/>
                </a:lnTo>
                <a:lnTo>
                  <a:pt x="1015" y="74979"/>
                </a:lnTo>
                <a:lnTo>
                  <a:pt x="0" y="445007"/>
                </a:lnTo>
                <a:lnTo>
                  <a:pt x="1176" y="459434"/>
                </a:lnTo>
                <a:lnTo>
                  <a:pt x="17402" y="497506"/>
                </a:lnTo>
                <a:lnTo>
                  <a:pt x="48944" y="523841"/>
                </a:lnTo>
                <a:lnTo>
                  <a:pt x="8046716" y="533399"/>
                </a:lnTo>
                <a:lnTo>
                  <a:pt x="8061559" y="532225"/>
                </a:lnTo>
                <a:lnTo>
                  <a:pt x="8100415" y="516097"/>
                </a:lnTo>
                <a:lnTo>
                  <a:pt x="8127035" y="484989"/>
                </a:lnTo>
                <a:lnTo>
                  <a:pt x="8136632" y="88391"/>
                </a:lnTo>
                <a:lnTo>
                  <a:pt x="8135456" y="73965"/>
                </a:lnTo>
                <a:lnTo>
                  <a:pt x="8119230" y="35893"/>
                </a:lnTo>
                <a:lnTo>
                  <a:pt x="8087688" y="9558"/>
                </a:lnTo>
                <a:lnTo>
                  <a:pt x="89915" y="0"/>
                </a:lnTo>
                <a:close/>
              </a:path>
            </a:pathLst>
          </a:custGeom>
          <a:ln w="1904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241941" y="6412988"/>
            <a:ext cx="8136890" cy="533400"/>
          </a:xfrm>
          <a:custGeom>
            <a:avLst/>
            <a:gdLst/>
            <a:ahLst/>
            <a:cxnLst/>
            <a:rect l="l" t="t" r="r" b="b"/>
            <a:pathLst>
              <a:path w="8136890" h="533400">
                <a:moveTo>
                  <a:pt x="89915" y="0"/>
                </a:moveTo>
                <a:lnTo>
                  <a:pt x="48046" y="10012"/>
                </a:lnTo>
                <a:lnTo>
                  <a:pt x="16815" y="36687"/>
                </a:lnTo>
                <a:lnTo>
                  <a:pt x="1015" y="74979"/>
                </a:lnTo>
                <a:lnTo>
                  <a:pt x="0" y="445007"/>
                </a:lnTo>
                <a:lnTo>
                  <a:pt x="1176" y="459434"/>
                </a:lnTo>
                <a:lnTo>
                  <a:pt x="17402" y="497506"/>
                </a:lnTo>
                <a:lnTo>
                  <a:pt x="48944" y="523841"/>
                </a:lnTo>
                <a:lnTo>
                  <a:pt x="8046716" y="533399"/>
                </a:lnTo>
                <a:lnTo>
                  <a:pt x="8061559" y="532225"/>
                </a:lnTo>
                <a:lnTo>
                  <a:pt x="8100415" y="516097"/>
                </a:lnTo>
                <a:lnTo>
                  <a:pt x="8127035" y="484989"/>
                </a:lnTo>
                <a:lnTo>
                  <a:pt x="8136632" y="88391"/>
                </a:lnTo>
                <a:lnTo>
                  <a:pt x="8135456" y="73965"/>
                </a:lnTo>
                <a:lnTo>
                  <a:pt x="8119230" y="35893"/>
                </a:lnTo>
                <a:lnTo>
                  <a:pt x="8087688" y="9558"/>
                </a:lnTo>
                <a:lnTo>
                  <a:pt x="89915" y="0"/>
                </a:lnTo>
                <a:close/>
              </a:path>
            </a:pathLst>
          </a:custGeom>
          <a:solidFill>
            <a:srgbClr val="FFC1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241941" y="6412988"/>
            <a:ext cx="8136890" cy="533400"/>
          </a:xfrm>
          <a:custGeom>
            <a:avLst/>
            <a:gdLst/>
            <a:ahLst/>
            <a:cxnLst/>
            <a:rect l="l" t="t" r="r" b="b"/>
            <a:pathLst>
              <a:path w="8136890" h="533400">
                <a:moveTo>
                  <a:pt x="89915" y="0"/>
                </a:moveTo>
                <a:lnTo>
                  <a:pt x="48046" y="10012"/>
                </a:lnTo>
                <a:lnTo>
                  <a:pt x="16815" y="36687"/>
                </a:lnTo>
                <a:lnTo>
                  <a:pt x="1015" y="74979"/>
                </a:lnTo>
                <a:lnTo>
                  <a:pt x="0" y="445007"/>
                </a:lnTo>
                <a:lnTo>
                  <a:pt x="1176" y="459434"/>
                </a:lnTo>
                <a:lnTo>
                  <a:pt x="17402" y="497506"/>
                </a:lnTo>
                <a:lnTo>
                  <a:pt x="48944" y="523841"/>
                </a:lnTo>
                <a:lnTo>
                  <a:pt x="8046716" y="533399"/>
                </a:lnTo>
                <a:lnTo>
                  <a:pt x="8061559" y="532225"/>
                </a:lnTo>
                <a:lnTo>
                  <a:pt x="8100415" y="516097"/>
                </a:lnTo>
                <a:lnTo>
                  <a:pt x="8127035" y="484989"/>
                </a:lnTo>
                <a:lnTo>
                  <a:pt x="8136632" y="88391"/>
                </a:lnTo>
                <a:lnTo>
                  <a:pt x="8135456" y="73965"/>
                </a:lnTo>
                <a:lnTo>
                  <a:pt x="8119230" y="35893"/>
                </a:lnTo>
                <a:lnTo>
                  <a:pt x="8087688" y="9558"/>
                </a:lnTo>
                <a:lnTo>
                  <a:pt x="89915" y="0"/>
                </a:lnTo>
                <a:close/>
              </a:path>
            </a:pathLst>
          </a:custGeom>
          <a:ln w="1904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400691" y="6066611"/>
            <a:ext cx="7819390" cy="6927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05380" marR="2399665" algn="ctr">
              <a:lnSpc>
                <a:spcPct val="250000"/>
              </a:lnSpc>
            </a:pPr>
            <a:r>
              <a:rPr sz="2200" b="1" u="heavy" spc="-20" dirty="0" smtClean="0">
                <a:latin typeface="Tahoma"/>
                <a:cs typeface="Tahoma"/>
              </a:rPr>
              <a:t>R</a:t>
            </a:r>
            <a:r>
              <a:rPr sz="2200" b="1" u="heavy" spc="-25" dirty="0" smtClean="0">
                <a:latin typeface="Tahoma"/>
                <a:cs typeface="Tahoma"/>
              </a:rPr>
              <a:t>I</a:t>
            </a:r>
            <a:r>
              <a:rPr sz="2200" b="1" u="heavy" spc="-20" dirty="0" smtClean="0">
                <a:latin typeface="Tahoma"/>
                <a:cs typeface="Tahoma"/>
              </a:rPr>
              <a:t>S</a:t>
            </a:r>
            <a:r>
              <a:rPr lang="it-IT" sz="2200" b="1" u="heavy" spc="-20" dirty="0" smtClean="0">
                <a:latin typeface="Tahoma"/>
                <a:cs typeface="Tahoma"/>
              </a:rPr>
              <a:t>KU NGA ZJARRI</a:t>
            </a:r>
            <a:endParaRPr sz="2200" dirty="0">
              <a:latin typeface="Tahoma"/>
              <a:cs typeface="Tahoma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276999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FF0000"/>
                </a:solidFill>
              </a:rPr>
              <a:t>10</a:t>
            </a:fld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74657" y="1277101"/>
            <a:ext cx="8928100" cy="0"/>
          </a:xfrm>
          <a:custGeom>
            <a:avLst/>
            <a:gdLst/>
            <a:ahLst/>
            <a:cxnLst/>
            <a:rect l="l" t="t" r="r" b="b"/>
            <a:pathLst>
              <a:path w="8928100">
                <a:moveTo>
                  <a:pt x="0" y="0"/>
                </a:moveTo>
                <a:lnTo>
                  <a:pt x="8927588" y="0"/>
                </a:lnTo>
              </a:path>
            </a:pathLst>
          </a:custGeom>
          <a:ln w="507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55150" y="650036"/>
            <a:ext cx="678309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2900">
              <a:lnSpc>
                <a:spcPct val="100000"/>
              </a:lnSpc>
            </a:pPr>
            <a:r>
              <a:rPr lang="en-US" b="0" spc="-15" dirty="0"/>
              <a:t>FAKTORET KRYESORE TE RISKUT</a:t>
            </a:r>
            <a:endParaRPr b="0" spc="-20" dirty="0"/>
          </a:p>
        </p:txBody>
      </p:sp>
      <p:sp>
        <p:nvSpPr>
          <p:cNvPr id="4" name="object 4"/>
          <p:cNvSpPr/>
          <p:nvPr/>
        </p:nvSpPr>
        <p:spPr>
          <a:xfrm>
            <a:off x="1840873" y="1731254"/>
            <a:ext cx="7544426" cy="1066800"/>
          </a:xfrm>
          <a:custGeom>
            <a:avLst/>
            <a:gdLst/>
            <a:ahLst/>
            <a:cxnLst/>
            <a:rect l="l" t="t" r="r" b="b"/>
            <a:pathLst>
              <a:path w="7162800" h="1066800">
                <a:moveTo>
                  <a:pt x="178307" y="0"/>
                </a:moveTo>
                <a:lnTo>
                  <a:pt x="134968" y="5310"/>
                </a:lnTo>
                <a:lnTo>
                  <a:pt x="95572" y="20360"/>
                </a:lnTo>
                <a:lnTo>
                  <a:pt x="61350" y="43824"/>
                </a:lnTo>
                <a:lnTo>
                  <a:pt x="33532" y="74377"/>
                </a:lnTo>
                <a:lnTo>
                  <a:pt x="13348" y="110696"/>
                </a:lnTo>
                <a:lnTo>
                  <a:pt x="2027" y="151454"/>
                </a:lnTo>
                <a:lnTo>
                  <a:pt x="0" y="890015"/>
                </a:lnTo>
                <a:lnTo>
                  <a:pt x="600" y="904667"/>
                </a:lnTo>
                <a:lnTo>
                  <a:pt x="9239" y="946465"/>
                </a:lnTo>
                <a:lnTo>
                  <a:pt x="27164" y="984032"/>
                </a:lnTo>
                <a:lnTo>
                  <a:pt x="53130" y="1016091"/>
                </a:lnTo>
                <a:lnTo>
                  <a:pt x="85891" y="1041364"/>
                </a:lnTo>
                <a:lnTo>
                  <a:pt x="124201" y="1058574"/>
                </a:lnTo>
                <a:lnTo>
                  <a:pt x="166814" y="1066442"/>
                </a:lnTo>
                <a:lnTo>
                  <a:pt x="6984488" y="1066799"/>
                </a:lnTo>
                <a:lnTo>
                  <a:pt x="6999360" y="1066199"/>
                </a:lnTo>
                <a:lnTo>
                  <a:pt x="7041688" y="1057573"/>
                </a:lnTo>
                <a:lnTo>
                  <a:pt x="7079618" y="1039703"/>
                </a:lnTo>
                <a:lnTo>
                  <a:pt x="7111904" y="1013866"/>
                </a:lnTo>
                <a:lnTo>
                  <a:pt x="7137300" y="981341"/>
                </a:lnTo>
                <a:lnTo>
                  <a:pt x="7154560" y="943406"/>
                </a:lnTo>
                <a:lnTo>
                  <a:pt x="7162438" y="901338"/>
                </a:lnTo>
                <a:lnTo>
                  <a:pt x="7162796" y="178307"/>
                </a:lnTo>
                <a:lnTo>
                  <a:pt x="7162201" y="163706"/>
                </a:lnTo>
                <a:lnTo>
                  <a:pt x="7153634" y="121925"/>
                </a:lnTo>
                <a:lnTo>
                  <a:pt x="7135852" y="84205"/>
                </a:lnTo>
                <a:lnTo>
                  <a:pt x="7110085" y="51873"/>
                </a:lnTo>
                <a:lnTo>
                  <a:pt x="7077564" y="26252"/>
                </a:lnTo>
                <a:lnTo>
                  <a:pt x="7039519" y="8668"/>
                </a:lnTo>
                <a:lnTo>
                  <a:pt x="6997178" y="444"/>
                </a:lnTo>
                <a:lnTo>
                  <a:pt x="178307" y="0"/>
                </a:lnTo>
                <a:close/>
              </a:path>
            </a:pathLst>
          </a:custGeom>
          <a:solidFill>
            <a:srgbClr val="FFC1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40873" y="1731254"/>
            <a:ext cx="7544426" cy="1066800"/>
          </a:xfrm>
          <a:custGeom>
            <a:avLst/>
            <a:gdLst/>
            <a:ahLst/>
            <a:cxnLst/>
            <a:rect l="l" t="t" r="r" b="b"/>
            <a:pathLst>
              <a:path w="7162800" h="1066800">
                <a:moveTo>
                  <a:pt x="178307" y="0"/>
                </a:moveTo>
                <a:lnTo>
                  <a:pt x="134968" y="5310"/>
                </a:lnTo>
                <a:lnTo>
                  <a:pt x="95572" y="20360"/>
                </a:lnTo>
                <a:lnTo>
                  <a:pt x="61350" y="43824"/>
                </a:lnTo>
                <a:lnTo>
                  <a:pt x="33532" y="74377"/>
                </a:lnTo>
                <a:lnTo>
                  <a:pt x="13348" y="110696"/>
                </a:lnTo>
                <a:lnTo>
                  <a:pt x="2027" y="151454"/>
                </a:lnTo>
                <a:lnTo>
                  <a:pt x="0" y="890015"/>
                </a:lnTo>
                <a:lnTo>
                  <a:pt x="600" y="904667"/>
                </a:lnTo>
                <a:lnTo>
                  <a:pt x="9239" y="946465"/>
                </a:lnTo>
                <a:lnTo>
                  <a:pt x="27164" y="984032"/>
                </a:lnTo>
                <a:lnTo>
                  <a:pt x="53130" y="1016091"/>
                </a:lnTo>
                <a:lnTo>
                  <a:pt x="85891" y="1041364"/>
                </a:lnTo>
                <a:lnTo>
                  <a:pt x="124201" y="1058574"/>
                </a:lnTo>
                <a:lnTo>
                  <a:pt x="166814" y="1066442"/>
                </a:lnTo>
                <a:lnTo>
                  <a:pt x="6984488" y="1066799"/>
                </a:lnTo>
                <a:lnTo>
                  <a:pt x="6999360" y="1066199"/>
                </a:lnTo>
                <a:lnTo>
                  <a:pt x="7041688" y="1057573"/>
                </a:lnTo>
                <a:lnTo>
                  <a:pt x="7079618" y="1039703"/>
                </a:lnTo>
                <a:lnTo>
                  <a:pt x="7111904" y="1013866"/>
                </a:lnTo>
                <a:lnTo>
                  <a:pt x="7137300" y="981341"/>
                </a:lnTo>
                <a:lnTo>
                  <a:pt x="7154560" y="943406"/>
                </a:lnTo>
                <a:lnTo>
                  <a:pt x="7162438" y="901338"/>
                </a:lnTo>
                <a:lnTo>
                  <a:pt x="7162796" y="178307"/>
                </a:lnTo>
                <a:lnTo>
                  <a:pt x="7162201" y="163706"/>
                </a:lnTo>
                <a:lnTo>
                  <a:pt x="7153634" y="121925"/>
                </a:lnTo>
                <a:lnTo>
                  <a:pt x="7135852" y="84205"/>
                </a:lnTo>
                <a:lnTo>
                  <a:pt x="7110085" y="51873"/>
                </a:lnTo>
                <a:lnTo>
                  <a:pt x="7077564" y="26252"/>
                </a:lnTo>
                <a:lnTo>
                  <a:pt x="7039519" y="8668"/>
                </a:lnTo>
                <a:lnTo>
                  <a:pt x="6997178" y="444"/>
                </a:lnTo>
                <a:lnTo>
                  <a:pt x="178307" y="0"/>
                </a:lnTo>
                <a:close/>
              </a:path>
            </a:pathLst>
          </a:custGeom>
          <a:ln w="1904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451100" y="1892671"/>
            <a:ext cx="6726177" cy="8272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58695" marR="5080" indent="-2246630">
              <a:lnSpc>
                <a:spcPct val="112100"/>
              </a:lnSpc>
            </a:pPr>
            <a:r>
              <a:rPr sz="2400" b="1" u="heavy" spc="-5" dirty="0" smtClean="0">
                <a:latin typeface="Tahoma"/>
                <a:cs typeface="Tahoma"/>
              </a:rPr>
              <a:t>R</a:t>
            </a:r>
            <a:r>
              <a:rPr sz="2400" b="1" u="heavy" dirty="0" smtClean="0">
                <a:latin typeface="Tahoma"/>
                <a:cs typeface="Tahoma"/>
              </a:rPr>
              <a:t>IS</a:t>
            </a:r>
            <a:r>
              <a:rPr lang="it-IT" sz="2400" b="1" u="heavy" spc="-10" dirty="0" smtClean="0">
                <a:latin typeface="Tahoma"/>
                <a:cs typeface="Tahoma"/>
              </a:rPr>
              <a:t>QE</a:t>
            </a:r>
            <a:r>
              <a:rPr sz="2400" b="1" u="heavy" spc="5" dirty="0" smtClean="0">
                <a:latin typeface="Tahoma"/>
                <a:cs typeface="Tahoma"/>
              </a:rPr>
              <a:t> </a:t>
            </a:r>
            <a:r>
              <a:rPr lang="it-IT" sz="2400" b="1" u="heavy" spc="5" dirty="0" smtClean="0">
                <a:latin typeface="Tahoma"/>
                <a:cs typeface="Tahoma"/>
              </a:rPr>
              <a:t> QE  LIDHEN  ME  ORGANIZIMIN  E PUNES</a:t>
            </a:r>
            <a:endParaRPr sz="2400" dirty="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79073" y="3712454"/>
            <a:ext cx="4800600" cy="556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99820">
              <a:lnSpc>
                <a:spcPct val="100000"/>
              </a:lnSpc>
            </a:pPr>
            <a:r>
              <a:rPr sz="2800" spc="-30" dirty="0">
                <a:solidFill>
                  <a:srgbClr val="FF9900"/>
                </a:solidFill>
                <a:latin typeface="Arial"/>
                <a:cs typeface="Arial"/>
              </a:rPr>
              <a:t>F</a:t>
            </a:r>
            <a:r>
              <a:rPr sz="2800" spc="-15" dirty="0">
                <a:solidFill>
                  <a:srgbClr val="FF9900"/>
                </a:solidFill>
                <a:latin typeface="Arial"/>
                <a:cs typeface="Arial"/>
              </a:rPr>
              <a:t>attori</a:t>
            </a:r>
            <a:r>
              <a:rPr sz="2800" dirty="0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9900"/>
                </a:solidFill>
                <a:latin typeface="Arial"/>
                <a:cs typeface="Arial"/>
              </a:rPr>
              <a:t>p</a:t>
            </a:r>
            <a:r>
              <a:rPr sz="2800" spc="-10" dirty="0">
                <a:solidFill>
                  <a:srgbClr val="FF9900"/>
                </a:solidFill>
                <a:latin typeface="Arial"/>
                <a:cs typeface="Arial"/>
              </a:rPr>
              <a:t>sic</a:t>
            </a:r>
            <a:r>
              <a:rPr sz="2800" spc="-15" dirty="0">
                <a:solidFill>
                  <a:srgbClr val="FF9900"/>
                </a:solidFill>
                <a:latin typeface="Arial"/>
                <a:cs typeface="Arial"/>
              </a:rPr>
              <a:t>ologi</a:t>
            </a:r>
            <a:r>
              <a:rPr sz="2800" spc="-10" dirty="0">
                <a:solidFill>
                  <a:srgbClr val="FF9900"/>
                </a:solidFill>
                <a:latin typeface="Arial"/>
                <a:cs typeface="Arial"/>
              </a:rPr>
              <a:t>ci</a:t>
            </a:r>
            <a:endParaRPr sz="28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779397" y="4238233"/>
            <a:ext cx="2752725" cy="0"/>
          </a:xfrm>
          <a:custGeom>
            <a:avLst/>
            <a:gdLst/>
            <a:ahLst/>
            <a:cxnLst/>
            <a:rect l="l" t="t" r="r" b="b"/>
            <a:pathLst>
              <a:path w="2752725">
                <a:moveTo>
                  <a:pt x="0" y="0"/>
                </a:moveTo>
                <a:lnTo>
                  <a:pt x="2752343" y="0"/>
                </a:lnTo>
              </a:path>
            </a:pathLst>
          </a:custGeom>
          <a:ln w="25653">
            <a:solidFill>
              <a:srgbClr val="FF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755273" y="3788654"/>
            <a:ext cx="4800599" cy="5318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679073" y="3712454"/>
            <a:ext cx="4800600" cy="532130"/>
          </a:xfrm>
          <a:custGeom>
            <a:avLst/>
            <a:gdLst/>
            <a:ahLst/>
            <a:cxnLst/>
            <a:rect l="l" t="t" r="r" b="b"/>
            <a:pathLst>
              <a:path w="4800600" h="532129">
                <a:moveTo>
                  <a:pt x="0" y="531875"/>
                </a:moveTo>
                <a:lnTo>
                  <a:pt x="4800599" y="531875"/>
                </a:lnTo>
                <a:lnTo>
                  <a:pt x="4800599" y="0"/>
                </a:lnTo>
                <a:lnTo>
                  <a:pt x="0" y="0"/>
                </a:lnTo>
                <a:lnTo>
                  <a:pt x="0" y="531875"/>
                </a:lnTo>
                <a:close/>
              </a:path>
            </a:pathLst>
          </a:custGeom>
          <a:solidFill>
            <a:srgbClr val="329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679073" y="3712454"/>
            <a:ext cx="4800600" cy="532130"/>
          </a:xfrm>
          <a:custGeom>
            <a:avLst/>
            <a:gdLst/>
            <a:ahLst/>
            <a:cxnLst/>
            <a:rect l="l" t="t" r="r" b="b"/>
            <a:pathLst>
              <a:path w="4800600" h="532129">
                <a:moveTo>
                  <a:pt x="0" y="531875"/>
                </a:moveTo>
                <a:lnTo>
                  <a:pt x="4800599" y="531875"/>
                </a:lnTo>
                <a:lnTo>
                  <a:pt x="4800599" y="0"/>
                </a:lnTo>
                <a:lnTo>
                  <a:pt x="0" y="0"/>
                </a:lnTo>
                <a:lnTo>
                  <a:pt x="0" y="531875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679073" y="4704584"/>
            <a:ext cx="4800600" cy="556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51560">
              <a:lnSpc>
                <a:spcPct val="100000"/>
              </a:lnSpc>
            </a:pPr>
            <a:r>
              <a:rPr sz="2800" spc="-30" dirty="0">
                <a:solidFill>
                  <a:srgbClr val="FF9900"/>
                </a:solidFill>
                <a:latin typeface="Arial"/>
                <a:cs typeface="Arial"/>
              </a:rPr>
              <a:t>F</a:t>
            </a:r>
            <a:r>
              <a:rPr sz="2800" spc="-15" dirty="0">
                <a:solidFill>
                  <a:srgbClr val="FF9900"/>
                </a:solidFill>
                <a:latin typeface="Arial"/>
                <a:cs typeface="Arial"/>
              </a:rPr>
              <a:t>attori</a:t>
            </a:r>
            <a:r>
              <a:rPr sz="2800" dirty="0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9900"/>
                </a:solidFill>
                <a:latin typeface="Arial"/>
                <a:cs typeface="Arial"/>
              </a:rPr>
              <a:t>ergon</a:t>
            </a:r>
            <a:r>
              <a:rPr sz="2800" spc="-5" dirty="0">
                <a:solidFill>
                  <a:srgbClr val="FF9900"/>
                </a:solidFill>
                <a:latin typeface="Arial"/>
                <a:cs typeface="Arial"/>
              </a:rPr>
              <a:t>o</a:t>
            </a:r>
            <a:r>
              <a:rPr sz="2800" spc="-30" dirty="0">
                <a:solidFill>
                  <a:srgbClr val="FF9900"/>
                </a:solidFill>
                <a:latin typeface="Arial"/>
                <a:cs typeface="Arial"/>
              </a:rPr>
              <a:t>m</a:t>
            </a:r>
            <a:r>
              <a:rPr sz="2800" spc="-10" dirty="0">
                <a:solidFill>
                  <a:srgbClr val="FF9900"/>
                </a:solidFill>
                <a:latin typeface="Arial"/>
                <a:cs typeface="Arial"/>
              </a:rPr>
              <a:t>ici</a:t>
            </a:r>
            <a:endParaRPr sz="28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730630" y="5230364"/>
            <a:ext cx="2851785" cy="0"/>
          </a:xfrm>
          <a:custGeom>
            <a:avLst/>
            <a:gdLst/>
            <a:ahLst/>
            <a:cxnLst/>
            <a:rect l="l" t="t" r="r" b="b"/>
            <a:pathLst>
              <a:path w="2851784">
                <a:moveTo>
                  <a:pt x="0" y="0"/>
                </a:moveTo>
                <a:lnTo>
                  <a:pt x="2851403" y="0"/>
                </a:lnTo>
              </a:path>
            </a:pathLst>
          </a:custGeom>
          <a:ln w="25653">
            <a:solidFill>
              <a:srgbClr val="FF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755273" y="4780784"/>
            <a:ext cx="4800599" cy="5318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679073" y="4704584"/>
            <a:ext cx="4800600" cy="532130"/>
          </a:xfrm>
          <a:custGeom>
            <a:avLst/>
            <a:gdLst/>
            <a:ahLst/>
            <a:cxnLst/>
            <a:rect l="l" t="t" r="r" b="b"/>
            <a:pathLst>
              <a:path w="4800600" h="532129">
                <a:moveTo>
                  <a:pt x="0" y="531875"/>
                </a:moveTo>
                <a:lnTo>
                  <a:pt x="4800599" y="531875"/>
                </a:lnTo>
                <a:lnTo>
                  <a:pt x="4800599" y="0"/>
                </a:lnTo>
                <a:lnTo>
                  <a:pt x="0" y="0"/>
                </a:lnTo>
                <a:lnTo>
                  <a:pt x="0" y="531875"/>
                </a:lnTo>
                <a:close/>
              </a:path>
            </a:pathLst>
          </a:custGeom>
          <a:solidFill>
            <a:srgbClr val="329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679073" y="4704584"/>
            <a:ext cx="4800600" cy="532130"/>
          </a:xfrm>
          <a:custGeom>
            <a:avLst/>
            <a:gdLst/>
            <a:ahLst/>
            <a:cxnLst/>
            <a:rect l="l" t="t" r="r" b="b"/>
            <a:pathLst>
              <a:path w="4800600" h="532129">
                <a:moveTo>
                  <a:pt x="0" y="531875"/>
                </a:moveTo>
                <a:lnTo>
                  <a:pt x="4800599" y="531875"/>
                </a:lnTo>
                <a:lnTo>
                  <a:pt x="4800599" y="0"/>
                </a:lnTo>
                <a:lnTo>
                  <a:pt x="0" y="0"/>
                </a:lnTo>
                <a:lnTo>
                  <a:pt x="0" y="531875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679073" y="5693659"/>
            <a:ext cx="4800600" cy="556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6715">
              <a:lnSpc>
                <a:spcPct val="100000"/>
              </a:lnSpc>
            </a:pPr>
            <a:r>
              <a:rPr sz="2800" spc="-30" dirty="0">
                <a:solidFill>
                  <a:srgbClr val="FF9900"/>
                </a:solidFill>
                <a:latin typeface="Arial"/>
                <a:cs typeface="Arial"/>
              </a:rPr>
              <a:t>C</a:t>
            </a:r>
            <a:r>
              <a:rPr sz="2800" spc="-15" dirty="0">
                <a:solidFill>
                  <a:srgbClr val="FF9900"/>
                </a:solidFill>
                <a:latin typeface="Arial"/>
                <a:cs typeface="Arial"/>
              </a:rPr>
              <a:t>ondi</a:t>
            </a:r>
            <a:r>
              <a:rPr sz="2800" spc="-10" dirty="0">
                <a:solidFill>
                  <a:srgbClr val="FF9900"/>
                </a:solidFill>
                <a:latin typeface="Arial"/>
                <a:cs typeface="Arial"/>
              </a:rPr>
              <a:t>zi</a:t>
            </a:r>
            <a:r>
              <a:rPr sz="2800" spc="-5" dirty="0">
                <a:solidFill>
                  <a:srgbClr val="FF9900"/>
                </a:solidFill>
                <a:latin typeface="Arial"/>
                <a:cs typeface="Arial"/>
              </a:rPr>
              <a:t>o</a:t>
            </a:r>
            <a:r>
              <a:rPr sz="2800" spc="-15" dirty="0">
                <a:solidFill>
                  <a:srgbClr val="FF9900"/>
                </a:solidFill>
                <a:latin typeface="Arial"/>
                <a:cs typeface="Arial"/>
              </a:rPr>
              <a:t>ni</a:t>
            </a:r>
            <a:r>
              <a:rPr sz="2800" dirty="0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9900"/>
                </a:solidFill>
                <a:latin typeface="Arial"/>
                <a:cs typeface="Arial"/>
              </a:rPr>
              <a:t>di</a:t>
            </a:r>
            <a:r>
              <a:rPr sz="2800" dirty="0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9900"/>
                </a:solidFill>
                <a:latin typeface="Arial"/>
                <a:cs typeface="Arial"/>
              </a:rPr>
              <a:t>la</a:t>
            </a:r>
            <a:r>
              <a:rPr sz="2800" spc="-10" dirty="0">
                <a:solidFill>
                  <a:srgbClr val="FF9900"/>
                </a:solidFill>
                <a:latin typeface="Arial"/>
                <a:cs typeface="Arial"/>
              </a:rPr>
              <a:t>v</a:t>
            </a:r>
            <a:r>
              <a:rPr sz="2800" spc="-15" dirty="0">
                <a:solidFill>
                  <a:srgbClr val="FF9900"/>
                </a:solidFill>
                <a:latin typeface="Arial"/>
                <a:cs typeface="Arial"/>
              </a:rPr>
              <a:t>oro</a:t>
            </a:r>
            <a:r>
              <a:rPr sz="2800" spc="5" dirty="0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9900"/>
                </a:solidFill>
                <a:latin typeface="Arial"/>
                <a:cs typeface="Arial"/>
              </a:rPr>
              <a:t>difficili</a:t>
            </a:r>
            <a:endParaRPr sz="28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066165" y="6219440"/>
            <a:ext cx="4180840" cy="0"/>
          </a:xfrm>
          <a:custGeom>
            <a:avLst/>
            <a:gdLst/>
            <a:ahLst/>
            <a:cxnLst/>
            <a:rect l="l" t="t" r="r" b="b"/>
            <a:pathLst>
              <a:path w="4180840">
                <a:moveTo>
                  <a:pt x="0" y="0"/>
                </a:moveTo>
                <a:lnTo>
                  <a:pt x="4180331" y="0"/>
                </a:lnTo>
              </a:path>
            </a:pathLst>
          </a:custGeom>
          <a:ln w="25653">
            <a:solidFill>
              <a:srgbClr val="FF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755273" y="5769859"/>
            <a:ext cx="4800599" cy="5318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679073" y="5693659"/>
            <a:ext cx="4800600" cy="532130"/>
          </a:xfrm>
          <a:custGeom>
            <a:avLst/>
            <a:gdLst/>
            <a:ahLst/>
            <a:cxnLst/>
            <a:rect l="l" t="t" r="r" b="b"/>
            <a:pathLst>
              <a:path w="4800600" h="532129">
                <a:moveTo>
                  <a:pt x="0" y="531875"/>
                </a:moveTo>
                <a:lnTo>
                  <a:pt x="4800599" y="531875"/>
                </a:lnTo>
                <a:lnTo>
                  <a:pt x="4800599" y="0"/>
                </a:lnTo>
                <a:lnTo>
                  <a:pt x="0" y="0"/>
                </a:lnTo>
                <a:lnTo>
                  <a:pt x="0" y="531875"/>
                </a:lnTo>
                <a:close/>
              </a:path>
            </a:pathLst>
          </a:custGeom>
          <a:solidFill>
            <a:srgbClr val="329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679073" y="5693659"/>
            <a:ext cx="4800600" cy="532130"/>
          </a:xfrm>
          <a:custGeom>
            <a:avLst/>
            <a:gdLst/>
            <a:ahLst/>
            <a:cxnLst/>
            <a:rect l="l" t="t" r="r" b="b"/>
            <a:pathLst>
              <a:path w="4800600" h="532129">
                <a:moveTo>
                  <a:pt x="0" y="531875"/>
                </a:moveTo>
                <a:lnTo>
                  <a:pt x="4800599" y="531875"/>
                </a:lnTo>
                <a:lnTo>
                  <a:pt x="4800599" y="0"/>
                </a:lnTo>
                <a:lnTo>
                  <a:pt x="0" y="0"/>
                </a:lnTo>
                <a:lnTo>
                  <a:pt x="0" y="531875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2977276" y="3824676"/>
            <a:ext cx="4350624" cy="24301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76910" indent="48260">
              <a:lnSpc>
                <a:spcPct val="100000"/>
              </a:lnSpc>
            </a:pPr>
            <a:r>
              <a:rPr sz="2800" u="heavy" spc="-30" dirty="0" err="1" smtClean="0">
                <a:latin typeface="Arial"/>
                <a:cs typeface="Arial"/>
              </a:rPr>
              <a:t>F</a:t>
            </a:r>
            <a:r>
              <a:rPr sz="2800" u="heavy" spc="-15" dirty="0" err="1" smtClean="0">
                <a:latin typeface="Arial"/>
                <a:cs typeface="Arial"/>
              </a:rPr>
              <a:t>a</a:t>
            </a:r>
            <a:r>
              <a:rPr lang="it-IT" sz="2800" u="heavy" spc="-15" dirty="0">
                <a:latin typeface="Arial"/>
                <a:cs typeface="Arial"/>
              </a:rPr>
              <a:t>k</a:t>
            </a:r>
            <a:r>
              <a:rPr sz="2800" u="heavy" spc="-15" dirty="0" smtClean="0">
                <a:latin typeface="Arial"/>
                <a:cs typeface="Arial"/>
              </a:rPr>
              <a:t>tor</a:t>
            </a:r>
            <a:r>
              <a:rPr lang="it-IT" sz="2800" u="heavy" spc="-15" dirty="0" smtClean="0">
                <a:latin typeface="Arial"/>
                <a:cs typeface="Arial"/>
              </a:rPr>
              <a:t>et</a:t>
            </a:r>
            <a:r>
              <a:rPr sz="2800" u="heavy" spc="-5" dirty="0" smtClean="0">
                <a:latin typeface="Arial"/>
                <a:cs typeface="Arial"/>
              </a:rPr>
              <a:t> </a:t>
            </a:r>
            <a:r>
              <a:rPr sz="2800" u="heavy" spc="-20" dirty="0" smtClean="0">
                <a:latin typeface="Arial"/>
                <a:cs typeface="Arial"/>
              </a:rPr>
              <a:t>p</a:t>
            </a:r>
            <a:r>
              <a:rPr sz="2800" u="heavy" spc="-10" dirty="0" smtClean="0">
                <a:latin typeface="Arial"/>
                <a:cs typeface="Arial"/>
              </a:rPr>
              <a:t>si</a:t>
            </a:r>
            <a:r>
              <a:rPr lang="it-IT" sz="2800" u="heavy" spc="-10" dirty="0" smtClean="0">
                <a:latin typeface="Arial"/>
                <a:cs typeface="Arial"/>
              </a:rPr>
              <a:t>k</a:t>
            </a:r>
            <a:r>
              <a:rPr sz="2800" u="heavy" spc="-15" dirty="0" err="1" smtClean="0">
                <a:latin typeface="Arial"/>
                <a:cs typeface="Arial"/>
              </a:rPr>
              <a:t>olog</a:t>
            </a:r>
            <a:r>
              <a:rPr lang="it-IT" sz="2800" u="heavy" spc="-15" dirty="0" smtClean="0">
                <a:latin typeface="Arial"/>
                <a:cs typeface="Arial"/>
              </a:rPr>
              <a:t>jike</a:t>
            </a:r>
            <a:endParaRPr sz="2800" dirty="0">
              <a:latin typeface="Arial"/>
              <a:cs typeface="Arial"/>
            </a:endParaRPr>
          </a:p>
          <a:p>
            <a:pPr marL="12700" marR="5080" indent="664210">
              <a:lnSpc>
                <a:spcPct val="231800"/>
              </a:lnSpc>
              <a:spcBef>
                <a:spcPts val="20"/>
              </a:spcBef>
            </a:pPr>
            <a:r>
              <a:rPr sz="2800" u="heavy" spc="-30" dirty="0" err="1" smtClean="0">
                <a:latin typeface="Arial"/>
                <a:cs typeface="Arial"/>
              </a:rPr>
              <a:t>F</a:t>
            </a:r>
            <a:r>
              <a:rPr sz="2800" u="heavy" spc="-15" dirty="0" err="1" smtClean="0">
                <a:latin typeface="Arial"/>
                <a:cs typeface="Arial"/>
              </a:rPr>
              <a:t>a</a:t>
            </a:r>
            <a:r>
              <a:rPr lang="it-IT" sz="2800" u="heavy" spc="-15" dirty="0" smtClean="0">
                <a:latin typeface="Arial"/>
                <a:cs typeface="Arial"/>
              </a:rPr>
              <a:t>k</a:t>
            </a:r>
            <a:r>
              <a:rPr sz="2800" u="heavy" spc="-15" dirty="0" smtClean="0">
                <a:latin typeface="Arial"/>
                <a:cs typeface="Arial"/>
              </a:rPr>
              <a:t>tor</a:t>
            </a:r>
            <a:r>
              <a:rPr lang="it-IT" sz="2800" u="heavy" spc="-15" dirty="0" smtClean="0">
                <a:latin typeface="Arial"/>
                <a:cs typeface="Arial"/>
              </a:rPr>
              <a:t>et</a:t>
            </a:r>
            <a:r>
              <a:rPr sz="2800" u="heavy" spc="-5" dirty="0" smtClean="0">
                <a:latin typeface="Arial"/>
                <a:cs typeface="Arial"/>
              </a:rPr>
              <a:t> </a:t>
            </a:r>
            <a:r>
              <a:rPr sz="2800" u="heavy" spc="-15" dirty="0" err="1" smtClean="0">
                <a:latin typeface="Arial"/>
                <a:cs typeface="Arial"/>
              </a:rPr>
              <a:t>ergon</a:t>
            </a:r>
            <a:r>
              <a:rPr sz="2800" u="heavy" spc="-5" dirty="0" err="1" smtClean="0">
                <a:latin typeface="Arial"/>
                <a:cs typeface="Arial"/>
              </a:rPr>
              <a:t>o</a:t>
            </a:r>
            <a:r>
              <a:rPr sz="2800" u="heavy" spc="-30" dirty="0" err="1" smtClean="0">
                <a:latin typeface="Arial"/>
                <a:cs typeface="Arial"/>
              </a:rPr>
              <a:t>m</a:t>
            </a:r>
            <a:r>
              <a:rPr sz="2800" u="heavy" spc="-10" dirty="0" err="1" smtClean="0">
                <a:latin typeface="Arial"/>
                <a:cs typeface="Arial"/>
              </a:rPr>
              <a:t>i</a:t>
            </a:r>
            <a:r>
              <a:rPr lang="it-IT" sz="2800" u="heavy" spc="-10" dirty="0" smtClean="0">
                <a:latin typeface="Arial"/>
                <a:cs typeface="Arial"/>
              </a:rPr>
              <a:t>ke</a:t>
            </a:r>
            <a:r>
              <a:rPr sz="2800" spc="-10" dirty="0" smtClean="0">
                <a:latin typeface="Arial"/>
                <a:cs typeface="Arial"/>
              </a:rPr>
              <a:t> </a:t>
            </a:r>
            <a:r>
              <a:rPr lang="it-IT" sz="2800" u="heavy" spc="-30" dirty="0" smtClean="0">
                <a:latin typeface="Arial"/>
                <a:cs typeface="Arial"/>
              </a:rPr>
              <a:t>Kushtet e veshtira te punes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612273" y="2264654"/>
            <a:ext cx="1066800" cy="1714500"/>
          </a:xfrm>
          <a:custGeom>
            <a:avLst/>
            <a:gdLst/>
            <a:ahLst/>
            <a:cxnLst/>
            <a:rect l="l" t="t" r="r" b="b"/>
            <a:pathLst>
              <a:path w="1066800" h="1714500">
                <a:moveTo>
                  <a:pt x="219455" y="0"/>
                </a:moveTo>
                <a:lnTo>
                  <a:pt x="0" y="0"/>
                </a:lnTo>
                <a:lnTo>
                  <a:pt x="0" y="1714499"/>
                </a:lnTo>
                <a:lnTo>
                  <a:pt x="1066799" y="1714499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612273" y="2264654"/>
            <a:ext cx="1066800" cy="2707005"/>
          </a:xfrm>
          <a:custGeom>
            <a:avLst/>
            <a:gdLst/>
            <a:ahLst/>
            <a:cxnLst/>
            <a:rect l="l" t="t" r="r" b="b"/>
            <a:pathLst>
              <a:path w="1066800" h="2707004">
                <a:moveTo>
                  <a:pt x="219455" y="0"/>
                </a:moveTo>
                <a:lnTo>
                  <a:pt x="0" y="0"/>
                </a:lnTo>
                <a:lnTo>
                  <a:pt x="0" y="2706630"/>
                </a:lnTo>
                <a:lnTo>
                  <a:pt x="1066799" y="270663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612273" y="2264654"/>
            <a:ext cx="1066800" cy="3695700"/>
          </a:xfrm>
          <a:custGeom>
            <a:avLst/>
            <a:gdLst/>
            <a:ahLst/>
            <a:cxnLst/>
            <a:rect l="l" t="t" r="r" b="b"/>
            <a:pathLst>
              <a:path w="1066800" h="3695700">
                <a:moveTo>
                  <a:pt x="219455" y="0"/>
                </a:moveTo>
                <a:lnTo>
                  <a:pt x="0" y="0"/>
                </a:lnTo>
                <a:lnTo>
                  <a:pt x="0" y="3695706"/>
                </a:lnTo>
                <a:lnTo>
                  <a:pt x="1066799" y="3695706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276999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FF0000"/>
                </a:solidFill>
              </a:rPr>
              <a:t>11</a:t>
            </a:fld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27633" y="4699368"/>
            <a:ext cx="18034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991733" y="4699368"/>
            <a:ext cx="18605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40"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N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76499" y="4699368"/>
            <a:ext cx="14922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25851" y="4699368"/>
            <a:ext cx="15303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478478" y="4699368"/>
            <a:ext cx="17018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G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647523" y="4699368"/>
            <a:ext cx="17018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G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816568" y="4699368"/>
            <a:ext cx="10223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911045" y="4699368"/>
            <a:ext cx="18034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518038" y="5563477"/>
            <a:ext cx="12700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L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644519" y="5563477"/>
            <a:ext cx="15303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797015" y="5563477"/>
            <a:ext cx="15240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V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949617" y="5563477"/>
            <a:ext cx="18034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545966" y="5563477"/>
            <a:ext cx="17018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N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699126" y="5563477"/>
            <a:ext cx="19621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875"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893319" y="5563477"/>
            <a:ext cx="14922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278503" y="5868277"/>
            <a:ext cx="14097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P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406518" y="5868277"/>
            <a:ext cx="107314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513117" y="5868277"/>
            <a:ext cx="18034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772316" y="5868277"/>
            <a:ext cx="14922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920275" y="5868277"/>
            <a:ext cx="16700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U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086451" y="5868277"/>
            <a:ext cx="15811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R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243518" y="5868277"/>
            <a:ext cx="17018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N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412564" y="5868277"/>
            <a:ext cx="18034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965585" y="1446265"/>
            <a:ext cx="5334000" cy="5549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3730">
              <a:lnSpc>
                <a:spcPct val="100000"/>
              </a:lnSpc>
            </a:pPr>
            <a:r>
              <a:rPr sz="2800" spc="-30" dirty="0">
                <a:solidFill>
                  <a:srgbClr val="FF9900"/>
                </a:solidFill>
                <a:latin typeface="Arial"/>
                <a:cs typeface="Arial"/>
              </a:rPr>
              <a:t>F</a:t>
            </a:r>
            <a:r>
              <a:rPr sz="2800" spc="-15" dirty="0">
                <a:solidFill>
                  <a:srgbClr val="FF9900"/>
                </a:solidFill>
                <a:latin typeface="Arial"/>
                <a:cs typeface="Arial"/>
              </a:rPr>
              <a:t>attori</a:t>
            </a:r>
            <a:r>
              <a:rPr sz="2800" dirty="0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9900"/>
                </a:solidFill>
                <a:latin typeface="Arial"/>
                <a:cs typeface="Arial"/>
              </a:rPr>
              <a:t>p</a:t>
            </a:r>
            <a:r>
              <a:rPr sz="2800" spc="-10" dirty="0">
                <a:solidFill>
                  <a:srgbClr val="FF9900"/>
                </a:solidFill>
                <a:latin typeface="Arial"/>
                <a:cs typeface="Arial"/>
              </a:rPr>
              <a:t>sic</a:t>
            </a:r>
            <a:r>
              <a:rPr sz="2800" spc="-15" dirty="0">
                <a:solidFill>
                  <a:srgbClr val="FF9900"/>
                </a:solidFill>
                <a:latin typeface="Arial"/>
                <a:cs typeface="Arial"/>
              </a:rPr>
              <a:t>ologi</a:t>
            </a:r>
            <a:r>
              <a:rPr sz="2800" spc="-10" dirty="0">
                <a:solidFill>
                  <a:srgbClr val="FF9900"/>
                </a:solidFill>
                <a:latin typeface="Arial"/>
                <a:cs typeface="Arial"/>
              </a:rPr>
              <a:t>ci</a:t>
            </a:r>
            <a:r>
              <a:rPr sz="2800" dirty="0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9900"/>
                </a:solidFill>
                <a:latin typeface="Arial"/>
                <a:cs typeface="Arial"/>
              </a:rPr>
              <a:t>-</a:t>
            </a:r>
            <a:r>
              <a:rPr sz="2800" spc="5" dirty="0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9900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FF9900"/>
                </a:solidFill>
                <a:latin typeface="Arial"/>
                <a:cs typeface="Arial"/>
              </a:rPr>
              <a:t>s</a:t>
            </a:r>
            <a:r>
              <a:rPr sz="2800" spc="-20" dirty="0">
                <a:solidFill>
                  <a:srgbClr val="FF9900"/>
                </a:solidFill>
                <a:latin typeface="Arial"/>
                <a:cs typeface="Arial"/>
              </a:rPr>
              <a:t>e</a:t>
            </a:r>
            <a:r>
              <a:rPr sz="2800" spc="-30" dirty="0">
                <a:solidFill>
                  <a:srgbClr val="FF9900"/>
                </a:solidFill>
                <a:latin typeface="Arial"/>
                <a:cs typeface="Arial"/>
              </a:rPr>
              <a:t>m</a:t>
            </a:r>
            <a:r>
              <a:rPr sz="2800" spc="-15" dirty="0">
                <a:solidFill>
                  <a:srgbClr val="FF9900"/>
                </a:solidFill>
                <a:latin typeface="Arial"/>
                <a:cs typeface="Arial"/>
              </a:rPr>
              <a:t>pi</a:t>
            </a:r>
            <a:endParaRPr sz="28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041147" y="5563477"/>
            <a:ext cx="14922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8189107" y="5563477"/>
            <a:ext cx="16700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U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8355283" y="5563477"/>
            <a:ext cx="15811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R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8513874" y="5563477"/>
            <a:ext cx="17018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N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138366" y="5868277"/>
            <a:ext cx="14097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P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958415" y="5868277"/>
            <a:ext cx="18034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8682919" y="5563477"/>
            <a:ext cx="18034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772533" y="5868277"/>
            <a:ext cx="18669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335"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D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286635" y="5563477"/>
            <a:ext cx="18034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113909" y="5563477"/>
            <a:ext cx="17272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970"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R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632442" y="4699368"/>
            <a:ext cx="19621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M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511942" y="3638663"/>
            <a:ext cx="12700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L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626230" y="3638663"/>
            <a:ext cx="16510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790918" y="3638663"/>
            <a:ext cx="15240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V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943521" y="3638663"/>
            <a:ext cx="18034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7121949" y="3638663"/>
            <a:ext cx="15811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R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280540" y="3638663"/>
            <a:ext cx="18034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7539739" y="3638663"/>
            <a:ext cx="15303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7771745" y="3638663"/>
            <a:ext cx="15303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C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7922728" y="3638663"/>
            <a:ext cx="18034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8089269" y="3638663"/>
            <a:ext cx="16256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8235574" y="3638663"/>
            <a:ext cx="16383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604"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8399871" y="3638663"/>
            <a:ext cx="9525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8479414" y="3638663"/>
            <a:ext cx="21018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335"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M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6440291" y="4699368"/>
            <a:ext cx="15303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6577462" y="4699368"/>
            <a:ext cx="16446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40"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6742269" y="4699368"/>
            <a:ext cx="14287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E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7458586" y="4699368"/>
            <a:ext cx="9525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7286434" y="4699368"/>
            <a:ext cx="17272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D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7054429" y="4699368"/>
            <a:ext cx="15303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6870069" y="4699368"/>
            <a:ext cx="18542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40"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N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6287914" y="4699368"/>
            <a:ext cx="15303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C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8674486" y="3638663"/>
            <a:ext cx="19558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604"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8871515" y="2558146"/>
            <a:ext cx="9588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8712923" y="2558146"/>
            <a:ext cx="15811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R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8534496" y="2558146"/>
            <a:ext cx="18034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8440020" y="2558146"/>
            <a:ext cx="9525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8281429" y="2558146"/>
            <a:ext cx="15811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R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8139708" y="2558146"/>
            <a:ext cx="14287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E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6762105" y="2558146"/>
            <a:ext cx="17018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N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6918838" y="2558146"/>
            <a:ext cx="15430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S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7072847" y="2558146"/>
            <a:ext cx="9525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7167323" y="2558146"/>
            <a:ext cx="18034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7347274" y="2558146"/>
            <a:ext cx="17018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N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7999571" y="2558146"/>
            <a:ext cx="14097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P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7831871" y="2558146"/>
            <a:ext cx="16700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U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7690175" y="2558146"/>
            <a:ext cx="14224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S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7504054" y="2558146"/>
            <a:ext cx="107314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774073" y="348985"/>
            <a:ext cx="9143996" cy="68580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848749" y="434329"/>
            <a:ext cx="8997692" cy="671017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8723253" y="6307832"/>
            <a:ext cx="1123315" cy="836930"/>
          </a:xfrm>
          <a:custGeom>
            <a:avLst/>
            <a:gdLst/>
            <a:ahLst/>
            <a:cxnLst/>
            <a:rect l="l" t="t" r="r" b="b"/>
            <a:pathLst>
              <a:path w="1123315" h="836929">
                <a:moveTo>
                  <a:pt x="291083" y="28955"/>
                </a:moveTo>
                <a:lnTo>
                  <a:pt x="0" y="836675"/>
                </a:lnTo>
                <a:lnTo>
                  <a:pt x="960256" y="121369"/>
                </a:lnTo>
                <a:lnTo>
                  <a:pt x="550450" y="121369"/>
                </a:lnTo>
                <a:lnTo>
                  <a:pt x="511564" y="119274"/>
                </a:lnTo>
                <a:lnTo>
                  <a:pt x="441054" y="108824"/>
                </a:lnTo>
                <a:lnTo>
                  <a:pt x="380548" y="90172"/>
                </a:lnTo>
                <a:lnTo>
                  <a:pt x="330430" y="63491"/>
                </a:lnTo>
                <a:lnTo>
                  <a:pt x="309386" y="47194"/>
                </a:lnTo>
                <a:lnTo>
                  <a:pt x="291083" y="28955"/>
                </a:lnTo>
                <a:close/>
              </a:path>
              <a:path w="1123315" h="836929">
                <a:moveTo>
                  <a:pt x="1123187" y="0"/>
                </a:moveTo>
                <a:lnTo>
                  <a:pt x="1061016" y="22372"/>
                </a:lnTo>
                <a:lnTo>
                  <a:pt x="1000722" y="42411"/>
                </a:lnTo>
                <a:lnTo>
                  <a:pt x="942352" y="60139"/>
                </a:lnTo>
                <a:lnTo>
                  <a:pt x="885956" y="75578"/>
                </a:lnTo>
                <a:lnTo>
                  <a:pt x="831580" y="88749"/>
                </a:lnTo>
                <a:lnTo>
                  <a:pt x="779272" y="99674"/>
                </a:lnTo>
                <a:lnTo>
                  <a:pt x="729082" y="108374"/>
                </a:lnTo>
                <a:lnTo>
                  <a:pt x="681057" y="114873"/>
                </a:lnTo>
                <a:lnTo>
                  <a:pt x="635244" y="119190"/>
                </a:lnTo>
                <a:lnTo>
                  <a:pt x="591692" y="121348"/>
                </a:lnTo>
                <a:lnTo>
                  <a:pt x="550450" y="121369"/>
                </a:lnTo>
                <a:lnTo>
                  <a:pt x="960256" y="121369"/>
                </a:lnTo>
                <a:lnTo>
                  <a:pt x="1123187" y="0"/>
                </a:lnTo>
                <a:close/>
              </a:path>
            </a:pathLst>
          </a:custGeom>
          <a:solidFill>
            <a:srgbClr val="7BA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874657" y="1277101"/>
            <a:ext cx="8928100" cy="0"/>
          </a:xfrm>
          <a:custGeom>
            <a:avLst/>
            <a:gdLst/>
            <a:ahLst/>
            <a:cxnLst/>
            <a:rect l="l" t="t" r="r" b="b"/>
            <a:pathLst>
              <a:path w="8928100">
                <a:moveTo>
                  <a:pt x="0" y="0"/>
                </a:moveTo>
                <a:lnTo>
                  <a:pt x="8927588" y="0"/>
                </a:lnTo>
              </a:path>
            </a:pathLst>
          </a:custGeom>
          <a:ln w="507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1209937" y="2199121"/>
            <a:ext cx="4212590" cy="8464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08990" marR="649605" indent="765810">
              <a:lnSpc>
                <a:spcPts val="2870"/>
              </a:lnSpc>
            </a:pPr>
            <a:r>
              <a:rPr sz="2400" b="1" spc="-2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r>
              <a:rPr sz="2400" b="1" spc="-25" dirty="0">
                <a:solidFill>
                  <a:srgbClr val="DADADA"/>
                </a:solidFill>
                <a:latin typeface="Tahoma"/>
                <a:cs typeface="Tahoma"/>
              </a:rPr>
              <a:t>N</a:t>
            </a:r>
            <a:r>
              <a:rPr sz="2400" b="1" dirty="0">
                <a:solidFill>
                  <a:srgbClr val="DADADA"/>
                </a:solidFill>
                <a:latin typeface="Tahoma"/>
                <a:cs typeface="Tahoma"/>
              </a:rPr>
              <a:t>SI</a:t>
            </a:r>
            <a:r>
              <a:rPr sz="2400" b="1" spc="-2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r>
              <a:rPr sz="2400" b="1" spc="95" dirty="0">
                <a:solidFill>
                  <a:srgbClr val="DADADA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DADADA"/>
                </a:solidFill>
                <a:latin typeface="Tahoma"/>
                <a:cs typeface="Tahoma"/>
              </a:rPr>
              <a:t>-</a:t>
            </a:r>
            <a:r>
              <a:rPr sz="2400" b="1" dirty="0">
                <a:solidFill>
                  <a:srgbClr val="DADADA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DADADA"/>
                </a:solidFill>
                <a:latin typeface="Tahoma"/>
                <a:cs typeface="Tahoma"/>
              </a:rPr>
              <a:t>RE</a:t>
            </a:r>
            <a:r>
              <a:rPr sz="2400" b="1" dirty="0">
                <a:solidFill>
                  <a:srgbClr val="DADADA"/>
                </a:solidFill>
                <a:latin typeface="Tahoma"/>
                <a:cs typeface="Tahoma"/>
              </a:rPr>
              <a:t>S</a:t>
            </a:r>
            <a:r>
              <a:rPr sz="2400" b="1" spc="-10" dirty="0">
                <a:solidFill>
                  <a:srgbClr val="DADADA"/>
                </a:solidFill>
                <a:latin typeface="Tahoma"/>
                <a:cs typeface="Tahoma"/>
              </a:rPr>
              <a:t>P</a:t>
            </a:r>
            <a:r>
              <a:rPr sz="2400" b="1" spc="-5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r>
              <a:rPr sz="2400" b="1" spc="-25" dirty="0">
                <a:solidFill>
                  <a:srgbClr val="DADADA"/>
                </a:solidFill>
                <a:latin typeface="Tahoma"/>
                <a:cs typeface="Tahoma"/>
              </a:rPr>
              <a:t>N</a:t>
            </a:r>
            <a:r>
              <a:rPr sz="2400" b="1" dirty="0">
                <a:solidFill>
                  <a:srgbClr val="DADADA"/>
                </a:solidFill>
                <a:latin typeface="Tahoma"/>
                <a:cs typeface="Tahoma"/>
              </a:rPr>
              <a:t>S</a:t>
            </a:r>
            <a:r>
              <a:rPr sz="2400" b="1" spc="-2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r>
              <a:rPr sz="2400" b="1" spc="-5" dirty="0">
                <a:solidFill>
                  <a:srgbClr val="DADADA"/>
                </a:solidFill>
                <a:latin typeface="Tahoma"/>
                <a:cs typeface="Tahoma"/>
              </a:rPr>
              <a:t>B</a:t>
            </a:r>
            <a:r>
              <a:rPr sz="2400" b="1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r>
              <a:rPr sz="2400" b="1" spc="-10" dirty="0">
                <a:solidFill>
                  <a:srgbClr val="DADADA"/>
                </a:solidFill>
                <a:latin typeface="Tahoma"/>
                <a:cs typeface="Tahoma"/>
              </a:rPr>
              <a:t>L</a:t>
            </a:r>
            <a:r>
              <a:rPr sz="2400" b="1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r>
              <a:rPr sz="2400" b="1" spc="-1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r>
              <a:rPr sz="2400" b="1" spc="-20" dirty="0">
                <a:solidFill>
                  <a:srgbClr val="DADADA"/>
                </a:solidFill>
                <a:latin typeface="Tahoma"/>
                <a:cs typeface="Tahoma"/>
              </a:rPr>
              <a:t>À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2019181" y="3028939"/>
            <a:ext cx="2746375" cy="0"/>
          </a:xfrm>
          <a:custGeom>
            <a:avLst/>
            <a:gdLst/>
            <a:ahLst/>
            <a:cxnLst/>
            <a:rect l="l" t="t" r="r" b="b"/>
            <a:pathLst>
              <a:path w="2746375">
                <a:moveTo>
                  <a:pt x="0" y="0"/>
                </a:moveTo>
                <a:lnTo>
                  <a:pt x="2746247" y="0"/>
                </a:lnTo>
              </a:path>
            </a:pathLst>
          </a:custGeom>
          <a:ln w="30225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1286137" y="2275321"/>
            <a:ext cx="4212335" cy="83362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1209937" y="2199121"/>
            <a:ext cx="4212590" cy="833755"/>
          </a:xfrm>
          <a:custGeom>
            <a:avLst/>
            <a:gdLst/>
            <a:ahLst/>
            <a:cxnLst/>
            <a:rect l="l" t="t" r="r" b="b"/>
            <a:pathLst>
              <a:path w="4212590" h="833755">
                <a:moveTo>
                  <a:pt x="0" y="833627"/>
                </a:moveTo>
                <a:lnTo>
                  <a:pt x="4212335" y="833627"/>
                </a:lnTo>
                <a:lnTo>
                  <a:pt x="4212335" y="0"/>
                </a:lnTo>
                <a:lnTo>
                  <a:pt x="0" y="0"/>
                </a:lnTo>
                <a:lnTo>
                  <a:pt x="0" y="833627"/>
                </a:lnTo>
                <a:close/>
              </a:path>
            </a:pathLst>
          </a:custGeom>
          <a:solidFill>
            <a:srgbClr val="6666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1209937" y="2199121"/>
            <a:ext cx="4212590" cy="833755"/>
          </a:xfrm>
          <a:custGeom>
            <a:avLst/>
            <a:gdLst/>
            <a:ahLst/>
            <a:cxnLst/>
            <a:rect l="l" t="t" r="r" b="b"/>
            <a:pathLst>
              <a:path w="4212590" h="833755">
                <a:moveTo>
                  <a:pt x="0" y="833627"/>
                </a:moveTo>
                <a:lnTo>
                  <a:pt x="4212335" y="833627"/>
                </a:lnTo>
                <a:lnTo>
                  <a:pt x="4212335" y="0"/>
                </a:lnTo>
                <a:lnTo>
                  <a:pt x="0" y="0"/>
                </a:lnTo>
                <a:lnTo>
                  <a:pt x="0" y="833627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 txBox="1"/>
          <p:nvPr/>
        </p:nvSpPr>
        <p:spPr>
          <a:xfrm>
            <a:off x="2696694" y="2287352"/>
            <a:ext cx="1239520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it-IT" sz="2400" b="1" spc="-20" dirty="0" smtClean="0">
                <a:solidFill>
                  <a:srgbClr val="FFCC65"/>
                </a:solidFill>
                <a:latin typeface="Tahoma"/>
                <a:cs typeface="Tahoma"/>
              </a:rPr>
              <a:t>ANKTHI</a:t>
            </a:r>
            <a:r>
              <a:rPr sz="2400" b="1" spc="95" dirty="0" smtClean="0">
                <a:solidFill>
                  <a:srgbClr val="FFCC65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CC65"/>
                </a:solidFill>
                <a:latin typeface="Tahoma"/>
                <a:cs typeface="Tahoma"/>
              </a:rPr>
              <a:t>-</a:t>
            </a:r>
            <a:endParaRPr sz="2400" dirty="0">
              <a:latin typeface="Tahoma"/>
              <a:cs typeface="Tahoma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2709553" y="2588504"/>
            <a:ext cx="1213485" cy="0"/>
          </a:xfrm>
          <a:custGeom>
            <a:avLst/>
            <a:gdLst/>
            <a:ahLst/>
            <a:cxnLst/>
            <a:rect l="l" t="t" r="r" b="b"/>
            <a:pathLst>
              <a:path w="1213485">
                <a:moveTo>
                  <a:pt x="0" y="0"/>
                </a:moveTo>
                <a:lnTo>
                  <a:pt x="1213103" y="0"/>
                </a:lnTo>
              </a:path>
            </a:pathLst>
          </a:custGeom>
          <a:ln w="30225">
            <a:solidFill>
              <a:srgbClr val="FFCC6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 txBox="1"/>
          <p:nvPr/>
        </p:nvSpPr>
        <p:spPr>
          <a:xfrm>
            <a:off x="2208921" y="2607027"/>
            <a:ext cx="2771140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it-IT" sz="2400" b="1" u="heavy" spc="-5" dirty="0" smtClean="0">
                <a:solidFill>
                  <a:srgbClr val="FFCC65"/>
                </a:solidFill>
                <a:latin typeface="Tahoma"/>
                <a:cs typeface="Tahoma"/>
              </a:rPr>
              <a:t>PERGJEGJESIA</a:t>
            </a:r>
            <a:endParaRPr sz="2400" dirty="0">
              <a:latin typeface="Tahoma"/>
              <a:cs typeface="Tahoma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2549533" y="4082024"/>
            <a:ext cx="1670685" cy="0"/>
          </a:xfrm>
          <a:custGeom>
            <a:avLst/>
            <a:gdLst/>
            <a:ahLst/>
            <a:cxnLst/>
            <a:rect l="l" t="t" r="r" b="b"/>
            <a:pathLst>
              <a:path w="1670685">
                <a:moveTo>
                  <a:pt x="0" y="0"/>
                </a:moveTo>
                <a:lnTo>
                  <a:pt x="1670303" y="0"/>
                </a:lnTo>
              </a:path>
            </a:pathLst>
          </a:custGeom>
          <a:ln w="30225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193173" y="3250682"/>
            <a:ext cx="4229100" cy="835660"/>
          </a:xfrm>
          <a:custGeom>
            <a:avLst/>
            <a:gdLst/>
            <a:ahLst/>
            <a:cxnLst/>
            <a:rect l="l" t="t" r="r" b="b"/>
            <a:pathLst>
              <a:path w="4229100" h="835660">
                <a:moveTo>
                  <a:pt x="0" y="835151"/>
                </a:moveTo>
                <a:lnTo>
                  <a:pt x="4229099" y="835151"/>
                </a:lnTo>
                <a:lnTo>
                  <a:pt x="4229099" y="0"/>
                </a:lnTo>
                <a:lnTo>
                  <a:pt x="0" y="0"/>
                </a:lnTo>
                <a:lnTo>
                  <a:pt x="0" y="835151"/>
                </a:lnTo>
                <a:close/>
              </a:path>
            </a:pathLst>
          </a:custGeom>
          <a:solidFill>
            <a:srgbClr val="6666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193173" y="3250682"/>
            <a:ext cx="4229100" cy="835660"/>
          </a:xfrm>
          <a:custGeom>
            <a:avLst/>
            <a:gdLst/>
            <a:ahLst/>
            <a:cxnLst/>
            <a:rect l="l" t="t" r="r" b="b"/>
            <a:pathLst>
              <a:path w="4229100" h="835660">
                <a:moveTo>
                  <a:pt x="0" y="835151"/>
                </a:moveTo>
                <a:lnTo>
                  <a:pt x="4229099" y="835151"/>
                </a:lnTo>
                <a:lnTo>
                  <a:pt x="4229099" y="0"/>
                </a:lnTo>
                <a:lnTo>
                  <a:pt x="0" y="0"/>
                </a:lnTo>
                <a:lnTo>
                  <a:pt x="0" y="835151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 txBox="1"/>
          <p:nvPr/>
        </p:nvSpPr>
        <p:spPr>
          <a:xfrm>
            <a:off x="2401958" y="3263382"/>
            <a:ext cx="1818260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347345">
              <a:lnSpc>
                <a:spcPct val="100000"/>
              </a:lnSpc>
            </a:pPr>
            <a:r>
              <a:rPr sz="2400" b="1" u="heavy" spc="-5" dirty="0" smtClean="0">
                <a:solidFill>
                  <a:srgbClr val="FFCC65"/>
                </a:solidFill>
                <a:latin typeface="Tahoma"/>
                <a:cs typeface="Tahoma"/>
              </a:rPr>
              <a:t>R</a:t>
            </a:r>
            <a:r>
              <a:rPr sz="2400" b="1" u="heavy" dirty="0" smtClean="0">
                <a:solidFill>
                  <a:srgbClr val="FFCC65"/>
                </a:solidFill>
                <a:latin typeface="Tahoma"/>
                <a:cs typeface="Tahoma"/>
              </a:rPr>
              <a:t>I</a:t>
            </a:r>
            <a:r>
              <a:rPr sz="2400" b="1" u="heavy" spc="-10" dirty="0" smtClean="0">
                <a:solidFill>
                  <a:srgbClr val="FFCC65"/>
                </a:solidFill>
                <a:latin typeface="Tahoma"/>
                <a:cs typeface="Tahoma"/>
              </a:rPr>
              <a:t>T</a:t>
            </a:r>
            <a:r>
              <a:rPr sz="2400" b="1" u="heavy" dirty="0" smtClean="0">
                <a:solidFill>
                  <a:srgbClr val="FFCC65"/>
                </a:solidFill>
                <a:latin typeface="Tahoma"/>
                <a:cs typeface="Tahoma"/>
              </a:rPr>
              <a:t>M</a:t>
            </a:r>
            <a:r>
              <a:rPr lang="it-IT" sz="2400" b="1" u="heavy" dirty="0" smtClean="0">
                <a:solidFill>
                  <a:srgbClr val="FFCC65"/>
                </a:solidFill>
                <a:latin typeface="Tahoma"/>
                <a:cs typeface="Tahoma"/>
              </a:rPr>
              <a:t>ET</a:t>
            </a:r>
            <a:r>
              <a:rPr sz="2400" b="1" dirty="0" smtClean="0">
                <a:solidFill>
                  <a:srgbClr val="FFCC65"/>
                </a:solidFill>
                <a:latin typeface="Times New Roman"/>
                <a:cs typeface="Times New Roman"/>
              </a:rPr>
              <a:t> </a:t>
            </a:r>
            <a:r>
              <a:rPr lang="it-IT" sz="2400" b="1" dirty="0" smtClean="0">
                <a:solidFill>
                  <a:srgbClr val="FFCC65"/>
                </a:solidFill>
                <a:latin typeface="Times New Roman"/>
                <a:cs typeface="Times New Roman"/>
              </a:rPr>
              <a:t>     </a:t>
            </a:r>
            <a:r>
              <a:rPr sz="2400" b="1" u="heavy" spc="-5" dirty="0" smtClean="0">
                <a:solidFill>
                  <a:srgbClr val="FFCC65"/>
                </a:solidFill>
                <a:latin typeface="Tahoma"/>
                <a:cs typeface="Tahoma"/>
              </a:rPr>
              <a:t>E</a:t>
            </a:r>
            <a:r>
              <a:rPr lang="it-IT" sz="2400" b="1" u="heavy" spc="-5" dirty="0" smtClean="0">
                <a:solidFill>
                  <a:srgbClr val="FFCC65"/>
                </a:solidFill>
                <a:latin typeface="Tahoma"/>
                <a:cs typeface="Tahoma"/>
              </a:rPr>
              <a:t> TEPERTE</a:t>
            </a:r>
            <a:endParaRPr sz="2400" dirty="0">
              <a:latin typeface="Tahoma"/>
              <a:cs typeface="Tahoma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2298073" y="5113778"/>
            <a:ext cx="2173605" cy="0"/>
          </a:xfrm>
          <a:custGeom>
            <a:avLst/>
            <a:gdLst/>
            <a:ahLst/>
            <a:cxnLst/>
            <a:rect l="l" t="t" r="r" b="b"/>
            <a:pathLst>
              <a:path w="2173604">
                <a:moveTo>
                  <a:pt x="0" y="0"/>
                </a:moveTo>
                <a:lnTo>
                  <a:pt x="2173223" y="0"/>
                </a:lnTo>
              </a:path>
            </a:pathLst>
          </a:custGeom>
          <a:ln w="30225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1269373" y="4358635"/>
            <a:ext cx="4229099" cy="83515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1193173" y="4282435"/>
            <a:ext cx="4229100" cy="835660"/>
          </a:xfrm>
          <a:custGeom>
            <a:avLst/>
            <a:gdLst/>
            <a:ahLst/>
            <a:cxnLst/>
            <a:rect l="l" t="t" r="r" b="b"/>
            <a:pathLst>
              <a:path w="4229100" h="835660">
                <a:moveTo>
                  <a:pt x="0" y="835151"/>
                </a:moveTo>
                <a:lnTo>
                  <a:pt x="4229099" y="835151"/>
                </a:lnTo>
                <a:lnTo>
                  <a:pt x="4229099" y="0"/>
                </a:lnTo>
                <a:lnTo>
                  <a:pt x="0" y="0"/>
                </a:lnTo>
                <a:lnTo>
                  <a:pt x="0" y="835151"/>
                </a:lnTo>
                <a:close/>
              </a:path>
            </a:pathLst>
          </a:custGeom>
          <a:solidFill>
            <a:srgbClr val="6666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1193173" y="4282435"/>
            <a:ext cx="4229100" cy="835660"/>
          </a:xfrm>
          <a:custGeom>
            <a:avLst/>
            <a:gdLst/>
            <a:ahLst/>
            <a:cxnLst/>
            <a:rect l="l" t="t" r="r" b="b"/>
            <a:pathLst>
              <a:path w="4229100" h="835660">
                <a:moveTo>
                  <a:pt x="0" y="835151"/>
                </a:moveTo>
                <a:lnTo>
                  <a:pt x="4229099" y="835151"/>
                </a:lnTo>
                <a:lnTo>
                  <a:pt x="4229099" y="0"/>
                </a:lnTo>
                <a:lnTo>
                  <a:pt x="0" y="0"/>
                </a:lnTo>
                <a:lnTo>
                  <a:pt x="0" y="835151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2221873" y="5037578"/>
            <a:ext cx="2173605" cy="0"/>
          </a:xfrm>
          <a:custGeom>
            <a:avLst/>
            <a:gdLst/>
            <a:ahLst/>
            <a:cxnLst/>
            <a:rect l="l" t="t" r="r" b="b"/>
            <a:pathLst>
              <a:path w="2173604">
                <a:moveTo>
                  <a:pt x="0" y="0"/>
                </a:moveTo>
                <a:lnTo>
                  <a:pt x="2173223" y="0"/>
                </a:lnTo>
              </a:path>
            </a:pathLst>
          </a:custGeom>
          <a:ln w="30225">
            <a:solidFill>
              <a:srgbClr val="FFCC6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2744605" y="6150097"/>
            <a:ext cx="1278890" cy="0"/>
          </a:xfrm>
          <a:custGeom>
            <a:avLst/>
            <a:gdLst/>
            <a:ahLst/>
            <a:cxnLst/>
            <a:rect l="l" t="t" r="r" b="b"/>
            <a:pathLst>
              <a:path w="1278889">
                <a:moveTo>
                  <a:pt x="0" y="0"/>
                </a:moveTo>
                <a:lnTo>
                  <a:pt x="1278635" y="0"/>
                </a:lnTo>
              </a:path>
            </a:pathLst>
          </a:custGeom>
          <a:ln w="30225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1193173" y="5318755"/>
            <a:ext cx="4229100" cy="835660"/>
          </a:xfrm>
          <a:custGeom>
            <a:avLst/>
            <a:gdLst/>
            <a:ahLst/>
            <a:cxnLst/>
            <a:rect l="l" t="t" r="r" b="b"/>
            <a:pathLst>
              <a:path w="4229100" h="835660">
                <a:moveTo>
                  <a:pt x="0" y="835151"/>
                </a:moveTo>
                <a:lnTo>
                  <a:pt x="4229099" y="835151"/>
                </a:lnTo>
                <a:lnTo>
                  <a:pt x="4229099" y="0"/>
                </a:lnTo>
                <a:lnTo>
                  <a:pt x="0" y="0"/>
                </a:lnTo>
                <a:lnTo>
                  <a:pt x="0" y="835151"/>
                </a:lnTo>
                <a:close/>
              </a:path>
            </a:pathLst>
          </a:custGeom>
          <a:solidFill>
            <a:srgbClr val="6666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1193173" y="5318755"/>
            <a:ext cx="4229100" cy="835660"/>
          </a:xfrm>
          <a:custGeom>
            <a:avLst/>
            <a:gdLst/>
            <a:ahLst/>
            <a:cxnLst/>
            <a:rect l="l" t="t" r="r" b="b"/>
            <a:pathLst>
              <a:path w="4229100" h="835660">
                <a:moveTo>
                  <a:pt x="0" y="835151"/>
                </a:moveTo>
                <a:lnTo>
                  <a:pt x="4229099" y="835151"/>
                </a:lnTo>
                <a:lnTo>
                  <a:pt x="4229099" y="0"/>
                </a:lnTo>
                <a:lnTo>
                  <a:pt x="0" y="0"/>
                </a:lnTo>
                <a:lnTo>
                  <a:pt x="0" y="835151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2522101" y="5708138"/>
            <a:ext cx="1571625" cy="0"/>
          </a:xfrm>
          <a:custGeom>
            <a:avLst/>
            <a:gdLst/>
            <a:ahLst/>
            <a:cxnLst/>
            <a:rect l="l" t="t" r="r" b="b"/>
            <a:pathLst>
              <a:path w="1571625">
                <a:moveTo>
                  <a:pt x="0" y="0"/>
                </a:moveTo>
                <a:lnTo>
                  <a:pt x="1571243" y="0"/>
                </a:lnTo>
              </a:path>
            </a:pathLst>
          </a:custGeom>
          <a:ln w="30225">
            <a:solidFill>
              <a:srgbClr val="FFCC6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 txBox="1"/>
          <p:nvPr/>
        </p:nvSpPr>
        <p:spPr>
          <a:xfrm>
            <a:off x="2209179" y="4370661"/>
            <a:ext cx="2197735" cy="17927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635" algn="ctr">
              <a:lnSpc>
                <a:spcPct val="100000"/>
              </a:lnSpc>
            </a:pPr>
            <a:r>
              <a:rPr sz="2400" b="1" u="heavy" dirty="0">
                <a:solidFill>
                  <a:srgbClr val="FFCC65"/>
                </a:solidFill>
                <a:latin typeface="Tahoma"/>
                <a:cs typeface="Tahoma"/>
              </a:rPr>
              <a:t>M</a:t>
            </a:r>
            <a:r>
              <a:rPr sz="2400" b="1" u="heavy" spc="-5" dirty="0">
                <a:solidFill>
                  <a:srgbClr val="FFCC65"/>
                </a:solidFill>
                <a:latin typeface="Tahoma"/>
                <a:cs typeface="Tahoma"/>
              </a:rPr>
              <a:t>O</a:t>
            </a:r>
            <a:r>
              <a:rPr sz="2400" b="1" u="heavy" spc="-25" dirty="0">
                <a:solidFill>
                  <a:srgbClr val="FFCC65"/>
                </a:solidFill>
                <a:latin typeface="Tahoma"/>
                <a:cs typeface="Tahoma"/>
              </a:rPr>
              <a:t>N</a:t>
            </a:r>
            <a:r>
              <a:rPr sz="2400" b="1" u="heavy" spc="-5" dirty="0">
                <a:solidFill>
                  <a:srgbClr val="FFCC65"/>
                </a:solidFill>
                <a:latin typeface="Tahoma"/>
                <a:cs typeface="Tahoma"/>
              </a:rPr>
              <a:t>O</a:t>
            </a:r>
            <a:r>
              <a:rPr sz="2400" b="1" u="heavy" spc="-10" dirty="0">
                <a:solidFill>
                  <a:srgbClr val="FFCC65"/>
                </a:solidFill>
                <a:latin typeface="Tahoma"/>
                <a:cs typeface="Tahoma"/>
              </a:rPr>
              <a:t>T</a:t>
            </a:r>
            <a:r>
              <a:rPr sz="2400" b="1" u="heavy" spc="10" dirty="0">
                <a:solidFill>
                  <a:srgbClr val="FFCC65"/>
                </a:solidFill>
                <a:latin typeface="Tahoma"/>
                <a:cs typeface="Tahoma"/>
              </a:rPr>
              <a:t>O</a:t>
            </a:r>
            <a:r>
              <a:rPr sz="2400" b="1" u="heavy" spc="-25" dirty="0">
                <a:solidFill>
                  <a:srgbClr val="FFCC65"/>
                </a:solidFill>
                <a:latin typeface="Tahoma"/>
                <a:cs typeface="Tahoma"/>
              </a:rPr>
              <a:t>N</a:t>
            </a:r>
            <a:r>
              <a:rPr sz="2400" b="1" u="heavy" dirty="0">
                <a:solidFill>
                  <a:srgbClr val="FFCC65"/>
                </a:solidFill>
                <a:latin typeface="Tahoma"/>
                <a:cs typeface="Tahoma"/>
              </a:rPr>
              <a:t>I</a:t>
            </a:r>
            <a:r>
              <a:rPr sz="2400" b="1" u="heavy" spc="-20" dirty="0">
                <a:solidFill>
                  <a:srgbClr val="FFCC65"/>
                </a:solidFill>
                <a:latin typeface="Tahoma"/>
                <a:cs typeface="Tahoma"/>
              </a:rPr>
              <a:t>A</a:t>
            </a:r>
            <a:r>
              <a:rPr sz="2400" b="1" spc="-10" dirty="0">
                <a:solidFill>
                  <a:srgbClr val="FFCC65"/>
                </a:solidFill>
                <a:latin typeface="Times New Roman"/>
                <a:cs typeface="Times New Roman"/>
              </a:rPr>
              <a:t> </a:t>
            </a:r>
            <a:r>
              <a:rPr lang="it-IT" sz="2400" b="1" spc="-5" dirty="0" smtClean="0">
                <a:solidFill>
                  <a:srgbClr val="FFCC65"/>
                </a:solidFill>
                <a:latin typeface="Tahoma"/>
                <a:cs typeface="Tahoma"/>
              </a:rPr>
              <a:t>SHPESHTESIA</a:t>
            </a:r>
            <a:endParaRPr sz="24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2050" dirty="0">
              <a:latin typeface="Times New Roman"/>
              <a:cs typeface="Times New Roman"/>
            </a:endParaRPr>
          </a:p>
          <a:p>
            <a:pPr marL="312420" marR="306070" algn="ctr">
              <a:lnSpc>
                <a:spcPct val="100000"/>
              </a:lnSpc>
              <a:tabLst>
                <a:tab pos="1507490" algn="l"/>
              </a:tabLst>
            </a:pPr>
            <a:r>
              <a:rPr sz="2400" b="1" spc="-10" dirty="0">
                <a:solidFill>
                  <a:srgbClr val="FFCC65"/>
                </a:solidFill>
                <a:latin typeface="Tahoma"/>
                <a:cs typeface="Tahoma"/>
              </a:rPr>
              <a:t>T</a:t>
            </a:r>
            <a:r>
              <a:rPr sz="2400" b="1" dirty="0">
                <a:solidFill>
                  <a:srgbClr val="FFCC65"/>
                </a:solidFill>
                <a:latin typeface="Tahoma"/>
                <a:cs typeface="Tahoma"/>
              </a:rPr>
              <a:t>U</a:t>
            </a:r>
            <a:r>
              <a:rPr sz="2400" b="1" spc="-5" dirty="0">
                <a:solidFill>
                  <a:srgbClr val="FFCC65"/>
                </a:solidFill>
                <a:latin typeface="Tahoma"/>
                <a:cs typeface="Tahoma"/>
              </a:rPr>
              <a:t>R</a:t>
            </a:r>
            <a:r>
              <a:rPr sz="2400" b="1" spc="-25" dirty="0">
                <a:solidFill>
                  <a:srgbClr val="FFCC65"/>
                </a:solidFill>
                <a:latin typeface="Tahoma"/>
                <a:cs typeface="Tahoma"/>
              </a:rPr>
              <a:t>N</a:t>
            </a:r>
            <a:r>
              <a:rPr sz="2400" b="1" dirty="0">
                <a:solidFill>
                  <a:srgbClr val="FFCC65"/>
                </a:solidFill>
                <a:latin typeface="Tahoma"/>
                <a:cs typeface="Tahoma"/>
              </a:rPr>
              <a:t>I</a:t>
            </a:r>
            <a:r>
              <a:rPr sz="2400" b="1" dirty="0">
                <a:solidFill>
                  <a:srgbClr val="FFCC65"/>
                </a:solidFill>
                <a:latin typeface="Times New Roman"/>
                <a:cs typeface="Times New Roman"/>
              </a:rPr>
              <a:t>	</a:t>
            </a:r>
            <a:r>
              <a:rPr lang="it-IT" sz="2400" b="1" spc="-20" dirty="0" smtClean="0">
                <a:solidFill>
                  <a:srgbClr val="FFCC65"/>
                </a:solidFill>
                <a:latin typeface="Tahoma"/>
                <a:cs typeface="Tahoma"/>
              </a:rPr>
              <a:t>I</a:t>
            </a:r>
            <a:r>
              <a:rPr sz="2400" b="1" dirty="0" smtClean="0">
                <a:solidFill>
                  <a:srgbClr val="FFCC65"/>
                </a:solidFill>
                <a:latin typeface="Times New Roman"/>
                <a:cs typeface="Times New Roman"/>
              </a:rPr>
              <a:t> </a:t>
            </a:r>
            <a:r>
              <a:rPr lang="it-IT" sz="2400" b="1" spc="-10" dirty="0" smtClean="0">
                <a:solidFill>
                  <a:srgbClr val="FFCC65"/>
                </a:solidFill>
                <a:latin typeface="Tahoma"/>
                <a:cs typeface="Tahoma"/>
              </a:rPr>
              <a:t>PUNES</a:t>
            </a:r>
            <a:endParaRPr sz="2400" dirty="0">
              <a:latin typeface="Tahoma"/>
              <a:cs typeface="Tahoma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2668405" y="6073897"/>
            <a:ext cx="1278890" cy="0"/>
          </a:xfrm>
          <a:custGeom>
            <a:avLst/>
            <a:gdLst/>
            <a:ahLst/>
            <a:cxnLst/>
            <a:rect l="l" t="t" r="r" b="b"/>
            <a:pathLst>
              <a:path w="1278889">
                <a:moveTo>
                  <a:pt x="0" y="0"/>
                </a:moveTo>
                <a:lnTo>
                  <a:pt x="1278635" y="0"/>
                </a:lnTo>
              </a:path>
            </a:pathLst>
          </a:custGeom>
          <a:ln w="30225">
            <a:solidFill>
              <a:srgbClr val="FFCC6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 txBox="1"/>
          <p:nvPr/>
        </p:nvSpPr>
        <p:spPr>
          <a:xfrm>
            <a:off x="6609478" y="2558146"/>
            <a:ext cx="15303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6412882" y="2558146"/>
            <a:ext cx="19621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M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6412869" y="2798054"/>
            <a:ext cx="2552700" cy="0"/>
          </a:xfrm>
          <a:custGeom>
            <a:avLst/>
            <a:gdLst/>
            <a:ahLst/>
            <a:cxnLst/>
            <a:rect l="l" t="t" r="r" b="b"/>
            <a:pathLst>
              <a:path w="2552700">
                <a:moveTo>
                  <a:pt x="0" y="0"/>
                </a:moveTo>
                <a:lnTo>
                  <a:pt x="2552699" y="0"/>
                </a:lnTo>
              </a:path>
            </a:pathLst>
          </a:custGeom>
          <a:ln w="16509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5995294" y="2462773"/>
            <a:ext cx="3387851" cy="40995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5919094" y="2388098"/>
            <a:ext cx="3388360" cy="408940"/>
          </a:xfrm>
          <a:custGeom>
            <a:avLst/>
            <a:gdLst/>
            <a:ahLst/>
            <a:cxnLst/>
            <a:rect l="l" t="t" r="r" b="b"/>
            <a:pathLst>
              <a:path w="3388359" h="408939">
                <a:moveTo>
                  <a:pt x="0" y="408431"/>
                </a:moveTo>
                <a:lnTo>
                  <a:pt x="3387851" y="408431"/>
                </a:lnTo>
                <a:lnTo>
                  <a:pt x="3387851" y="0"/>
                </a:lnTo>
                <a:lnTo>
                  <a:pt x="0" y="0"/>
                </a:lnTo>
                <a:lnTo>
                  <a:pt x="0" y="408431"/>
                </a:lnTo>
                <a:close/>
              </a:path>
            </a:pathLst>
          </a:custGeom>
          <a:solidFill>
            <a:srgbClr val="FFCC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5919094" y="2386573"/>
            <a:ext cx="3388360" cy="410209"/>
          </a:xfrm>
          <a:custGeom>
            <a:avLst/>
            <a:gdLst/>
            <a:ahLst/>
            <a:cxnLst/>
            <a:rect l="l" t="t" r="r" b="b"/>
            <a:pathLst>
              <a:path w="3388359" h="410210">
                <a:moveTo>
                  <a:pt x="0" y="409955"/>
                </a:moveTo>
                <a:lnTo>
                  <a:pt x="3387851" y="409955"/>
                </a:lnTo>
                <a:lnTo>
                  <a:pt x="3387851" y="0"/>
                </a:lnTo>
                <a:lnTo>
                  <a:pt x="0" y="0"/>
                </a:lnTo>
                <a:lnTo>
                  <a:pt x="0" y="409955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 txBox="1"/>
          <p:nvPr/>
        </p:nvSpPr>
        <p:spPr>
          <a:xfrm>
            <a:off x="6323982" y="2469246"/>
            <a:ext cx="2579370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it-IT" sz="2000" u="heavy" dirty="0" smtClean="0">
                <a:latin typeface="Tahoma"/>
                <a:cs typeface="Tahoma"/>
              </a:rPr>
              <a:t>ORGANET SUPERIORE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113" name="object 113"/>
          <p:cNvSpPr/>
          <p:nvPr/>
        </p:nvSpPr>
        <p:spPr>
          <a:xfrm>
            <a:off x="6511929" y="3878569"/>
            <a:ext cx="2356485" cy="0"/>
          </a:xfrm>
          <a:custGeom>
            <a:avLst/>
            <a:gdLst/>
            <a:ahLst/>
            <a:cxnLst/>
            <a:rect l="l" t="t" r="r" b="b"/>
            <a:pathLst>
              <a:path w="2356484">
                <a:moveTo>
                  <a:pt x="0" y="0"/>
                </a:moveTo>
                <a:lnTo>
                  <a:pt x="2356103" y="0"/>
                </a:lnTo>
              </a:path>
            </a:pathLst>
          </a:custGeom>
          <a:ln w="16509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5995294" y="3544813"/>
            <a:ext cx="3387851" cy="40995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5954908" y="3468357"/>
            <a:ext cx="3388360" cy="410209"/>
          </a:xfrm>
          <a:custGeom>
            <a:avLst/>
            <a:gdLst/>
            <a:ahLst/>
            <a:cxnLst/>
            <a:rect l="l" t="t" r="r" b="b"/>
            <a:pathLst>
              <a:path w="3388359" h="410210">
                <a:moveTo>
                  <a:pt x="0" y="409955"/>
                </a:moveTo>
                <a:lnTo>
                  <a:pt x="3387851" y="409955"/>
                </a:lnTo>
                <a:lnTo>
                  <a:pt x="3387851" y="0"/>
                </a:lnTo>
                <a:lnTo>
                  <a:pt x="0" y="0"/>
                </a:lnTo>
                <a:lnTo>
                  <a:pt x="0" y="409955"/>
                </a:lnTo>
                <a:close/>
              </a:path>
            </a:pathLst>
          </a:custGeom>
          <a:solidFill>
            <a:srgbClr val="FFCC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5919094" y="3468613"/>
            <a:ext cx="3388360" cy="410209"/>
          </a:xfrm>
          <a:custGeom>
            <a:avLst/>
            <a:gdLst/>
            <a:ahLst/>
            <a:cxnLst/>
            <a:rect l="l" t="t" r="r" b="b"/>
            <a:pathLst>
              <a:path w="3388359" h="410210">
                <a:moveTo>
                  <a:pt x="0" y="409955"/>
                </a:moveTo>
                <a:lnTo>
                  <a:pt x="3387851" y="409955"/>
                </a:lnTo>
                <a:lnTo>
                  <a:pt x="3387851" y="0"/>
                </a:lnTo>
                <a:lnTo>
                  <a:pt x="0" y="0"/>
                </a:lnTo>
                <a:lnTo>
                  <a:pt x="0" y="409955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 txBox="1"/>
          <p:nvPr/>
        </p:nvSpPr>
        <p:spPr>
          <a:xfrm>
            <a:off x="6662533" y="3552212"/>
            <a:ext cx="2020558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it-IT" sz="2000" u="heavy" spc="-5" dirty="0" smtClean="0">
                <a:latin typeface="Tahoma"/>
                <a:cs typeface="Tahoma"/>
              </a:rPr>
              <a:t>PUNA ME AKORD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118" name="object 118"/>
          <p:cNvSpPr/>
          <p:nvPr/>
        </p:nvSpPr>
        <p:spPr>
          <a:xfrm>
            <a:off x="6287901" y="4939279"/>
            <a:ext cx="2802890" cy="0"/>
          </a:xfrm>
          <a:custGeom>
            <a:avLst/>
            <a:gdLst/>
            <a:ahLst/>
            <a:cxnLst/>
            <a:rect l="l" t="t" r="r" b="b"/>
            <a:pathLst>
              <a:path w="2802890">
                <a:moveTo>
                  <a:pt x="0" y="0"/>
                </a:moveTo>
                <a:lnTo>
                  <a:pt x="2802635" y="0"/>
                </a:lnTo>
              </a:path>
            </a:pathLst>
          </a:custGeom>
          <a:ln w="16509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5995294" y="4605523"/>
            <a:ext cx="3387851" cy="39928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5919094" y="4529323"/>
            <a:ext cx="3388360" cy="399415"/>
          </a:xfrm>
          <a:custGeom>
            <a:avLst/>
            <a:gdLst/>
            <a:ahLst/>
            <a:cxnLst/>
            <a:rect l="l" t="t" r="r" b="b"/>
            <a:pathLst>
              <a:path w="3388359" h="399414">
                <a:moveTo>
                  <a:pt x="0" y="399287"/>
                </a:moveTo>
                <a:lnTo>
                  <a:pt x="3387851" y="399287"/>
                </a:lnTo>
                <a:lnTo>
                  <a:pt x="3387851" y="0"/>
                </a:lnTo>
                <a:lnTo>
                  <a:pt x="0" y="0"/>
                </a:lnTo>
                <a:lnTo>
                  <a:pt x="0" y="399287"/>
                </a:lnTo>
                <a:close/>
              </a:path>
            </a:pathLst>
          </a:custGeom>
          <a:solidFill>
            <a:srgbClr val="FFCC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919094" y="4529323"/>
            <a:ext cx="3388360" cy="399415"/>
          </a:xfrm>
          <a:custGeom>
            <a:avLst/>
            <a:gdLst/>
            <a:ahLst/>
            <a:cxnLst/>
            <a:rect l="l" t="t" r="r" b="b"/>
            <a:pathLst>
              <a:path w="3388359" h="399414">
                <a:moveTo>
                  <a:pt x="0" y="399287"/>
                </a:moveTo>
                <a:lnTo>
                  <a:pt x="3387851" y="399287"/>
                </a:lnTo>
                <a:lnTo>
                  <a:pt x="3387851" y="0"/>
                </a:lnTo>
                <a:lnTo>
                  <a:pt x="0" y="0"/>
                </a:lnTo>
                <a:lnTo>
                  <a:pt x="0" y="399287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 txBox="1"/>
          <p:nvPr/>
        </p:nvSpPr>
        <p:spPr>
          <a:xfrm>
            <a:off x="6421326" y="4565310"/>
            <a:ext cx="2636340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it-IT" sz="2000" u="heavy" spc="-5" dirty="0" smtClean="0">
                <a:latin typeface="Tahoma"/>
                <a:cs typeface="Tahoma"/>
              </a:rPr>
              <a:t>ZINXHIRI I MONTIMIT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123" name="object 123"/>
          <p:cNvSpPr/>
          <p:nvPr/>
        </p:nvSpPr>
        <p:spPr>
          <a:xfrm>
            <a:off x="6786250" y="6108188"/>
            <a:ext cx="1805939" cy="0"/>
          </a:xfrm>
          <a:custGeom>
            <a:avLst/>
            <a:gdLst/>
            <a:ahLst/>
            <a:cxnLst/>
            <a:rect l="l" t="t" r="r" b="b"/>
            <a:pathLst>
              <a:path w="1805940">
                <a:moveTo>
                  <a:pt x="0" y="0"/>
                </a:moveTo>
                <a:lnTo>
                  <a:pt x="1805939" y="0"/>
                </a:lnTo>
              </a:path>
            </a:pathLst>
          </a:custGeom>
          <a:ln w="16509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5995294" y="5468108"/>
            <a:ext cx="3387851" cy="70865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5919094" y="5391908"/>
            <a:ext cx="3388360" cy="708660"/>
          </a:xfrm>
          <a:custGeom>
            <a:avLst/>
            <a:gdLst/>
            <a:ahLst/>
            <a:cxnLst/>
            <a:rect l="l" t="t" r="r" b="b"/>
            <a:pathLst>
              <a:path w="3388359" h="708660">
                <a:moveTo>
                  <a:pt x="0" y="708659"/>
                </a:moveTo>
                <a:lnTo>
                  <a:pt x="3387851" y="708659"/>
                </a:lnTo>
                <a:lnTo>
                  <a:pt x="3387851" y="0"/>
                </a:lnTo>
                <a:lnTo>
                  <a:pt x="0" y="0"/>
                </a:lnTo>
                <a:lnTo>
                  <a:pt x="0" y="708659"/>
                </a:lnTo>
                <a:close/>
              </a:path>
            </a:pathLst>
          </a:custGeom>
          <a:solidFill>
            <a:srgbClr val="FFCC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5919094" y="5391908"/>
            <a:ext cx="3388360" cy="708660"/>
          </a:xfrm>
          <a:custGeom>
            <a:avLst/>
            <a:gdLst/>
            <a:ahLst/>
            <a:cxnLst/>
            <a:rect l="l" t="t" r="r" b="b"/>
            <a:pathLst>
              <a:path w="3388359" h="708660">
                <a:moveTo>
                  <a:pt x="0" y="708659"/>
                </a:moveTo>
                <a:lnTo>
                  <a:pt x="3387851" y="708659"/>
                </a:lnTo>
                <a:lnTo>
                  <a:pt x="3387851" y="0"/>
                </a:lnTo>
                <a:lnTo>
                  <a:pt x="0" y="0"/>
                </a:lnTo>
                <a:lnTo>
                  <a:pt x="0" y="708659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 txBox="1"/>
          <p:nvPr/>
        </p:nvSpPr>
        <p:spPr>
          <a:xfrm>
            <a:off x="6429138" y="5474576"/>
            <a:ext cx="2370455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0670" marR="5080" indent="-268605" algn="ctr">
              <a:lnSpc>
                <a:spcPct val="100000"/>
              </a:lnSpc>
            </a:pPr>
            <a:r>
              <a:rPr lang="it-IT" sz="2000" u="heavy" spc="-5" dirty="0" smtClean="0">
                <a:latin typeface="Tahoma"/>
                <a:cs typeface="Tahoma"/>
              </a:rPr>
              <a:t>PUNA NATEN  ME DY TURNE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3447165" y="6368791"/>
            <a:ext cx="5163820" cy="369332"/>
          </a:xfrm>
          <a:prstGeom prst="rect">
            <a:avLst/>
          </a:prstGeom>
          <a:solidFill>
            <a:srgbClr val="FFFF00"/>
          </a:solidFill>
          <a:ln w="25399">
            <a:solidFill>
              <a:srgbClr val="B182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92075">
              <a:lnSpc>
                <a:spcPct val="100000"/>
              </a:lnSpc>
            </a:pPr>
            <a:r>
              <a:rPr sz="2400" b="1" i="1" u="heavy" spc="-10" dirty="0" err="1" smtClean="0">
                <a:latin typeface="Arial"/>
                <a:cs typeface="Arial"/>
              </a:rPr>
              <a:t>R</a:t>
            </a:r>
            <a:r>
              <a:rPr sz="2400" b="1" i="1" u="heavy" dirty="0" err="1" smtClean="0">
                <a:latin typeface="Arial"/>
                <a:cs typeface="Arial"/>
              </a:rPr>
              <a:t>i</a:t>
            </a:r>
            <a:r>
              <a:rPr sz="2400" b="1" i="1" u="heavy" spc="-5" dirty="0" err="1" smtClean="0">
                <a:latin typeface="Arial"/>
                <a:cs typeface="Arial"/>
              </a:rPr>
              <a:t>s</a:t>
            </a:r>
            <a:r>
              <a:rPr lang="it-IT" sz="2400" b="1" i="1" u="heavy" spc="-5" dirty="0" smtClean="0">
                <a:latin typeface="Arial"/>
                <a:cs typeface="Arial"/>
              </a:rPr>
              <a:t>ku nga </a:t>
            </a:r>
            <a:r>
              <a:rPr sz="2400" b="1" i="1" u="heavy" spc="-5" dirty="0" err="1" smtClean="0">
                <a:latin typeface="Arial"/>
                <a:cs typeface="Arial"/>
              </a:rPr>
              <a:t>s</a:t>
            </a:r>
            <a:r>
              <a:rPr sz="2400" b="1" i="1" u="heavy" dirty="0" err="1" smtClean="0">
                <a:latin typeface="Arial"/>
                <a:cs typeface="Arial"/>
              </a:rPr>
              <a:t>tr</a:t>
            </a:r>
            <a:r>
              <a:rPr sz="2400" b="1" i="1" u="heavy" spc="-5" dirty="0" err="1" smtClean="0">
                <a:latin typeface="Arial"/>
                <a:cs typeface="Arial"/>
              </a:rPr>
              <a:t>es</a:t>
            </a:r>
            <a:r>
              <a:rPr lang="it-IT" sz="2400" b="1" i="1" u="heavy" dirty="0" smtClean="0">
                <a:latin typeface="Arial"/>
                <a:cs typeface="Arial"/>
              </a:rPr>
              <a:t>i i lidhur me punen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129" name="object 129"/>
          <p:cNvSpPr/>
          <p:nvPr/>
        </p:nvSpPr>
        <p:spPr>
          <a:xfrm>
            <a:off x="3599565" y="1980745"/>
            <a:ext cx="4217035" cy="0"/>
          </a:xfrm>
          <a:custGeom>
            <a:avLst/>
            <a:gdLst/>
            <a:ahLst/>
            <a:cxnLst/>
            <a:rect l="l" t="t" r="r" b="b"/>
            <a:pathLst>
              <a:path w="4217034">
                <a:moveTo>
                  <a:pt x="0" y="0"/>
                </a:moveTo>
                <a:lnTo>
                  <a:pt x="4216907" y="0"/>
                </a:lnTo>
              </a:path>
            </a:pathLst>
          </a:custGeom>
          <a:ln w="25653">
            <a:solidFill>
              <a:srgbClr val="FF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3040261" y="1522465"/>
            <a:ext cx="5333999" cy="53187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2549533" y="1446265"/>
            <a:ext cx="5750052" cy="532130"/>
          </a:xfrm>
          <a:custGeom>
            <a:avLst/>
            <a:gdLst/>
            <a:ahLst/>
            <a:cxnLst/>
            <a:rect l="l" t="t" r="r" b="b"/>
            <a:pathLst>
              <a:path w="5334000" h="532130">
                <a:moveTo>
                  <a:pt x="0" y="531875"/>
                </a:moveTo>
                <a:lnTo>
                  <a:pt x="5333999" y="531875"/>
                </a:lnTo>
                <a:lnTo>
                  <a:pt x="5333999" y="0"/>
                </a:lnTo>
                <a:lnTo>
                  <a:pt x="0" y="0"/>
                </a:lnTo>
                <a:lnTo>
                  <a:pt x="0" y="531875"/>
                </a:lnTo>
                <a:close/>
              </a:path>
            </a:pathLst>
          </a:custGeom>
          <a:solidFill>
            <a:srgbClr val="329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2522101" y="1446265"/>
            <a:ext cx="5775960" cy="532130"/>
          </a:xfrm>
          <a:custGeom>
            <a:avLst/>
            <a:gdLst/>
            <a:ahLst/>
            <a:cxnLst/>
            <a:rect l="l" t="t" r="r" b="b"/>
            <a:pathLst>
              <a:path w="5334000" h="532130">
                <a:moveTo>
                  <a:pt x="0" y="531875"/>
                </a:moveTo>
                <a:lnTo>
                  <a:pt x="5333999" y="531875"/>
                </a:lnTo>
                <a:lnTo>
                  <a:pt x="5333999" y="0"/>
                </a:lnTo>
                <a:lnTo>
                  <a:pt x="0" y="0"/>
                </a:lnTo>
                <a:lnTo>
                  <a:pt x="0" y="531875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 txBox="1"/>
          <p:nvPr/>
        </p:nvSpPr>
        <p:spPr>
          <a:xfrm>
            <a:off x="2889894" y="1556962"/>
            <a:ext cx="4863217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u="heavy" spc="-30" dirty="0" err="1" smtClean="0">
                <a:latin typeface="Arial"/>
                <a:cs typeface="Arial"/>
              </a:rPr>
              <a:t>F</a:t>
            </a:r>
            <a:r>
              <a:rPr sz="2800" u="heavy" spc="-15" dirty="0" err="1" smtClean="0">
                <a:latin typeface="Arial"/>
                <a:cs typeface="Arial"/>
              </a:rPr>
              <a:t>a</a:t>
            </a:r>
            <a:r>
              <a:rPr lang="it-IT" sz="2800" u="heavy" spc="-15" dirty="0" smtClean="0">
                <a:latin typeface="Arial"/>
                <a:cs typeface="Arial"/>
              </a:rPr>
              <a:t>k</a:t>
            </a:r>
            <a:r>
              <a:rPr sz="2800" u="heavy" spc="-15" dirty="0" smtClean="0">
                <a:latin typeface="Arial"/>
                <a:cs typeface="Arial"/>
              </a:rPr>
              <a:t>tor</a:t>
            </a:r>
            <a:r>
              <a:rPr lang="it-IT" sz="2800" u="heavy" spc="-15" dirty="0" smtClean="0">
                <a:latin typeface="Arial"/>
                <a:cs typeface="Arial"/>
              </a:rPr>
              <a:t>et</a:t>
            </a:r>
            <a:r>
              <a:rPr sz="2800" u="heavy" spc="-5" dirty="0" smtClean="0">
                <a:latin typeface="Arial"/>
                <a:cs typeface="Arial"/>
              </a:rPr>
              <a:t> </a:t>
            </a:r>
            <a:r>
              <a:rPr sz="2800" u="heavy" spc="-20" dirty="0" smtClean="0">
                <a:latin typeface="Arial"/>
                <a:cs typeface="Arial"/>
              </a:rPr>
              <a:t>p</a:t>
            </a:r>
            <a:r>
              <a:rPr sz="2800" u="heavy" spc="-10" dirty="0" smtClean="0">
                <a:latin typeface="Arial"/>
                <a:cs typeface="Arial"/>
              </a:rPr>
              <a:t>si</a:t>
            </a:r>
            <a:r>
              <a:rPr lang="it-IT" sz="2800" u="heavy" spc="-10" dirty="0" smtClean="0">
                <a:latin typeface="Arial"/>
                <a:cs typeface="Arial"/>
              </a:rPr>
              <a:t>k</a:t>
            </a:r>
            <a:r>
              <a:rPr sz="2800" u="heavy" spc="-15" dirty="0" err="1" smtClean="0">
                <a:latin typeface="Arial"/>
                <a:cs typeface="Arial"/>
              </a:rPr>
              <a:t>olog</a:t>
            </a:r>
            <a:r>
              <a:rPr lang="it-IT" sz="2800" u="heavy" spc="-15" dirty="0" smtClean="0">
                <a:latin typeface="Arial"/>
                <a:cs typeface="Arial"/>
              </a:rPr>
              <a:t>ike</a:t>
            </a:r>
            <a:r>
              <a:rPr sz="2800" u="heavy" spc="-5" dirty="0" smtClean="0">
                <a:latin typeface="Arial"/>
                <a:cs typeface="Arial"/>
              </a:rPr>
              <a:t> </a:t>
            </a:r>
            <a:r>
              <a:rPr sz="2800" u="heavy" spc="-10" dirty="0">
                <a:latin typeface="Arial"/>
                <a:cs typeface="Arial"/>
              </a:rPr>
              <a:t>-</a:t>
            </a:r>
            <a:r>
              <a:rPr sz="2800" u="heavy" spc="-5" dirty="0">
                <a:latin typeface="Arial"/>
                <a:cs typeface="Arial"/>
              </a:rPr>
              <a:t> </a:t>
            </a:r>
            <a:r>
              <a:rPr lang="it-IT" sz="2800" u="heavy" spc="-20" dirty="0" smtClean="0">
                <a:latin typeface="Arial"/>
                <a:cs typeface="Arial"/>
              </a:rPr>
              <a:t>shembuj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134" name="object 134"/>
          <p:cNvSpPr txBox="1">
            <a:spLocks noGrp="1"/>
          </p:cNvSpPr>
          <p:nvPr>
            <p:ph type="title"/>
          </p:nvPr>
        </p:nvSpPr>
        <p:spPr>
          <a:xfrm>
            <a:off x="2315711" y="605016"/>
            <a:ext cx="59361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2900">
              <a:lnSpc>
                <a:spcPct val="100000"/>
              </a:lnSpc>
            </a:pPr>
            <a:r>
              <a:rPr lang="en-US" b="0" spc="-15" dirty="0"/>
              <a:t>FAKTORET KRYESORE TE RISKUT</a:t>
            </a:r>
            <a:endParaRPr b="0" spc="-20" dirty="0"/>
          </a:p>
        </p:txBody>
      </p:sp>
      <p:sp>
        <p:nvSpPr>
          <p:cNvPr id="135" name="Slide Number Placeholder 134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276999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FF0000"/>
                </a:solidFill>
              </a:rPr>
              <a:t>12</a:t>
            </a:fld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570255" y="3806303"/>
            <a:ext cx="14097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P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96078" y="3806303"/>
            <a:ext cx="15494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970"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P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33961" y="4748136"/>
            <a:ext cx="14224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S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62093" y="4748136"/>
            <a:ext cx="18097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335"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U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243357" y="4748136"/>
            <a:ext cx="13335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F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375825" y="4748136"/>
            <a:ext cx="13335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F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508295" y="4748136"/>
            <a:ext cx="9525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602771" y="4748136"/>
            <a:ext cx="15303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C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755278" y="4748136"/>
            <a:ext cx="9525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849754" y="4748136"/>
            <a:ext cx="14287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E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992999" y="4748136"/>
            <a:ext cx="17018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N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161914" y="4748136"/>
            <a:ext cx="14922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311397" y="4748136"/>
            <a:ext cx="14287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E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801758" y="5406504"/>
            <a:ext cx="19621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M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998473" y="5406504"/>
            <a:ext cx="9525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242169" y="6424533"/>
            <a:ext cx="14287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E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53905" y="5038340"/>
            <a:ext cx="4211320" cy="8477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55420" marR="705485" indent="-591820">
              <a:lnSpc>
                <a:spcPct val="100000"/>
              </a:lnSpc>
            </a:pPr>
            <a:r>
              <a:rPr sz="2400" b="1" spc="-2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r>
              <a:rPr sz="2400" b="1" spc="-5" dirty="0">
                <a:solidFill>
                  <a:srgbClr val="DADADA"/>
                </a:solidFill>
                <a:latin typeface="Tahoma"/>
                <a:cs typeface="Tahoma"/>
              </a:rPr>
              <a:t>FF</a:t>
            </a:r>
            <a:r>
              <a:rPr sz="2400" b="1" spc="-2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r>
              <a:rPr sz="2400" b="1" spc="-1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r>
              <a:rPr sz="2400" b="1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r>
              <a:rPr sz="2400" b="1" spc="-10" dirty="0">
                <a:solidFill>
                  <a:srgbClr val="DADADA"/>
                </a:solidFill>
                <a:latin typeface="Tahoma"/>
                <a:cs typeface="Tahoma"/>
              </a:rPr>
              <a:t>CA</a:t>
            </a:r>
            <a:r>
              <a:rPr sz="2400" b="1" dirty="0">
                <a:solidFill>
                  <a:srgbClr val="DADADA"/>
                </a:solidFill>
                <a:latin typeface="Tahoma"/>
                <a:cs typeface="Tahoma"/>
              </a:rPr>
              <a:t>M</a:t>
            </a:r>
            <a:r>
              <a:rPr sz="2400" b="1" spc="-5" dirty="0">
                <a:solidFill>
                  <a:srgbClr val="DADADA"/>
                </a:solidFill>
                <a:latin typeface="Tahoma"/>
                <a:cs typeface="Tahoma"/>
              </a:rPr>
              <a:t>E</a:t>
            </a:r>
            <a:r>
              <a:rPr sz="2400" b="1" spc="-25" dirty="0">
                <a:solidFill>
                  <a:srgbClr val="DADADA"/>
                </a:solidFill>
                <a:latin typeface="Tahoma"/>
                <a:cs typeface="Tahoma"/>
              </a:rPr>
              <a:t>N</a:t>
            </a:r>
            <a:r>
              <a:rPr sz="2400" b="1" spc="-1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r>
              <a:rPr sz="2400" b="1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r>
              <a:rPr sz="2400" b="1" dirty="0">
                <a:solidFill>
                  <a:srgbClr val="DADADA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DADADA"/>
                </a:solidFill>
                <a:latin typeface="Tahoma"/>
                <a:cs typeface="Tahoma"/>
              </a:rPr>
              <a:t>M</a:t>
            </a:r>
            <a:r>
              <a:rPr sz="2400" b="1" spc="-5" dirty="0">
                <a:solidFill>
                  <a:srgbClr val="DADADA"/>
                </a:solidFill>
                <a:latin typeface="Tahoma"/>
                <a:cs typeface="Tahoma"/>
              </a:rPr>
              <a:t>E</a:t>
            </a:r>
            <a:r>
              <a:rPr sz="2400" b="1" spc="-25" dirty="0">
                <a:solidFill>
                  <a:srgbClr val="DADADA"/>
                </a:solidFill>
                <a:latin typeface="Tahoma"/>
                <a:cs typeface="Tahoma"/>
              </a:rPr>
              <a:t>N</a:t>
            </a:r>
            <a:r>
              <a:rPr sz="2400" b="1" spc="-1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r>
              <a:rPr sz="2400" b="1" spc="-2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r>
              <a:rPr sz="2400" b="1" spc="-10" dirty="0">
                <a:solidFill>
                  <a:srgbClr val="DADADA"/>
                </a:solidFill>
                <a:latin typeface="Tahoma"/>
                <a:cs typeface="Tahoma"/>
              </a:rPr>
              <a:t>L</a:t>
            </a:r>
            <a:r>
              <a:rPr sz="2400" b="1" dirty="0">
                <a:solidFill>
                  <a:srgbClr val="DADADA"/>
                </a:solidFill>
                <a:latin typeface="Tahoma"/>
                <a:cs typeface="Tahoma"/>
              </a:rPr>
              <a:t>E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9092686" y="6424533"/>
            <a:ext cx="14922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923772" y="6424533"/>
            <a:ext cx="17018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N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434234" y="6424533"/>
            <a:ext cx="15303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573902" y="6424533"/>
            <a:ext cx="20764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430"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M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768974" y="6424533"/>
            <a:ext cx="15494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430"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E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284881" y="6424533"/>
            <a:ext cx="14922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137053" y="6424533"/>
            <a:ext cx="14922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995452" y="6424533"/>
            <a:ext cx="14287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E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836860" y="6424533"/>
            <a:ext cx="15811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R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679793" y="6424533"/>
            <a:ext cx="15811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R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499842" y="6424533"/>
            <a:ext cx="18034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825781" y="6424533"/>
            <a:ext cx="15303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964557" y="6424533"/>
            <a:ext cx="16129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347335" y="6424533"/>
            <a:ext cx="15303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C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110862" y="6424533"/>
            <a:ext cx="15875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40"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E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677952" y="6424533"/>
            <a:ext cx="14922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530123" y="6424533"/>
            <a:ext cx="14922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386998" y="6424533"/>
            <a:ext cx="14287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E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217953" y="6424533"/>
            <a:ext cx="17018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G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038001" y="6424533"/>
            <a:ext cx="18034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880934" y="6424533"/>
            <a:ext cx="15811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R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740798" y="6424533"/>
            <a:ext cx="14097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P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9100710" y="6119733"/>
            <a:ext cx="17018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N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8920759" y="6119733"/>
            <a:ext cx="18034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8753237" y="6119733"/>
            <a:ext cx="17018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N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8493907" y="6119733"/>
            <a:ext cx="18034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8335316" y="6119733"/>
            <a:ext cx="15811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R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8155365" y="6119733"/>
            <a:ext cx="18034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582474" y="5406504"/>
            <a:ext cx="15303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C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6720718" y="5406504"/>
            <a:ext cx="14097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970"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L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861581" y="5406504"/>
            <a:ext cx="10350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6956058" y="5406504"/>
            <a:ext cx="19621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M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7152654" y="5406504"/>
            <a:ext cx="15303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7383136" y="5406504"/>
            <a:ext cx="17018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N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7552181" y="5406504"/>
            <a:ext cx="18034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7732132" y="5406504"/>
            <a:ext cx="17018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N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7980426" y="5406504"/>
            <a:ext cx="15303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8133053" y="5406504"/>
            <a:ext cx="17272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D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8305205" y="5406504"/>
            <a:ext cx="14287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E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8449974" y="5406504"/>
            <a:ext cx="17018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G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8619018" y="5406504"/>
            <a:ext cx="16700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U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8786600" y="5406504"/>
            <a:ext cx="15303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6618742" y="6119733"/>
            <a:ext cx="14287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Z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6760450" y="6119733"/>
            <a:ext cx="9525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6854927" y="6119733"/>
            <a:ext cx="18034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7034878" y="6119733"/>
            <a:ext cx="17018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N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7203923" y="6119733"/>
            <a:ext cx="10223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7377779" y="6119733"/>
            <a:ext cx="17272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D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7549931" y="6119733"/>
            <a:ext cx="9779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7723786" y="6119733"/>
            <a:ext cx="12700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L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7850267" y="6119733"/>
            <a:ext cx="15303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7988686" y="6119733"/>
            <a:ext cx="16637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970"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V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6466115" y="6119733"/>
            <a:ext cx="15303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6316763" y="6119733"/>
            <a:ext cx="14922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6176710" y="6119733"/>
            <a:ext cx="14224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S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8939095" y="5406504"/>
            <a:ext cx="14922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9088578" y="5406504"/>
            <a:ext cx="18034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5996758" y="6119733"/>
            <a:ext cx="18034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5842894" y="6119733"/>
            <a:ext cx="15430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335"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P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6402523" y="5406504"/>
            <a:ext cx="18034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6092949" y="5406504"/>
            <a:ext cx="15303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C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6233038" y="5406504"/>
            <a:ext cx="17081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R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6764915" y="4748136"/>
            <a:ext cx="17018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N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6670439" y="4748136"/>
            <a:ext cx="9906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8365464" y="4443336"/>
            <a:ext cx="18034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8215981" y="4443336"/>
            <a:ext cx="14922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7556004" y="4443336"/>
            <a:ext cx="15303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7696078" y="4443336"/>
            <a:ext cx="20891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M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8047066" y="4443336"/>
            <a:ext cx="17018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N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7891150" y="4443336"/>
            <a:ext cx="15748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970"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E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7387090" y="4443336"/>
            <a:ext cx="17018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N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6801598" y="4443336"/>
            <a:ext cx="12700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L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6915790" y="4443336"/>
            <a:ext cx="17970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U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7095897" y="4443336"/>
            <a:ext cx="19621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M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7292613" y="4443336"/>
            <a:ext cx="9525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6674999" y="4443336"/>
            <a:ext cx="12700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L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8533293" y="3806303"/>
            <a:ext cx="15303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8671438" y="3806303"/>
            <a:ext cx="18478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970"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N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8854835" y="3806303"/>
            <a:ext cx="14922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6580523" y="4443336"/>
            <a:ext cx="9525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9004318" y="3806303"/>
            <a:ext cx="9525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7850529" y="3806303"/>
            <a:ext cx="18034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8109859" y="3806303"/>
            <a:ext cx="14097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P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8249996" y="3806303"/>
            <a:ext cx="14287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E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8378830" y="3806303"/>
            <a:ext cx="15494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S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7391828" y="3806303"/>
            <a:ext cx="18034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7234760" y="3806303"/>
            <a:ext cx="15811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R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7086801" y="3806303"/>
            <a:ext cx="14922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6913077" y="3806303"/>
            <a:ext cx="10033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6740936" y="3806303"/>
            <a:ext cx="17208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H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6335361" y="3806303"/>
            <a:ext cx="15811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R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6493952" y="3806303"/>
            <a:ext cx="9525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6574414" y="3806303"/>
            <a:ext cx="16700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970"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C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6182735" y="3806303"/>
            <a:ext cx="15303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6030358" y="3806303"/>
            <a:ext cx="15303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C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9313977" y="3501503"/>
            <a:ext cx="9525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9141825" y="3501503"/>
            <a:ext cx="17272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D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8919202" y="3501503"/>
            <a:ext cx="14287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E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8792602" y="3501503"/>
            <a:ext cx="12700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L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8639975" y="3501503"/>
            <a:ext cx="15303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8473919" y="3501503"/>
            <a:ext cx="16700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U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9213214" y="2538334"/>
            <a:ext cx="14287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E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2387989" y="1374637"/>
            <a:ext cx="5334000" cy="556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84835">
              <a:lnSpc>
                <a:spcPct val="100000"/>
              </a:lnSpc>
            </a:pPr>
            <a:r>
              <a:rPr sz="2800" spc="-30" dirty="0">
                <a:solidFill>
                  <a:srgbClr val="FF9900"/>
                </a:solidFill>
                <a:latin typeface="Arial"/>
                <a:cs typeface="Arial"/>
              </a:rPr>
              <a:t>F</a:t>
            </a:r>
            <a:r>
              <a:rPr sz="2800" spc="-15" dirty="0">
                <a:solidFill>
                  <a:srgbClr val="FF9900"/>
                </a:solidFill>
                <a:latin typeface="Arial"/>
                <a:cs typeface="Arial"/>
              </a:rPr>
              <a:t>attori</a:t>
            </a:r>
            <a:r>
              <a:rPr sz="2800" dirty="0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9900"/>
                </a:solidFill>
                <a:latin typeface="Arial"/>
                <a:cs typeface="Arial"/>
              </a:rPr>
              <a:t>ergon</a:t>
            </a:r>
            <a:r>
              <a:rPr sz="2800" spc="-5" dirty="0">
                <a:solidFill>
                  <a:srgbClr val="FF9900"/>
                </a:solidFill>
                <a:latin typeface="Arial"/>
                <a:cs typeface="Arial"/>
              </a:rPr>
              <a:t>o</a:t>
            </a:r>
            <a:r>
              <a:rPr sz="2800" spc="-30" dirty="0">
                <a:solidFill>
                  <a:srgbClr val="FF9900"/>
                </a:solidFill>
                <a:latin typeface="Arial"/>
                <a:cs typeface="Arial"/>
              </a:rPr>
              <a:t>m</a:t>
            </a:r>
            <a:r>
              <a:rPr sz="2800" spc="-10" dirty="0">
                <a:solidFill>
                  <a:srgbClr val="FF9900"/>
                </a:solidFill>
                <a:latin typeface="Arial"/>
                <a:cs typeface="Arial"/>
              </a:rPr>
              <a:t>ici</a:t>
            </a:r>
            <a:r>
              <a:rPr sz="2800" dirty="0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9900"/>
                </a:solidFill>
                <a:latin typeface="Arial"/>
                <a:cs typeface="Arial"/>
              </a:rPr>
              <a:t>-</a:t>
            </a:r>
            <a:r>
              <a:rPr sz="2800" spc="5" dirty="0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9900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FF9900"/>
                </a:solidFill>
                <a:latin typeface="Arial"/>
                <a:cs typeface="Arial"/>
              </a:rPr>
              <a:t>s</a:t>
            </a:r>
            <a:r>
              <a:rPr sz="2800" spc="-20" dirty="0">
                <a:solidFill>
                  <a:srgbClr val="FF9900"/>
                </a:solidFill>
                <a:latin typeface="Arial"/>
                <a:cs typeface="Arial"/>
              </a:rPr>
              <a:t>e</a:t>
            </a:r>
            <a:r>
              <a:rPr sz="2800" spc="-30" dirty="0">
                <a:solidFill>
                  <a:srgbClr val="FF9900"/>
                </a:solidFill>
                <a:latin typeface="Arial"/>
                <a:cs typeface="Arial"/>
              </a:rPr>
              <a:t>m</a:t>
            </a:r>
            <a:r>
              <a:rPr sz="2800" spc="-15" dirty="0">
                <a:solidFill>
                  <a:srgbClr val="FF9900"/>
                </a:solidFill>
                <a:latin typeface="Arial"/>
                <a:cs typeface="Arial"/>
              </a:rPr>
              <a:t>pi</a:t>
            </a:r>
            <a:endParaRPr sz="2800">
              <a:latin typeface="Arial"/>
              <a:cs typeface="Arial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5719462" y="3501503"/>
            <a:ext cx="19621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M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5916177" y="3501503"/>
            <a:ext cx="18034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6094485" y="3501503"/>
            <a:ext cx="15240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V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6340040" y="3501503"/>
            <a:ext cx="19621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M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6525645" y="3501503"/>
            <a:ext cx="15430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795"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E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6680000" y="3501503"/>
            <a:ext cx="17018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N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6847390" y="3501503"/>
            <a:ext cx="14922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6996742" y="3501503"/>
            <a:ext cx="15303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7147845" y="3501503"/>
            <a:ext cx="14287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Z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7384030" y="3501503"/>
            <a:ext cx="18034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7549774" y="3501503"/>
            <a:ext cx="18478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970"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N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8304873" y="3501503"/>
            <a:ext cx="17018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N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8152246" y="3501503"/>
            <a:ext cx="15303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7733027" y="3501503"/>
            <a:ext cx="14287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E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7939918" y="3501503"/>
            <a:ext cx="21209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40"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M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7289554" y="3501503"/>
            <a:ext cx="9525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6233038" y="3501503"/>
            <a:ext cx="10922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970"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139" name="object 139"/>
          <p:cNvSpPr/>
          <p:nvPr/>
        </p:nvSpPr>
        <p:spPr>
          <a:xfrm>
            <a:off x="774073" y="348985"/>
            <a:ext cx="9143996" cy="68580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848876" y="434585"/>
            <a:ext cx="8997692" cy="671017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8723253" y="6307832"/>
            <a:ext cx="1123315" cy="836930"/>
          </a:xfrm>
          <a:custGeom>
            <a:avLst/>
            <a:gdLst/>
            <a:ahLst/>
            <a:cxnLst/>
            <a:rect l="l" t="t" r="r" b="b"/>
            <a:pathLst>
              <a:path w="1123315" h="836929">
                <a:moveTo>
                  <a:pt x="291083" y="28955"/>
                </a:moveTo>
                <a:lnTo>
                  <a:pt x="0" y="836675"/>
                </a:lnTo>
                <a:lnTo>
                  <a:pt x="960256" y="121369"/>
                </a:lnTo>
                <a:lnTo>
                  <a:pt x="550450" y="121369"/>
                </a:lnTo>
                <a:lnTo>
                  <a:pt x="511564" y="119274"/>
                </a:lnTo>
                <a:lnTo>
                  <a:pt x="441054" y="108824"/>
                </a:lnTo>
                <a:lnTo>
                  <a:pt x="380548" y="90172"/>
                </a:lnTo>
                <a:lnTo>
                  <a:pt x="330430" y="63491"/>
                </a:lnTo>
                <a:lnTo>
                  <a:pt x="309386" y="47194"/>
                </a:lnTo>
                <a:lnTo>
                  <a:pt x="291083" y="28955"/>
                </a:lnTo>
                <a:close/>
              </a:path>
              <a:path w="1123315" h="836929">
                <a:moveTo>
                  <a:pt x="1123187" y="0"/>
                </a:moveTo>
                <a:lnTo>
                  <a:pt x="1061016" y="22372"/>
                </a:lnTo>
                <a:lnTo>
                  <a:pt x="1000722" y="42411"/>
                </a:lnTo>
                <a:lnTo>
                  <a:pt x="942352" y="60139"/>
                </a:lnTo>
                <a:lnTo>
                  <a:pt x="885956" y="75578"/>
                </a:lnTo>
                <a:lnTo>
                  <a:pt x="831580" y="88749"/>
                </a:lnTo>
                <a:lnTo>
                  <a:pt x="779272" y="99674"/>
                </a:lnTo>
                <a:lnTo>
                  <a:pt x="729082" y="108374"/>
                </a:lnTo>
                <a:lnTo>
                  <a:pt x="681057" y="114873"/>
                </a:lnTo>
                <a:lnTo>
                  <a:pt x="635244" y="119190"/>
                </a:lnTo>
                <a:lnTo>
                  <a:pt x="591692" y="121348"/>
                </a:lnTo>
                <a:lnTo>
                  <a:pt x="550450" y="121369"/>
                </a:lnTo>
                <a:lnTo>
                  <a:pt x="960256" y="121369"/>
                </a:lnTo>
                <a:lnTo>
                  <a:pt x="1123187" y="0"/>
                </a:lnTo>
                <a:close/>
              </a:path>
            </a:pathLst>
          </a:custGeom>
          <a:solidFill>
            <a:srgbClr val="7BA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874657" y="1277101"/>
            <a:ext cx="8928100" cy="0"/>
          </a:xfrm>
          <a:custGeom>
            <a:avLst/>
            <a:gdLst/>
            <a:ahLst/>
            <a:cxnLst/>
            <a:rect l="l" t="t" r="r" b="b"/>
            <a:pathLst>
              <a:path w="8928100">
                <a:moveTo>
                  <a:pt x="0" y="0"/>
                </a:moveTo>
                <a:lnTo>
                  <a:pt x="8927588" y="0"/>
                </a:lnTo>
              </a:path>
            </a:pathLst>
          </a:custGeom>
          <a:ln w="507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1249561" y="3888475"/>
            <a:ext cx="3827145" cy="0"/>
          </a:xfrm>
          <a:custGeom>
            <a:avLst/>
            <a:gdLst/>
            <a:ahLst/>
            <a:cxnLst/>
            <a:rect l="l" t="t" r="r" b="b"/>
            <a:pathLst>
              <a:path w="3827145">
                <a:moveTo>
                  <a:pt x="0" y="0"/>
                </a:moveTo>
                <a:lnTo>
                  <a:pt x="3826763" y="0"/>
                </a:lnTo>
              </a:path>
            </a:pathLst>
          </a:custGeom>
          <a:ln w="30225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1030105" y="3499093"/>
            <a:ext cx="4267199" cy="46939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953905" y="3422893"/>
            <a:ext cx="4267200" cy="469900"/>
          </a:xfrm>
          <a:custGeom>
            <a:avLst/>
            <a:gdLst/>
            <a:ahLst/>
            <a:cxnLst/>
            <a:rect l="l" t="t" r="r" b="b"/>
            <a:pathLst>
              <a:path w="4267200" h="469900">
                <a:moveTo>
                  <a:pt x="0" y="469391"/>
                </a:moveTo>
                <a:lnTo>
                  <a:pt x="4267199" y="469391"/>
                </a:lnTo>
                <a:lnTo>
                  <a:pt x="4267199" y="0"/>
                </a:lnTo>
                <a:lnTo>
                  <a:pt x="0" y="0"/>
                </a:lnTo>
                <a:lnTo>
                  <a:pt x="0" y="469391"/>
                </a:lnTo>
                <a:close/>
              </a:path>
            </a:pathLst>
          </a:custGeom>
          <a:solidFill>
            <a:srgbClr val="6666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953905" y="3422893"/>
            <a:ext cx="4267200" cy="469900"/>
          </a:xfrm>
          <a:custGeom>
            <a:avLst/>
            <a:gdLst/>
            <a:ahLst/>
            <a:cxnLst/>
            <a:rect l="l" t="t" r="r" b="b"/>
            <a:pathLst>
              <a:path w="4267200" h="469900">
                <a:moveTo>
                  <a:pt x="0" y="469391"/>
                </a:moveTo>
                <a:lnTo>
                  <a:pt x="4267199" y="469391"/>
                </a:lnTo>
                <a:lnTo>
                  <a:pt x="4267199" y="0"/>
                </a:lnTo>
                <a:lnTo>
                  <a:pt x="0" y="0"/>
                </a:lnTo>
                <a:lnTo>
                  <a:pt x="0" y="469391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 txBox="1"/>
          <p:nvPr/>
        </p:nvSpPr>
        <p:spPr>
          <a:xfrm>
            <a:off x="1160506" y="3511125"/>
            <a:ext cx="3851910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it-IT" sz="2400" b="1" spc="-20" dirty="0" smtClean="0">
                <a:solidFill>
                  <a:srgbClr val="FFCC65"/>
                </a:solidFill>
                <a:latin typeface="Tahoma"/>
                <a:cs typeface="Tahoma"/>
              </a:rPr>
              <a:t>LODHJA FIZIKE</a:t>
            </a:r>
            <a:endParaRPr sz="2400" dirty="0">
              <a:latin typeface="Tahoma"/>
              <a:cs typeface="Tahoma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5967802" y="2233534"/>
            <a:ext cx="18034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6135502" y="2233534"/>
            <a:ext cx="15430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S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51" name="object 151"/>
          <p:cNvSpPr txBox="1"/>
          <p:nvPr/>
        </p:nvSpPr>
        <p:spPr>
          <a:xfrm>
            <a:off x="6287807" y="2233534"/>
            <a:ext cx="14922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52" name="object 152"/>
          <p:cNvSpPr txBox="1"/>
          <p:nvPr/>
        </p:nvSpPr>
        <p:spPr>
          <a:xfrm>
            <a:off x="6437159" y="2233534"/>
            <a:ext cx="15303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53" name="object 153"/>
          <p:cNvSpPr txBox="1"/>
          <p:nvPr/>
        </p:nvSpPr>
        <p:spPr>
          <a:xfrm>
            <a:off x="6574414" y="2233534"/>
            <a:ext cx="15811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40"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Z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6720718" y="2233534"/>
            <a:ext cx="10604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160"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155" name="object 155"/>
          <p:cNvSpPr txBox="1"/>
          <p:nvPr/>
        </p:nvSpPr>
        <p:spPr>
          <a:xfrm>
            <a:off x="6825970" y="2233534"/>
            <a:ext cx="18034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56" name="object 156"/>
          <p:cNvSpPr txBox="1"/>
          <p:nvPr/>
        </p:nvSpPr>
        <p:spPr>
          <a:xfrm>
            <a:off x="7005921" y="2233534"/>
            <a:ext cx="17018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N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57" name="object 157"/>
          <p:cNvSpPr txBox="1"/>
          <p:nvPr/>
        </p:nvSpPr>
        <p:spPr>
          <a:xfrm>
            <a:off x="9063731" y="2538334"/>
            <a:ext cx="14922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58" name="object 158"/>
          <p:cNvSpPr txBox="1"/>
          <p:nvPr/>
        </p:nvSpPr>
        <p:spPr>
          <a:xfrm>
            <a:off x="8894816" y="2538334"/>
            <a:ext cx="17018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N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8751572" y="2538334"/>
            <a:ext cx="14287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E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8556380" y="2538334"/>
            <a:ext cx="19621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M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8405278" y="2538334"/>
            <a:ext cx="15303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8255925" y="2538334"/>
            <a:ext cx="14922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8108097" y="2538334"/>
            <a:ext cx="14922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7966495" y="2538334"/>
            <a:ext cx="14287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E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65" name="object 165"/>
          <p:cNvSpPr txBox="1"/>
          <p:nvPr/>
        </p:nvSpPr>
        <p:spPr>
          <a:xfrm>
            <a:off x="7097279" y="2538334"/>
            <a:ext cx="14287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E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7305933" y="2538334"/>
            <a:ext cx="16573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C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7470886" y="2538334"/>
            <a:ext cx="18034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68" name="object 168"/>
          <p:cNvSpPr txBox="1"/>
          <p:nvPr/>
        </p:nvSpPr>
        <p:spPr>
          <a:xfrm>
            <a:off x="7650837" y="2538334"/>
            <a:ext cx="15811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R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69" name="object 169"/>
          <p:cNvSpPr txBox="1"/>
          <p:nvPr/>
        </p:nvSpPr>
        <p:spPr>
          <a:xfrm>
            <a:off x="7793614" y="2538334"/>
            <a:ext cx="17272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970"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R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6947796" y="2538334"/>
            <a:ext cx="14922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6796824" y="2538334"/>
            <a:ext cx="15303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6648996" y="2538334"/>
            <a:ext cx="14922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73" name="object 173"/>
          <p:cNvSpPr txBox="1"/>
          <p:nvPr/>
        </p:nvSpPr>
        <p:spPr>
          <a:xfrm>
            <a:off x="6501168" y="2538334"/>
            <a:ext cx="14922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74" name="object 174"/>
          <p:cNvSpPr txBox="1"/>
          <p:nvPr/>
        </p:nvSpPr>
        <p:spPr>
          <a:xfrm>
            <a:off x="7348822" y="2233534"/>
            <a:ext cx="17272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D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75" name="object 175"/>
          <p:cNvSpPr txBox="1"/>
          <p:nvPr/>
        </p:nvSpPr>
        <p:spPr>
          <a:xfrm>
            <a:off x="7520975" y="2233534"/>
            <a:ext cx="9525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7694831" y="2233534"/>
            <a:ext cx="12700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L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77" name="object 177"/>
          <p:cNvSpPr txBox="1"/>
          <p:nvPr/>
        </p:nvSpPr>
        <p:spPr>
          <a:xfrm>
            <a:off x="7821310" y="2233534"/>
            <a:ext cx="15303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7973807" y="2233534"/>
            <a:ext cx="15240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V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79" name="object 179"/>
          <p:cNvSpPr txBox="1"/>
          <p:nvPr/>
        </p:nvSpPr>
        <p:spPr>
          <a:xfrm>
            <a:off x="8126409" y="2233534"/>
            <a:ext cx="18034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80" name="object 180"/>
          <p:cNvSpPr txBox="1"/>
          <p:nvPr/>
        </p:nvSpPr>
        <p:spPr>
          <a:xfrm>
            <a:off x="8306360" y="2233534"/>
            <a:ext cx="15811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R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8464952" y="2233534"/>
            <a:ext cx="18034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82" name="object 182"/>
          <p:cNvSpPr txBox="1"/>
          <p:nvPr/>
        </p:nvSpPr>
        <p:spPr>
          <a:xfrm>
            <a:off x="6358042" y="2538334"/>
            <a:ext cx="14287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E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83" name="object 183"/>
          <p:cNvSpPr txBox="1"/>
          <p:nvPr/>
        </p:nvSpPr>
        <p:spPr>
          <a:xfrm>
            <a:off x="6188997" y="2538334"/>
            <a:ext cx="17018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G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6009046" y="2538334"/>
            <a:ext cx="18034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85" name="object 185"/>
          <p:cNvSpPr txBox="1"/>
          <p:nvPr/>
        </p:nvSpPr>
        <p:spPr>
          <a:xfrm>
            <a:off x="5851978" y="2538334"/>
            <a:ext cx="15811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R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86" name="object 186"/>
          <p:cNvSpPr txBox="1"/>
          <p:nvPr/>
        </p:nvSpPr>
        <p:spPr>
          <a:xfrm>
            <a:off x="8724282" y="2233534"/>
            <a:ext cx="17018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N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87" name="object 187"/>
          <p:cNvSpPr txBox="1"/>
          <p:nvPr/>
        </p:nvSpPr>
        <p:spPr>
          <a:xfrm>
            <a:off x="8891803" y="2233534"/>
            <a:ext cx="18034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88" name="object 188"/>
          <p:cNvSpPr txBox="1"/>
          <p:nvPr/>
        </p:nvSpPr>
        <p:spPr>
          <a:xfrm>
            <a:off x="9071754" y="2233534"/>
            <a:ext cx="17018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N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89" name="object 189"/>
          <p:cNvSpPr txBox="1"/>
          <p:nvPr/>
        </p:nvSpPr>
        <p:spPr>
          <a:xfrm>
            <a:off x="5696590" y="2538334"/>
            <a:ext cx="15621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40"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P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90" name="object 190"/>
          <p:cNvSpPr txBox="1"/>
          <p:nvPr/>
        </p:nvSpPr>
        <p:spPr>
          <a:xfrm>
            <a:off x="7159630" y="2233534"/>
            <a:ext cx="110489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40"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191" name="object 191"/>
          <p:cNvSpPr txBox="1"/>
          <p:nvPr/>
        </p:nvSpPr>
        <p:spPr>
          <a:xfrm>
            <a:off x="5827666" y="2233534"/>
            <a:ext cx="14097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P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92" name="object 192"/>
          <p:cNvSpPr txBox="1"/>
          <p:nvPr/>
        </p:nvSpPr>
        <p:spPr>
          <a:xfrm>
            <a:off x="-3936178" y="1004893"/>
            <a:ext cx="4267200" cy="481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5275">
              <a:lnSpc>
                <a:spcPts val="2810"/>
              </a:lnSpc>
            </a:pPr>
            <a:r>
              <a:rPr sz="2400" b="1" spc="-2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r>
              <a:rPr sz="2400" b="1" spc="-5" dirty="0">
                <a:solidFill>
                  <a:srgbClr val="DADADA"/>
                </a:solidFill>
                <a:latin typeface="Tahoma"/>
                <a:cs typeface="Tahoma"/>
              </a:rPr>
              <a:t>FF</a:t>
            </a:r>
            <a:r>
              <a:rPr sz="2400" b="1" spc="-2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r>
              <a:rPr sz="2400" b="1" spc="-1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r>
              <a:rPr sz="2400" b="1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r>
              <a:rPr sz="2400" b="1" spc="-10" dirty="0">
                <a:solidFill>
                  <a:srgbClr val="DADADA"/>
                </a:solidFill>
                <a:latin typeface="Tahoma"/>
                <a:cs typeface="Tahoma"/>
              </a:rPr>
              <a:t>CA</a:t>
            </a:r>
            <a:r>
              <a:rPr sz="2400" b="1" dirty="0">
                <a:solidFill>
                  <a:srgbClr val="DADADA"/>
                </a:solidFill>
                <a:latin typeface="Tahoma"/>
                <a:cs typeface="Tahoma"/>
              </a:rPr>
              <a:t>M</a:t>
            </a:r>
            <a:r>
              <a:rPr sz="2400" b="1" spc="-5" dirty="0">
                <a:solidFill>
                  <a:srgbClr val="DADADA"/>
                </a:solidFill>
                <a:latin typeface="Tahoma"/>
                <a:cs typeface="Tahoma"/>
              </a:rPr>
              <a:t>E</a:t>
            </a:r>
            <a:r>
              <a:rPr sz="2400" b="1" spc="-25" dirty="0">
                <a:solidFill>
                  <a:srgbClr val="DADADA"/>
                </a:solidFill>
                <a:latin typeface="Tahoma"/>
                <a:cs typeface="Tahoma"/>
              </a:rPr>
              <a:t>N</a:t>
            </a:r>
            <a:r>
              <a:rPr sz="2400" b="1" spc="-1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r>
              <a:rPr sz="2400" b="1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r>
              <a:rPr sz="2400" b="1" spc="105" dirty="0">
                <a:solidFill>
                  <a:srgbClr val="DADADA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DADADA"/>
                </a:solidFill>
                <a:latin typeface="Tahoma"/>
                <a:cs typeface="Tahoma"/>
              </a:rPr>
              <a:t>F</a:t>
            </a:r>
            <a:r>
              <a:rPr sz="2400" b="1" dirty="0">
                <a:solidFill>
                  <a:srgbClr val="DADADA"/>
                </a:solidFill>
                <a:latin typeface="Tahoma"/>
                <a:cs typeface="Tahoma"/>
              </a:rPr>
              <a:t>ISI</a:t>
            </a:r>
            <a:r>
              <a:rPr sz="2400" b="1" spc="-10" dirty="0">
                <a:solidFill>
                  <a:srgbClr val="DADADA"/>
                </a:solidFill>
                <a:latin typeface="Tahoma"/>
                <a:cs typeface="Tahoma"/>
              </a:rPr>
              <a:t>C</a:t>
            </a:r>
            <a:r>
              <a:rPr sz="2400" b="1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2400" dirty="0">
              <a:latin typeface="Tahoma"/>
              <a:cs typeface="Tahoma"/>
            </a:endParaRPr>
          </a:p>
        </p:txBody>
      </p:sp>
      <p:sp>
        <p:nvSpPr>
          <p:cNvPr id="193" name="object 193"/>
          <p:cNvSpPr/>
          <p:nvPr/>
        </p:nvSpPr>
        <p:spPr>
          <a:xfrm>
            <a:off x="5711830" y="2778241"/>
            <a:ext cx="3644265" cy="0"/>
          </a:xfrm>
          <a:custGeom>
            <a:avLst/>
            <a:gdLst/>
            <a:ahLst/>
            <a:cxnLst/>
            <a:rect l="l" t="t" r="r" b="b"/>
            <a:pathLst>
              <a:path w="3644265">
                <a:moveTo>
                  <a:pt x="0" y="0"/>
                </a:moveTo>
                <a:lnTo>
                  <a:pt x="3643883" y="0"/>
                </a:lnTo>
              </a:path>
            </a:pathLst>
          </a:custGeom>
          <a:ln w="16509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5602101" y="2139685"/>
            <a:ext cx="3866387" cy="7086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5525901" y="2063485"/>
            <a:ext cx="3866515" cy="708660"/>
          </a:xfrm>
          <a:custGeom>
            <a:avLst/>
            <a:gdLst/>
            <a:ahLst/>
            <a:cxnLst/>
            <a:rect l="l" t="t" r="r" b="b"/>
            <a:pathLst>
              <a:path w="3866515" h="708660">
                <a:moveTo>
                  <a:pt x="0" y="708659"/>
                </a:moveTo>
                <a:lnTo>
                  <a:pt x="3866387" y="708659"/>
                </a:lnTo>
                <a:lnTo>
                  <a:pt x="3866387" y="0"/>
                </a:lnTo>
                <a:lnTo>
                  <a:pt x="0" y="0"/>
                </a:lnTo>
                <a:lnTo>
                  <a:pt x="0" y="708659"/>
                </a:lnTo>
                <a:close/>
              </a:path>
            </a:pathLst>
          </a:custGeom>
          <a:solidFill>
            <a:srgbClr val="FFCC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5525901" y="2063485"/>
            <a:ext cx="3866515" cy="708660"/>
          </a:xfrm>
          <a:custGeom>
            <a:avLst/>
            <a:gdLst/>
            <a:ahLst/>
            <a:cxnLst/>
            <a:rect l="l" t="t" r="r" b="b"/>
            <a:pathLst>
              <a:path w="3866515" h="708660">
                <a:moveTo>
                  <a:pt x="0" y="708659"/>
                </a:moveTo>
                <a:lnTo>
                  <a:pt x="3866387" y="708659"/>
                </a:lnTo>
                <a:lnTo>
                  <a:pt x="3866387" y="0"/>
                </a:lnTo>
                <a:lnTo>
                  <a:pt x="0" y="0"/>
                </a:lnTo>
                <a:lnTo>
                  <a:pt x="0" y="708659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2973205" y="1900417"/>
            <a:ext cx="4316095" cy="0"/>
          </a:xfrm>
          <a:custGeom>
            <a:avLst/>
            <a:gdLst/>
            <a:ahLst/>
            <a:cxnLst/>
            <a:rect l="l" t="t" r="r" b="b"/>
            <a:pathLst>
              <a:path w="4316095">
                <a:moveTo>
                  <a:pt x="0" y="0"/>
                </a:moveTo>
                <a:lnTo>
                  <a:pt x="4315967" y="0"/>
                </a:lnTo>
              </a:path>
            </a:pathLst>
          </a:custGeom>
          <a:ln w="25653">
            <a:solidFill>
              <a:srgbClr val="FF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2464188" y="1450837"/>
            <a:ext cx="6081615" cy="5318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2387989" y="1374637"/>
            <a:ext cx="6067422" cy="532130"/>
          </a:xfrm>
          <a:custGeom>
            <a:avLst/>
            <a:gdLst/>
            <a:ahLst/>
            <a:cxnLst/>
            <a:rect l="l" t="t" r="r" b="b"/>
            <a:pathLst>
              <a:path w="5334000" h="532130">
                <a:moveTo>
                  <a:pt x="0" y="531875"/>
                </a:moveTo>
                <a:lnTo>
                  <a:pt x="5333999" y="531875"/>
                </a:lnTo>
                <a:lnTo>
                  <a:pt x="5333999" y="0"/>
                </a:lnTo>
                <a:lnTo>
                  <a:pt x="0" y="0"/>
                </a:lnTo>
                <a:lnTo>
                  <a:pt x="0" y="531875"/>
                </a:lnTo>
                <a:close/>
              </a:path>
            </a:pathLst>
          </a:custGeom>
          <a:solidFill>
            <a:srgbClr val="329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2387988" y="1374637"/>
            <a:ext cx="6046117" cy="532130"/>
          </a:xfrm>
          <a:custGeom>
            <a:avLst/>
            <a:gdLst/>
            <a:ahLst/>
            <a:cxnLst/>
            <a:rect l="l" t="t" r="r" b="b"/>
            <a:pathLst>
              <a:path w="5334000" h="532130">
                <a:moveTo>
                  <a:pt x="0" y="531875"/>
                </a:moveTo>
                <a:lnTo>
                  <a:pt x="5333999" y="531875"/>
                </a:lnTo>
                <a:lnTo>
                  <a:pt x="5333999" y="0"/>
                </a:lnTo>
                <a:lnTo>
                  <a:pt x="0" y="0"/>
                </a:lnTo>
                <a:lnTo>
                  <a:pt x="0" y="531875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 txBox="1"/>
          <p:nvPr/>
        </p:nvSpPr>
        <p:spPr>
          <a:xfrm>
            <a:off x="2884311" y="1486858"/>
            <a:ext cx="6408420" cy="1315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u="heavy" spc="-30" dirty="0" err="1" smtClean="0">
                <a:latin typeface="Arial"/>
                <a:cs typeface="Arial"/>
              </a:rPr>
              <a:t>F</a:t>
            </a:r>
            <a:r>
              <a:rPr sz="2800" u="heavy" spc="-15" dirty="0" err="1" smtClean="0">
                <a:latin typeface="Arial"/>
                <a:cs typeface="Arial"/>
              </a:rPr>
              <a:t>a</a:t>
            </a:r>
            <a:r>
              <a:rPr lang="it-IT" sz="2800" u="heavy" spc="-15" dirty="0" smtClean="0">
                <a:latin typeface="Arial"/>
                <a:cs typeface="Arial"/>
              </a:rPr>
              <a:t>k</a:t>
            </a:r>
            <a:r>
              <a:rPr sz="2800" u="heavy" spc="-15" dirty="0" smtClean="0">
                <a:latin typeface="Arial"/>
                <a:cs typeface="Arial"/>
              </a:rPr>
              <a:t>tor</a:t>
            </a:r>
            <a:r>
              <a:rPr lang="it-IT" sz="2800" u="heavy" spc="-15" dirty="0" smtClean="0">
                <a:latin typeface="Arial"/>
                <a:cs typeface="Arial"/>
              </a:rPr>
              <a:t>et</a:t>
            </a:r>
            <a:r>
              <a:rPr sz="2800" u="heavy" spc="-5" dirty="0" smtClean="0">
                <a:latin typeface="Arial"/>
                <a:cs typeface="Arial"/>
              </a:rPr>
              <a:t> </a:t>
            </a:r>
            <a:r>
              <a:rPr sz="2800" u="heavy" spc="-15" dirty="0" err="1" smtClean="0">
                <a:latin typeface="Arial"/>
                <a:cs typeface="Arial"/>
              </a:rPr>
              <a:t>ergon</a:t>
            </a:r>
            <a:r>
              <a:rPr sz="2800" u="heavy" spc="-5" dirty="0" err="1" smtClean="0">
                <a:latin typeface="Arial"/>
                <a:cs typeface="Arial"/>
              </a:rPr>
              <a:t>o</a:t>
            </a:r>
            <a:r>
              <a:rPr sz="2800" u="heavy" spc="-30" dirty="0" err="1" smtClean="0">
                <a:latin typeface="Arial"/>
                <a:cs typeface="Arial"/>
              </a:rPr>
              <a:t>m</a:t>
            </a:r>
            <a:r>
              <a:rPr sz="2800" u="heavy" spc="-10" dirty="0" err="1" smtClean="0">
                <a:latin typeface="Arial"/>
                <a:cs typeface="Arial"/>
              </a:rPr>
              <a:t>i</a:t>
            </a:r>
            <a:r>
              <a:rPr lang="it-IT" sz="2800" u="heavy" spc="-10" dirty="0" smtClean="0">
                <a:latin typeface="Arial"/>
                <a:cs typeface="Arial"/>
              </a:rPr>
              <a:t>ke</a:t>
            </a:r>
            <a:r>
              <a:rPr sz="2800" u="heavy" spc="-5" dirty="0" smtClean="0">
                <a:latin typeface="Arial"/>
                <a:cs typeface="Arial"/>
              </a:rPr>
              <a:t> </a:t>
            </a:r>
            <a:r>
              <a:rPr sz="2800" u="heavy" spc="-10" dirty="0">
                <a:latin typeface="Arial"/>
                <a:cs typeface="Arial"/>
              </a:rPr>
              <a:t>-</a:t>
            </a:r>
            <a:r>
              <a:rPr sz="2800" u="heavy" spc="-5" dirty="0">
                <a:latin typeface="Arial"/>
                <a:cs typeface="Arial"/>
              </a:rPr>
              <a:t> </a:t>
            </a:r>
            <a:r>
              <a:rPr lang="it-IT" sz="2800" u="heavy" spc="-20" dirty="0" smtClean="0">
                <a:latin typeface="Arial"/>
                <a:cs typeface="Arial"/>
              </a:rPr>
              <a:t>shembuj</a:t>
            </a:r>
            <a:endParaRPr sz="2800" dirty="0">
              <a:latin typeface="Arial"/>
              <a:cs typeface="Arial"/>
            </a:endParaRPr>
          </a:p>
          <a:p>
            <a:pPr marL="2750820" marR="5080" indent="115570" algn="ctr">
              <a:lnSpc>
                <a:spcPct val="100000"/>
              </a:lnSpc>
              <a:spcBef>
                <a:spcPts val="2120"/>
              </a:spcBef>
            </a:pPr>
            <a:r>
              <a:rPr sz="2000" u="heavy" spc="-5" dirty="0" smtClean="0">
                <a:latin typeface="Tahoma"/>
                <a:cs typeface="Tahoma"/>
              </a:rPr>
              <a:t>PO</a:t>
            </a:r>
            <a:r>
              <a:rPr sz="2000" u="heavy" spc="-15" dirty="0" smtClean="0">
                <a:latin typeface="Tahoma"/>
                <a:cs typeface="Tahoma"/>
              </a:rPr>
              <a:t>S</a:t>
            </a:r>
            <a:r>
              <a:rPr sz="2000" u="heavy" spc="5" dirty="0" smtClean="0">
                <a:latin typeface="Tahoma"/>
                <a:cs typeface="Tahoma"/>
              </a:rPr>
              <a:t>T</a:t>
            </a:r>
            <a:r>
              <a:rPr lang="it-IT" sz="2000" u="heavy" spc="-5" dirty="0" smtClean="0">
                <a:latin typeface="Tahoma"/>
                <a:cs typeface="Tahoma"/>
              </a:rPr>
              <a:t>ET E PUNES</a:t>
            </a:r>
            <a:r>
              <a:rPr sz="2000" dirty="0" smtClean="0">
                <a:latin typeface="Times New Roman"/>
                <a:cs typeface="Times New Roman"/>
              </a:rPr>
              <a:t> </a:t>
            </a:r>
            <a:r>
              <a:rPr lang="it-IT" sz="2000" u="heavy" spc="-5" dirty="0" smtClean="0">
                <a:latin typeface="Tahoma"/>
                <a:cs typeface="Tahoma"/>
              </a:rPr>
              <a:t>JO TE      MBROJTUR NE RREGULL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202" name="object 202"/>
          <p:cNvSpPr/>
          <p:nvPr/>
        </p:nvSpPr>
        <p:spPr>
          <a:xfrm>
            <a:off x="6030345" y="4046210"/>
            <a:ext cx="3066415" cy="0"/>
          </a:xfrm>
          <a:custGeom>
            <a:avLst/>
            <a:gdLst/>
            <a:ahLst/>
            <a:cxnLst/>
            <a:rect l="l" t="t" r="r" b="b"/>
            <a:pathLst>
              <a:path w="3066415">
                <a:moveTo>
                  <a:pt x="0" y="0"/>
                </a:moveTo>
                <a:lnTo>
                  <a:pt x="3066287" y="0"/>
                </a:lnTo>
              </a:path>
            </a:pathLst>
          </a:custGeom>
          <a:ln w="16509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5602101" y="3406130"/>
            <a:ext cx="3924299" cy="71475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5525901" y="3329930"/>
            <a:ext cx="3924300" cy="715010"/>
          </a:xfrm>
          <a:custGeom>
            <a:avLst/>
            <a:gdLst/>
            <a:ahLst/>
            <a:cxnLst/>
            <a:rect l="l" t="t" r="r" b="b"/>
            <a:pathLst>
              <a:path w="3924300" h="715010">
                <a:moveTo>
                  <a:pt x="0" y="714755"/>
                </a:moveTo>
                <a:lnTo>
                  <a:pt x="3924299" y="714755"/>
                </a:lnTo>
                <a:lnTo>
                  <a:pt x="3924299" y="0"/>
                </a:lnTo>
                <a:lnTo>
                  <a:pt x="0" y="0"/>
                </a:lnTo>
                <a:lnTo>
                  <a:pt x="0" y="714755"/>
                </a:lnTo>
                <a:close/>
              </a:path>
            </a:pathLst>
          </a:custGeom>
          <a:solidFill>
            <a:srgbClr val="FFCC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5525901" y="3329930"/>
            <a:ext cx="3924300" cy="715010"/>
          </a:xfrm>
          <a:custGeom>
            <a:avLst/>
            <a:gdLst/>
            <a:ahLst/>
            <a:cxnLst/>
            <a:rect l="l" t="t" r="r" b="b"/>
            <a:pathLst>
              <a:path w="3924300" h="715010">
                <a:moveTo>
                  <a:pt x="0" y="714755"/>
                </a:moveTo>
                <a:lnTo>
                  <a:pt x="3924299" y="714755"/>
                </a:lnTo>
                <a:lnTo>
                  <a:pt x="3924299" y="0"/>
                </a:lnTo>
                <a:lnTo>
                  <a:pt x="0" y="0"/>
                </a:lnTo>
                <a:lnTo>
                  <a:pt x="0" y="714755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 txBox="1"/>
          <p:nvPr/>
        </p:nvSpPr>
        <p:spPr>
          <a:xfrm>
            <a:off x="5630562" y="3412603"/>
            <a:ext cx="3970641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23215" marR="5080" indent="-311150" algn="ctr">
              <a:lnSpc>
                <a:spcPct val="100000"/>
              </a:lnSpc>
            </a:pPr>
            <a:r>
              <a:rPr lang="it-IT" sz="2000" u="heavy" dirty="0" smtClean="0">
                <a:latin typeface="Tahoma"/>
                <a:cs typeface="Tahoma"/>
              </a:rPr>
              <a:t>LEVIZJA ME DORE E NGARKESAVE </a:t>
            </a:r>
            <a:r>
              <a:rPr lang="it-IT" sz="2000" u="heavy" spc="-5" dirty="0" smtClean="0">
                <a:latin typeface="Tahoma"/>
                <a:cs typeface="Tahoma"/>
              </a:rPr>
              <a:t>SHUME TE RENDA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207" name="object 207"/>
          <p:cNvSpPr/>
          <p:nvPr/>
        </p:nvSpPr>
        <p:spPr>
          <a:xfrm>
            <a:off x="6670426" y="4988047"/>
            <a:ext cx="1784985" cy="0"/>
          </a:xfrm>
          <a:custGeom>
            <a:avLst/>
            <a:gdLst/>
            <a:ahLst/>
            <a:cxnLst/>
            <a:rect l="l" t="t" r="r" b="b"/>
            <a:pathLst>
              <a:path w="1784984">
                <a:moveTo>
                  <a:pt x="0" y="0"/>
                </a:moveTo>
                <a:lnTo>
                  <a:pt x="1784603" y="0"/>
                </a:lnTo>
              </a:path>
            </a:pathLst>
          </a:custGeom>
          <a:ln w="16509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5602101" y="4349491"/>
            <a:ext cx="3924299" cy="71475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5525901" y="4273291"/>
            <a:ext cx="3924300" cy="715010"/>
          </a:xfrm>
          <a:custGeom>
            <a:avLst/>
            <a:gdLst/>
            <a:ahLst/>
            <a:cxnLst/>
            <a:rect l="l" t="t" r="r" b="b"/>
            <a:pathLst>
              <a:path w="3924300" h="715010">
                <a:moveTo>
                  <a:pt x="0" y="714755"/>
                </a:moveTo>
                <a:lnTo>
                  <a:pt x="3924299" y="714755"/>
                </a:lnTo>
                <a:lnTo>
                  <a:pt x="3924299" y="0"/>
                </a:lnTo>
                <a:lnTo>
                  <a:pt x="0" y="0"/>
                </a:lnTo>
                <a:lnTo>
                  <a:pt x="0" y="714755"/>
                </a:lnTo>
                <a:close/>
              </a:path>
            </a:pathLst>
          </a:custGeom>
          <a:solidFill>
            <a:srgbClr val="FFCC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5525901" y="4273291"/>
            <a:ext cx="3924300" cy="715010"/>
          </a:xfrm>
          <a:custGeom>
            <a:avLst/>
            <a:gdLst/>
            <a:ahLst/>
            <a:cxnLst/>
            <a:rect l="l" t="t" r="r" b="b"/>
            <a:pathLst>
              <a:path w="3924300" h="715010">
                <a:moveTo>
                  <a:pt x="0" y="714755"/>
                </a:moveTo>
                <a:lnTo>
                  <a:pt x="3924299" y="714755"/>
                </a:lnTo>
                <a:lnTo>
                  <a:pt x="3924299" y="0"/>
                </a:lnTo>
                <a:lnTo>
                  <a:pt x="0" y="0"/>
                </a:lnTo>
                <a:lnTo>
                  <a:pt x="0" y="714755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 txBox="1"/>
          <p:nvPr/>
        </p:nvSpPr>
        <p:spPr>
          <a:xfrm>
            <a:off x="6491622" y="4354436"/>
            <a:ext cx="2231631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2235" marR="5080" indent="-90170" algn="ctr">
              <a:lnSpc>
                <a:spcPct val="100000"/>
              </a:lnSpc>
            </a:pPr>
            <a:r>
              <a:rPr lang="it-IT" sz="2000" u="heavy" spc="-5" dirty="0" smtClean="0">
                <a:latin typeface="Tahoma"/>
                <a:cs typeface="Tahoma"/>
              </a:rPr>
              <a:t>NDRIÇIMI I PAMJAFTUESHEM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212" name="object 212"/>
          <p:cNvSpPr/>
          <p:nvPr/>
        </p:nvSpPr>
        <p:spPr>
          <a:xfrm>
            <a:off x="5801745" y="5646415"/>
            <a:ext cx="3465829" cy="0"/>
          </a:xfrm>
          <a:custGeom>
            <a:avLst/>
            <a:gdLst/>
            <a:ahLst/>
            <a:cxnLst/>
            <a:rect l="l" t="t" r="r" b="b"/>
            <a:pathLst>
              <a:path w="3465829">
                <a:moveTo>
                  <a:pt x="0" y="0"/>
                </a:moveTo>
                <a:lnTo>
                  <a:pt x="3465575" y="0"/>
                </a:lnTo>
              </a:path>
            </a:pathLst>
          </a:custGeom>
          <a:ln w="16509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5602101" y="5311135"/>
            <a:ext cx="3866387" cy="40995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5525901" y="5234935"/>
            <a:ext cx="3866516" cy="410209"/>
          </a:xfrm>
          <a:custGeom>
            <a:avLst/>
            <a:gdLst/>
            <a:ahLst/>
            <a:cxnLst/>
            <a:rect l="l" t="t" r="r" b="b"/>
            <a:pathLst>
              <a:path w="3866515" h="410210">
                <a:moveTo>
                  <a:pt x="0" y="409955"/>
                </a:moveTo>
                <a:lnTo>
                  <a:pt x="3866387" y="409955"/>
                </a:lnTo>
                <a:lnTo>
                  <a:pt x="3866387" y="0"/>
                </a:lnTo>
                <a:lnTo>
                  <a:pt x="0" y="0"/>
                </a:lnTo>
                <a:lnTo>
                  <a:pt x="0" y="409955"/>
                </a:lnTo>
                <a:close/>
              </a:path>
            </a:pathLst>
          </a:custGeom>
          <a:solidFill>
            <a:srgbClr val="FFCC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5361441" y="5234935"/>
            <a:ext cx="4239762" cy="410209"/>
          </a:xfrm>
          <a:custGeom>
            <a:avLst/>
            <a:gdLst/>
            <a:ahLst/>
            <a:cxnLst/>
            <a:rect l="l" t="t" r="r" b="b"/>
            <a:pathLst>
              <a:path w="3866515" h="410210">
                <a:moveTo>
                  <a:pt x="0" y="409955"/>
                </a:moveTo>
                <a:lnTo>
                  <a:pt x="3866387" y="409955"/>
                </a:lnTo>
                <a:lnTo>
                  <a:pt x="3866387" y="0"/>
                </a:lnTo>
                <a:lnTo>
                  <a:pt x="0" y="0"/>
                </a:lnTo>
                <a:lnTo>
                  <a:pt x="0" y="409955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 txBox="1"/>
          <p:nvPr/>
        </p:nvSpPr>
        <p:spPr>
          <a:xfrm>
            <a:off x="5753408" y="5363319"/>
            <a:ext cx="3952972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u="heavy" dirty="0" smtClean="0">
                <a:latin typeface="Tahoma"/>
                <a:cs typeface="Tahoma"/>
              </a:rPr>
              <a:t>M</a:t>
            </a:r>
            <a:r>
              <a:rPr u="heavy" spc="-5" dirty="0" smtClean="0">
                <a:latin typeface="Tahoma"/>
                <a:cs typeface="Tahoma"/>
              </a:rPr>
              <a:t>I</a:t>
            </a:r>
            <a:r>
              <a:rPr lang="it-IT" u="heavy" spc="-5" dirty="0" smtClean="0">
                <a:latin typeface="Tahoma"/>
                <a:cs typeface="Tahoma"/>
              </a:rPr>
              <a:t>K</a:t>
            </a:r>
            <a:r>
              <a:rPr u="heavy" spc="-10" dirty="0" smtClean="0">
                <a:latin typeface="Tahoma"/>
                <a:cs typeface="Tahoma"/>
              </a:rPr>
              <a:t>R</a:t>
            </a:r>
            <a:r>
              <a:rPr u="heavy" spc="-5" dirty="0" smtClean="0">
                <a:latin typeface="Tahoma"/>
                <a:cs typeface="Tahoma"/>
              </a:rPr>
              <a:t>O</a:t>
            </a:r>
            <a:r>
              <a:rPr lang="it-IT" u="heavy" spc="-5" dirty="0" smtClean="0">
                <a:latin typeface="Tahoma"/>
                <a:cs typeface="Tahoma"/>
              </a:rPr>
              <a:t>K</a:t>
            </a:r>
            <a:r>
              <a:rPr u="heavy" spc="-5" dirty="0" smtClean="0">
                <a:latin typeface="Tahoma"/>
                <a:cs typeface="Tahoma"/>
              </a:rPr>
              <a:t>LI</a:t>
            </a:r>
            <a:r>
              <a:rPr u="heavy" dirty="0" smtClean="0">
                <a:latin typeface="Tahoma"/>
                <a:cs typeface="Tahoma"/>
              </a:rPr>
              <a:t>MA</a:t>
            </a:r>
            <a:r>
              <a:rPr u="heavy" spc="-15" dirty="0" smtClean="0">
                <a:latin typeface="Tahoma"/>
                <a:cs typeface="Tahoma"/>
              </a:rPr>
              <a:t> </a:t>
            </a:r>
            <a:r>
              <a:rPr lang="it-IT" u="heavy" spc="-10" dirty="0" smtClean="0">
                <a:latin typeface="Tahoma"/>
                <a:cs typeface="Tahoma"/>
              </a:rPr>
              <a:t>JO</a:t>
            </a:r>
            <a:r>
              <a:rPr u="heavy" spc="-10" dirty="0" smtClean="0">
                <a:latin typeface="Tahoma"/>
                <a:cs typeface="Tahoma"/>
              </a:rPr>
              <a:t> </a:t>
            </a:r>
            <a:r>
              <a:rPr lang="it-IT" u="heavy" spc="-5" dirty="0" smtClean="0">
                <a:latin typeface="Tahoma"/>
                <a:cs typeface="Tahoma"/>
              </a:rPr>
              <a:t>E PERSHTATSHME</a:t>
            </a:r>
            <a:endParaRPr dirty="0">
              <a:latin typeface="Tahoma"/>
              <a:cs typeface="Tahoma"/>
            </a:endParaRPr>
          </a:p>
        </p:txBody>
      </p:sp>
      <p:sp>
        <p:nvSpPr>
          <p:cNvPr id="217" name="object 217"/>
          <p:cNvSpPr/>
          <p:nvPr/>
        </p:nvSpPr>
        <p:spPr>
          <a:xfrm>
            <a:off x="5740786" y="6664448"/>
            <a:ext cx="3644265" cy="0"/>
          </a:xfrm>
          <a:custGeom>
            <a:avLst/>
            <a:gdLst/>
            <a:ahLst/>
            <a:cxnLst/>
            <a:rect l="l" t="t" r="r" b="b"/>
            <a:pathLst>
              <a:path w="3644265">
                <a:moveTo>
                  <a:pt x="0" y="0"/>
                </a:moveTo>
                <a:lnTo>
                  <a:pt x="3643883" y="0"/>
                </a:lnTo>
              </a:path>
            </a:pathLst>
          </a:custGeom>
          <a:ln w="16509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5602101" y="6025891"/>
            <a:ext cx="3924299" cy="70865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5525901" y="5949691"/>
            <a:ext cx="3924300" cy="708660"/>
          </a:xfrm>
          <a:custGeom>
            <a:avLst/>
            <a:gdLst/>
            <a:ahLst/>
            <a:cxnLst/>
            <a:rect l="l" t="t" r="r" b="b"/>
            <a:pathLst>
              <a:path w="3924300" h="708659">
                <a:moveTo>
                  <a:pt x="0" y="708659"/>
                </a:moveTo>
                <a:lnTo>
                  <a:pt x="3924299" y="708659"/>
                </a:lnTo>
                <a:lnTo>
                  <a:pt x="3924299" y="0"/>
                </a:lnTo>
                <a:lnTo>
                  <a:pt x="0" y="0"/>
                </a:lnTo>
                <a:lnTo>
                  <a:pt x="0" y="708659"/>
                </a:lnTo>
                <a:close/>
              </a:path>
            </a:pathLst>
          </a:custGeom>
          <a:solidFill>
            <a:srgbClr val="FFCC65"/>
          </a:solidFill>
        </p:spPr>
        <p:txBody>
          <a:bodyPr wrap="square" lIns="0" tIns="0" rIns="0" bIns="0" rtlCol="0"/>
          <a:lstStyle/>
          <a:p>
            <a:pPr algn="ctr"/>
            <a:r>
              <a:rPr lang="en-US" sz="2000" u="heavy" spc="-5" dirty="0">
                <a:latin typeface="Tahoma"/>
                <a:cs typeface="Tahoma"/>
              </a:rPr>
              <a:t>POSTET E PUNES JO TE      MBROJTUR NE RREGULL</a:t>
            </a:r>
          </a:p>
        </p:txBody>
      </p:sp>
      <p:sp>
        <p:nvSpPr>
          <p:cNvPr id="220" name="object 220"/>
          <p:cNvSpPr/>
          <p:nvPr/>
        </p:nvSpPr>
        <p:spPr>
          <a:xfrm>
            <a:off x="5525901" y="5949691"/>
            <a:ext cx="3924300" cy="708660"/>
          </a:xfrm>
          <a:custGeom>
            <a:avLst/>
            <a:gdLst/>
            <a:ahLst/>
            <a:cxnLst/>
            <a:rect l="l" t="t" r="r" b="b"/>
            <a:pathLst>
              <a:path w="3924300" h="708659">
                <a:moveTo>
                  <a:pt x="0" y="708659"/>
                </a:moveTo>
                <a:lnTo>
                  <a:pt x="3924299" y="708659"/>
                </a:lnTo>
                <a:lnTo>
                  <a:pt x="3924299" y="0"/>
                </a:lnTo>
                <a:lnTo>
                  <a:pt x="0" y="0"/>
                </a:lnTo>
                <a:lnTo>
                  <a:pt x="0" y="708659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5664586" y="6588248"/>
            <a:ext cx="3644265" cy="0"/>
          </a:xfrm>
          <a:custGeom>
            <a:avLst/>
            <a:gdLst/>
            <a:ahLst/>
            <a:cxnLst/>
            <a:rect l="l" t="t" r="r" b="b"/>
            <a:pathLst>
              <a:path w="3644265">
                <a:moveTo>
                  <a:pt x="0" y="0"/>
                </a:moveTo>
                <a:lnTo>
                  <a:pt x="3643883" y="0"/>
                </a:lnTo>
              </a:path>
            </a:pathLst>
          </a:custGeom>
          <a:ln w="165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2409325" y="5869682"/>
            <a:ext cx="1450975" cy="0"/>
          </a:xfrm>
          <a:custGeom>
            <a:avLst/>
            <a:gdLst/>
            <a:ahLst/>
            <a:cxnLst/>
            <a:rect l="l" t="t" r="r" b="b"/>
            <a:pathLst>
              <a:path w="1450975">
                <a:moveTo>
                  <a:pt x="0" y="0"/>
                </a:moveTo>
                <a:lnTo>
                  <a:pt x="1450847" y="0"/>
                </a:lnTo>
              </a:path>
            </a:pathLst>
          </a:custGeom>
          <a:ln w="30225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1030105" y="5114540"/>
            <a:ext cx="4210811" cy="83515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953905" y="5038340"/>
            <a:ext cx="4211320" cy="835660"/>
          </a:xfrm>
          <a:custGeom>
            <a:avLst/>
            <a:gdLst/>
            <a:ahLst/>
            <a:cxnLst/>
            <a:rect l="l" t="t" r="r" b="b"/>
            <a:pathLst>
              <a:path w="4211320" h="835660">
                <a:moveTo>
                  <a:pt x="0" y="835151"/>
                </a:moveTo>
                <a:lnTo>
                  <a:pt x="4210811" y="835151"/>
                </a:lnTo>
                <a:lnTo>
                  <a:pt x="4210811" y="0"/>
                </a:lnTo>
                <a:lnTo>
                  <a:pt x="0" y="0"/>
                </a:lnTo>
                <a:lnTo>
                  <a:pt x="0" y="835151"/>
                </a:lnTo>
                <a:close/>
              </a:path>
            </a:pathLst>
          </a:custGeom>
          <a:solidFill>
            <a:srgbClr val="6666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953905" y="5038340"/>
            <a:ext cx="4211320" cy="835660"/>
          </a:xfrm>
          <a:custGeom>
            <a:avLst/>
            <a:gdLst/>
            <a:ahLst/>
            <a:cxnLst/>
            <a:rect l="l" t="t" r="r" b="b"/>
            <a:pathLst>
              <a:path w="4211320" h="835660">
                <a:moveTo>
                  <a:pt x="0" y="835151"/>
                </a:moveTo>
                <a:lnTo>
                  <a:pt x="4210811" y="835151"/>
                </a:lnTo>
                <a:lnTo>
                  <a:pt x="4210811" y="0"/>
                </a:lnTo>
                <a:lnTo>
                  <a:pt x="0" y="0"/>
                </a:lnTo>
                <a:lnTo>
                  <a:pt x="0" y="835151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 txBox="1"/>
          <p:nvPr/>
        </p:nvSpPr>
        <p:spPr>
          <a:xfrm>
            <a:off x="1728966" y="5126566"/>
            <a:ext cx="2659380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it-IT" sz="2400" b="1" spc="-20" dirty="0" smtClean="0">
                <a:solidFill>
                  <a:srgbClr val="FFCC65"/>
                </a:solidFill>
                <a:latin typeface="Tahoma"/>
                <a:cs typeface="Tahoma"/>
              </a:rPr>
              <a:t>LODHJA</a:t>
            </a:r>
            <a:endParaRPr sz="2400" dirty="0">
              <a:latin typeface="Tahoma"/>
              <a:cs typeface="Tahoma"/>
            </a:endParaRPr>
          </a:p>
        </p:txBody>
      </p:sp>
      <p:sp>
        <p:nvSpPr>
          <p:cNvPr id="229" name="object 229"/>
          <p:cNvSpPr txBox="1"/>
          <p:nvPr/>
        </p:nvSpPr>
        <p:spPr>
          <a:xfrm>
            <a:off x="3094862" y="5095195"/>
            <a:ext cx="1654669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it-IT" sz="2400" b="1" u="heavy" dirty="0" smtClean="0">
                <a:solidFill>
                  <a:srgbClr val="FFCC65"/>
                </a:solidFill>
                <a:latin typeface="Tahoma"/>
                <a:cs typeface="Tahoma"/>
              </a:rPr>
              <a:t>MENDORE</a:t>
            </a:r>
            <a:endParaRPr sz="2400" dirty="0">
              <a:latin typeface="Tahoma"/>
              <a:cs typeface="Tahoma"/>
            </a:endParaRPr>
          </a:p>
        </p:txBody>
      </p:sp>
      <p:sp>
        <p:nvSpPr>
          <p:cNvPr id="230" name="object 230"/>
          <p:cNvSpPr txBox="1">
            <a:spLocks noGrp="1"/>
          </p:cNvSpPr>
          <p:nvPr>
            <p:ph type="title"/>
          </p:nvPr>
        </p:nvSpPr>
        <p:spPr>
          <a:xfrm>
            <a:off x="2270033" y="605421"/>
            <a:ext cx="678309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2900">
              <a:lnSpc>
                <a:spcPct val="100000"/>
              </a:lnSpc>
            </a:pPr>
            <a:r>
              <a:rPr lang="en-US" b="0" spc="-15" dirty="0"/>
              <a:t>FAKTORET KRYESORE TE RISKUT</a:t>
            </a:r>
            <a:endParaRPr b="0" spc="-20" dirty="0"/>
          </a:p>
        </p:txBody>
      </p:sp>
      <p:sp>
        <p:nvSpPr>
          <p:cNvPr id="231" name="Slide Number Placeholder 230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276999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FF0000"/>
                </a:solidFill>
              </a:rPr>
              <a:t>13</a:t>
            </a:fld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74657" y="1277101"/>
            <a:ext cx="8928100" cy="0"/>
          </a:xfrm>
          <a:custGeom>
            <a:avLst/>
            <a:gdLst/>
            <a:ahLst/>
            <a:cxnLst/>
            <a:rect l="l" t="t" r="r" b="b"/>
            <a:pathLst>
              <a:path w="8928100">
                <a:moveTo>
                  <a:pt x="0" y="0"/>
                </a:moveTo>
                <a:lnTo>
                  <a:pt x="8927588" y="0"/>
                </a:lnTo>
              </a:path>
            </a:pathLst>
          </a:custGeom>
          <a:ln w="507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30777" y="590384"/>
            <a:ext cx="678309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2900">
              <a:lnSpc>
                <a:spcPct val="100000"/>
              </a:lnSpc>
            </a:pPr>
            <a:r>
              <a:rPr lang="en-US" b="0" spc="-15" dirty="0"/>
              <a:t>FAKTORET KRYESORE TE RISKUT</a:t>
            </a:r>
            <a:endParaRPr b="0" spc="-20" dirty="0"/>
          </a:p>
        </p:txBody>
      </p:sp>
      <p:sp>
        <p:nvSpPr>
          <p:cNvPr id="4" name="object 4"/>
          <p:cNvSpPr/>
          <p:nvPr/>
        </p:nvSpPr>
        <p:spPr>
          <a:xfrm>
            <a:off x="1840873" y="1461505"/>
            <a:ext cx="7162800" cy="1065530"/>
          </a:xfrm>
          <a:custGeom>
            <a:avLst/>
            <a:gdLst/>
            <a:ahLst/>
            <a:cxnLst/>
            <a:rect l="l" t="t" r="r" b="b"/>
            <a:pathLst>
              <a:path w="7162800" h="1065530">
                <a:moveTo>
                  <a:pt x="176783" y="0"/>
                </a:moveTo>
                <a:lnTo>
                  <a:pt x="133860" y="5266"/>
                </a:lnTo>
                <a:lnTo>
                  <a:pt x="94741" y="20234"/>
                </a:lnTo>
                <a:lnTo>
                  <a:pt x="60703" y="43658"/>
                </a:lnTo>
                <a:lnTo>
                  <a:pt x="33026" y="74293"/>
                </a:lnTo>
                <a:lnTo>
                  <a:pt x="12987" y="110891"/>
                </a:lnTo>
                <a:lnTo>
                  <a:pt x="1863" y="152209"/>
                </a:lnTo>
                <a:lnTo>
                  <a:pt x="0" y="888491"/>
                </a:lnTo>
                <a:lnTo>
                  <a:pt x="605" y="903206"/>
                </a:lnTo>
                <a:lnTo>
                  <a:pt x="9304" y="945170"/>
                </a:lnTo>
                <a:lnTo>
                  <a:pt x="27319" y="982861"/>
                </a:lnTo>
                <a:lnTo>
                  <a:pt x="53357" y="1014982"/>
                </a:lnTo>
                <a:lnTo>
                  <a:pt x="86122" y="1040241"/>
                </a:lnTo>
                <a:lnTo>
                  <a:pt x="124321" y="1057341"/>
                </a:lnTo>
                <a:lnTo>
                  <a:pt x="166658" y="1064989"/>
                </a:lnTo>
                <a:lnTo>
                  <a:pt x="6984488" y="1065275"/>
                </a:lnTo>
                <a:lnTo>
                  <a:pt x="6999360" y="1064675"/>
                </a:lnTo>
                <a:lnTo>
                  <a:pt x="7041688" y="1056049"/>
                </a:lnTo>
                <a:lnTo>
                  <a:pt x="7079618" y="1038179"/>
                </a:lnTo>
                <a:lnTo>
                  <a:pt x="7111904" y="1012342"/>
                </a:lnTo>
                <a:lnTo>
                  <a:pt x="7137300" y="979817"/>
                </a:lnTo>
                <a:lnTo>
                  <a:pt x="7154560" y="941882"/>
                </a:lnTo>
                <a:lnTo>
                  <a:pt x="7162438" y="899814"/>
                </a:lnTo>
                <a:lnTo>
                  <a:pt x="7162796" y="178307"/>
                </a:lnTo>
                <a:lnTo>
                  <a:pt x="7162201" y="163499"/>
                </a:lnTo>
                <a:lnTo>
                  <a:pt x="7153634" y="121337"/>
                </a:lnTo>
                <a:lnTo>
                  <a:pt x="7135852" y="83529"/>
                </a:lnTo>
                <a:lnTo>
                  <a:pt x="7110085" y="51305"/>
                </a:lnTo>
                <a:lnTo>
                  <a:pt x="7077564" y="25895"/>
                </a:lnTo>
                <a:lnTo>
                  <a:pt x="7039519" y="8529"/>
                </a:lnTo>
                <a:lnTo>
                  <a:pt x="6997178" y="436"/>
                </a:lnTo>
                <a:lnTo>
                  <a:pt x="176783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40873" y="1461505"/>
            <a:ext cx="7162800" cy="1065530"/>
          </a:xfrm>
          <a:custGeom>
            <a:avLst/>
            <a:gdLst/>
            <a:ahLst/>
            <a:cxnLst/>
            <a:rect l="l" t="t" r="r" b="b"/>
            <a:pathLst>
              <a:path w="7162800" h="1065530">
                <a:moveTo>
                  <a:pt x="176783" y="0"/>
                </a:moveTo>
                <a:lnTo>
                  <a:pt x="133860" y="5266"/>
                </a:lnTo>
                <a:lnTo>
                  <a:pt x="94741" y="20234"/>
                </a:lnTo>
                <a:lnTo>
                  <a:pt x="60703" y="43658"/>
                </a:lnTo>
                <a:lnTo>
                  <a:pt x="33026" y="74293"/>
                </a:lnTo>
                <a:lnTo>
                  <a:pt x="12987" y="110891"/>
                </a:lnTo>
                <a:lnTo>
                  <a:pt x="1863" y="152209"/>
                </a:lnTo>
                <a:lnTo>
                  <a:pt x="0" y="888491"/>
                </a:lnTo>
                <a:lnTo>
                  <a:pt x="605" y="903206"/>
                </a:lnTo>
                <a:lnTo>
                  <a:pt x="9304" y="945170"/>
                </a:lnTo>
                <a:lnTo>
                  <a:pt x="27319" y="982861"/>
                </a:lnTo>
                <a:lnTo>
                  <a:pt x="53357" y="1014982"/>
                </a:lnTo>
                <a:lnTo>
                  <a:pt x="86122" y="1040241"/>
                </a:lnTo>
                <a:lnTo>
                  <a:pt x="124321" y="1057341"/>
                </a:lnTo>
                <a:lnTo>
                  <a:pt x="166658" y="1064989"/>
                </a:lnTo>
                <a:lnTo>
                  <a:pt x="6984488" y="1065275"/>
                </a:lnTo>
                <a:lnTo>
                  <a:pt x="6999360" y="1064675"/>
                </a:lnTo>
                <a:lnTo>
                  <a:pt x="7041688" y="1056049"/>
                </a:lnTo>
                <a:lnTo>
                  <a:pt x="7079618" y="1038179"/>
                </a:lnTo>
                <a:lnTo>
                  <a:pt x="7111904" y="1012342"/>
                </a:lnTo>
                <a:lnTo>
                  <a:pt x="7137300" y="979817"/>
                </a:lnTo>
                <a:lnTo>
                  <a:pt x="7154560" y="941882"/>
                </a:lnTo>
                <a:lnTo>
                  <a:pt x="7162438" y="899814"/>
                </a:lnTo>
                <a:lnTo>
                  <a:pt x="7162796" y="178307"/>
                </a:lnTo>
                <a:lnTo>
                  <a:pt x="7162201" y="163499"/>
                </a:lnTo>
                <a:lnTo>
                  <a:pt x="7153634" y="121337"/>
                </a:lnTo>
                <a:lnTo>
                  <a:pt x="7135852" y="83529"/>
                </a:lnTo>
                <a:lnTo>
                  <a:pt x="7110085" y="51305"/>
                </a:lnTo>
                <a:lnTo>
                  <a:pt x="7077564" y="25895"/>
                </a:lnTo>
                <a:lnTo>
                  <a:pt x="7039519" y="8529"/>
                </a:lnTo>
                <a:lnTo>
                  <a:pt x="6997178" y="436"/>
                </a:lnTo>
                <a:lnTo>
                  <a:pt x="176783" y="0"/>
                </a:lnTo>
                <a:close/>
              </a:path>
            </a:pathLst>
          </a:custGeom>
          <a:ln w="1904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523109" y="3208010"/>
            <a:ext cx="1266825" cy="0"/>
          </a:xfrm>
          <a:custGeom>
            <a:avLst/>
            <a:gdLst/>
            <a:ahLst/>
            <a:cxnLst/>
            <a:rect l="l" t="t" r="r" b="b"/>
            <a:pathLst>
              <a:path w="1266825">
                <a:moveTo>
                  <a:pt x="0" y="0"/>
                </a:moveTo>
                <a:lnTo>
                  <a:pt x="1266443" y="0"/>
                </a:lnTo>
              </a:path>
            </a:pathLst>
          </a:custGeom>
          <a:ln w="25653">
            <a:solidFill>
              <a:srgbClr val="FF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755273" y="2758429"/>
            <a:ext cx="4800599" cy="5318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679073" y="2682229"/>
            <a:ext cx="4800600" cy="532130"/>
          </a:xfrm>
          <a:custGeom>
            <a:avLst/>
            <a:gdLst/>
            <a:ahLst/>
            <a:cxnLst/>
            <a:rect l="l" t="t" r="r" b="b"/>
            <a:pathLst>
              <a:path w="4800600" h="532130">
                <a:moveTo>
                  <a:pt x="0" y="531875"/>
                </a:moveTo>
                <a:lnTo>
                  <a:pt x="4800599" y="531875"/>
                </a:lnTo>
                <a:lnTo>
                  <a:pt x="4800599" y="0"/>
                </a:lnTo>
                <a:lnTo>
                  <a:pt x="0" y="0"/>
                </a:lnTo>
                <a:lnTo>
                  <a:pt x="0" y="531875"/>
                </a:lnTo>
                <a:close/>
              </a:path>
            </a:pathLst>
          </a:custGeom>
          <a:solidFill>
            <a:srgbClr val="329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679073" y="2682229"/>
            <a:ext cx="4800600" cy="532130"/>
          </a:xfrm>
          <a:custGeom>
            <a:avLst/>
            <a:gdLst/>
            <a:ahLst/>
            <a:cxnLst/>
            <a:rect l="l" t="t" r="r" b="b"/>
            <a:pathLst>
              <a:path w="4800600" h="532130">
                <a:moveTo>
                  <a:pt x="0" y="531875"/>
                </a:moveTo>
                <a:lnTo>
                  <a:pt x="4800599" y="531875"/>
                </a:lnTo>
                <a:lnTo>
                  <a:pt x="4800599" y="0"/>
                </a:lnTo>
                <a:lnTo>
                  <a:pt x="0" y="0"/>
                </a:lnTo>
                <a:lnTo>
                  <a:pt x="0" y="531875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373757" y="3893810"/>
            <a:ext cx="1565275" cy="0"/>
          </a:xfrm>
          <a:custGeom>
            <a:avLst/>
            <a:gdLst/>
            <a:ahLst/>
            <a:cxnLst/>
            <a:rect l="l" t="t" r="r" b="b"/>
            <a:pathLst>
              <a:path w="1565275">
                <a:moveTo>
                  <a:pt x="0" y="0"/>
                </a:moveTo>
                <a:lnTo>
                  <a:pt x="1565147" y="0"/>
                </a:lnTo>
              </a:path>
            </a:pathLst>
          </a:custGeom>
          <a:ln w="25653">
            <a:solidFill>
              <a:srgbClr val="FF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755273" y="3444230"/>
            <a:ext cx="4800599" cy="5318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679073" y="3368030"/>
            <a:ext cx="4800600" cy="532130"/>
          </a:xfrm>
          <a:custGeom>
            <a:avLst/>
            <a:gdLst/>
            <a:ahLst/>
            <a:cxnLst/>
            <a:rect l="l" t="t" r="r" b="b"/>
            <a:pathLst>
              <a:path w="4800600" h="532129">
                <a:moveTo>
                  <a:pt x="0" y="531875"/>
                </a:moveTo>
                <a:lnTo>
                  <a:pt x="4800599" y="531875"/>
                </a:lnTo>
                <a:lnTo>
                  <a:pt x="4800599" y="0"/>
                </a:lnTo>
                <a:lnTo>
                  <a:pt x="0" y="0"/>
                </a:lnTo>
                <a:lnTo>
                  <a:pt x="0" y="531875"/>
                </a:lnTo>
                <a:close/>
              </a:path>
            </a:pathLst>
          </a:custGeom>
          <a:solidFill>
            <a:srgbClr val="329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679073" y="3368030"/>
            <a:ext cx="4800600" cy="532130"/>
          </a:xfrm>
          <a:custGeom>
            <a:avLst/>
            <a:gdLst/>
            <a:ahLst/>
            <a:cxnLst/>
            <a:rect l="l" t="t" r="r" b="b"/>
            <a:pathLst>
              <a:path w="4800600" h="532129">
                <a:moveTo>
                  <a:pt x="0" y="531875"/>
                </a:moveTo>
                <a:lnTo>
                  <a:pt x="4800599" y="531875"/>
                </a:lnTo>
                <a:lnTo>
                  <a:pt x="4800599" y="0"/>
                </a:lnTo>
                <a:lnTo>
                  <a:pt x="0" y="0"/>
                </a:lnTo>
                <a:lnTo>
                  <a:pt x="0" y="531875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679073" y="4130035"/>
            <a:ext cx="4800600" cy="556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53415">
              <a:lnSpc>
                <a:spcPct val="100000"/>
              </a:lnSpc>
            </a:pPr>
            <a:r>
              <a:rPr sz="2800" spc="-30" dirty="0">
                <a:solidFill>
                  <a:srgbClr val="FF9900"/>
                </a:solidFill>
                <a:latin typeface="Arial"/>
                <a:cs typeface="Arial"/>
              </a:rPr>
              <a:t>C</a:t>
            </a:r>
            <a:r>
              <a:rPr sz="2800" spc="-5" dirty="0">
                <a:solidFill>
                  <a:srgbClr val="FF9900"/>
                </a:solidFill>
                <a:latin typeface="Arial"/>
                <a:cs typeface="Arial"/>
              </a:rPr>
              <a:t>a</a:t>
            </a:r>
            <a:r>
              <a:rPr sz="2800" spc="-30" dirty="0">
                <a:solidFill>
                  <a:srgbClr val="FF9900"/>
                </a:solidFill>
                <a:latin typeface="Arial"/>
                <a:cs typeface="Arial"/>
              </a:rPr>
              <a:t>m</a:t>
            </a:r>
            <a:r>
              <a:rPr sz="2800" spc="-15" dirty="0">
                <a:solidFill>
                  <a:srgbClr val="FF9900"/>
                </a:solidFill>
                <a:latin typeface="Arial"/>
                <a:cs typeface="Arial"/>
              </a:rPr>
              <a:t>pi</a:t>
            </a:r>
            <a:r>
              <a:rPr sz="2800" dirty="0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9900"/>
                </a:solidFill>
                <a:latin typeface="Arial"/>
                <a:cs typeface="Arial"/>
              </a:rPr>
              <a:t>e</a:t>
            </a:r>
            <a:r>
              <a:rPr sz="2800" spc="0" dirty="0">
                <a:solidFill>
                  <a:srgbClr val="FF9900"/>
                </a:solidFill>
                <a:latin typeface="Arial"/>
                <a:cs typeface="Arial"/>
              </a:rPr>
              <a:t>l</a:t>
            </a:r>
            <a:r>
              <a:rPr sz="2800" spc="-15" dirty="0">
                <a:solidFill>
                  <a:srgbClr val="FF9900"/>
                </a:solidFill>
                <a:latin typeface="Arial"/>
                <a:cs typeface="Arial"/>
              </a:rPr>
              <a:t>ettro</a:t>
            </a:r>
            <a:r>
              <a:rPr sz="2800" spc="-30" dirty="0">
                <a:solidFill>
                  <a:srgbClr val="FF9900"/>
                </a:solidFill>
                <a:latin typeface="Arial"/>
                <a:cs typeface="Arial"/>
              </a:rPr>
              <a:t>m</a:t>
            </a:r>
            <a:r>
              <a:rPr sz="2800" spc="-20" dirty="0">
                <a:solidFill>
                  <a:srgbClr val="FF9900"/>
                </a:solidFill>
                <a:latin typeface="Arial"/>
                <a:cs typeface="Arial"/>
              </a:rPr>
              <a:t>a</a:t>
            </a:r>
            <a:r>
              <a:rPr sz="2800" spc="-5" dirty="0">
                <a:solidFill>
                  <a:srgbClr val="FF9900"/>
                </a:solidFill>
                <a:latin typeface="Arial"/>
                <a:cs typeface="Arial"/>
              </a:rPr>
              <a:t>g</a:t>
            </a:r>
            <a:r>
              <a:rPr sz="2800" spc="-15" dirty="0">
                <a:solidFill>
                  <a:srgbClr val="FF9900"/>
                </a:solidFill>
                <a:latin typeface="Arial"/>
                <a:cs typeface="Arial"/>
              </a:rPr>
              <a:t>neti</a:t>
            </a:r>
            <a:r>
              <a:rPr sz="2800" spc="-10" dirty="0">
                <a:solidFill>
                  <a:srgbClr val="FF9900"/>
                </a:solidFill>
                <a:latin typeface="Arial"/>
                <a:cs typeface="Arial"/>
              </a:rPr>
              <a:t>ci</a:t>
            </a:r>
            <a:endParaRPr sz="28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332865" y="4655815"/>
            <a:ext cx="3645535" cy="0"/>
          </a:xfrm>
          <a:custGeom>
            <a:avLst/>
            <a:gdLst/>
            <a:ahLst/>
            <a:cxnLst/>
            <a:rect l="l" t="t" r="r" b="b"/>
            <a:pathLst>
              <a:path w="3645534">
                <a:moveTo>
                  <a:pt x="0" y="0"/>
                </a:moveTo>
                <a:lnTo>
                  <a:pt x="3645407" y="0"/>
                </a:lnTo>
              </a:path>
            </a:pathLst>
          </a:custGeom>
          <a:ln w="25653">
            <a:solidFill>
              <a:srgbClr val="FF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755273" y="4206235"/>
            <a:ext cx="4800599" cy="5318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679073" y="4130035"/>
            <a:ext cx="4800600" cy="532130"/>
          </a:xfrm>
          <a:custGeom>
            <a:avLst/>
            <a:gdLst/>
            <a:ahLst/>
            <a:cxnLst/>
            <a:rect l="l" t="t" r="r" b="b"/>
            <a:pathLst>
              <a:path w="4800600" h="532129">
                <a:moveTo>
                  <a:pt x="0" y="531875"/>
                </a:moveTo>
                <a:lnTo>
                  <a:pt x="4800599" y="531875"/>
                </a:lnTo>
                <a:lnTo>
                  <a:pt x="4800599" y="0"/>
                </a:lnTo>
                <a:lnTo>
                  <a:pt x="0" y="0"/>
                </a:lnTo>
                <a:lnTo>
                  <a:pt x="0" y="531875"/>
                </a:lnTo>
                <a:close/>
              </a:path>
            </a:pathLst>
          </a:custGeom>
          <a:solidFill>
            <a:srgbClr val="329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679073" y="4130035"/>
            <a:ext cx="4800600" cy="532130"/>
          </a:xfrm>
          <a:custGeom>
            <a:avLst/>
            <a:gdLst/>
            <a:ahLst/>
            <a:cxnLst/>
            <a:rect l="l" t="t" r="r" b="b"/>
            <a:pathLst>
              <a:path w="4800600" h="532129">
                <a:moveTo>
                  <a:pt x="0" y="531875"/>
                </a:moveTo>
                <a:lnTo>
                  <a:pt x="4800599" y="531875"/>
                </a:lnTo>
                <a:lnTo>
                  <a:pt x="4800599" y="0"/>
                </a:lnTo>
                <a:lnTo>
                  <a:pt x="0" y="0"/>
                </a:lnTo>
                <a:lnTo>
                  <a:pt x="0" y="531875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612273" y="1994905"/>
            <a:ext cx="1066800" cy="954405"/>
          </a:xfrm>
          <a:custGeom>
            <a:avLst/>
            <a:gdLst/>
            <a:ahLst/>
            <a:cxnLst/>
            <a:rect l="l" t="t" r="r" b="b"/>
            <a:pathLst>
              <a:path w="1066800" h="954405">
                <a:moveTo>
                  <a:pt x="219455" y="0"/>
                </a:moveTo>
                <a:lnTo>
                  <a:pt x="0" y="0"/>
                </a:lnTo>
                <a:lnTo>
                  <a:pt x="0" y="954023"/>
                </a:lnTo>
                <a:lnTo>
                  <a:pt x="1066799" y="954023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612273" y="1994905"/>
            <a:ext cx="1066800" cy="1640205"/>
          </a:xfrm>
          <a:custGeom>
            <a:avLst/>
            <a:gdLst/>
            <a:ahLst/>
            <a:cxnLst/>
            <a:rect l="l" t="t" r="r" b="b"/>
            <a:pathLst>
              <a:path w="1066800" h="1640204">
                <a:moveTo>
                  <a:pt x="219455" y="0"/>
                </a:moveTo>
                <a:lnTo>
                  <a:pt x="0" y="0"/>
                </a:lnTo>
                <a:lnTo>
                  <a:pt x="0" y="1639823"/>
                </a:lnTo>
                <a:lnTo>
                  <a:pt x="1066799" y="1639823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612273" y="1994905"/>
            <a:ext cx="1066800" cy="2402205"/>
          </a:xfrm>
          <a:custGeom>
            <a:avLst/>
            <a:gdLst/>
            <a:ahLst/>
            <a:cxnLst/>
            <a:rect l="l" t="t" r="r" b="b"/>
            <a:pathLst>
              <a:path w="1066800" h="2402204">
                <a:moveTo>
                  <a:pt x="219455" y="0"/>
                </a:moveTo>
                <a:lnTo>
                  <a:pt x="0" y="0"/>
                </a:lnTo>
                <a:lnTo>
                  <a:pt x="0" y="2401823"/>
                </a:lnTo>
                <a:lnTo>
                  <a:pt x="1066799" y="2401823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2688217" y="4892035"/>
            <a:ext cx="4800600" cy="556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44014">
              <a:lnSpc>
                <a:spcPct val="100000"/>
              </a:lnSpc>
            </a:pPr>
            <a:r>
              <a:rPr sz="2800" spc="-30" dirty="0">
                <a:solidFill>
                  <a:srgbClr val="FF9900"/>
                </a:solidFill>
                <a:latin typeface="Arial"/>
                <a:cs typeface="Arial"/>
              </a:rPr>
              <a:t>R</a:t>
            </a:r>
            <a:r>
              <a:rPr sz="2800" spc="-15" dirty="0">
                <a:solidFill>
                  <a:srgbClr val="FF9900"/>
                </a:solidFill>
                <a:latin typeface="Arial"/>
                <a:cs typeface="Arial"/>
              </a:rPr>
              <a:t>adia</a:t>
            </a:r>
            <a:r>
              <a:rPr sz="2800" spc="-10" dirty="0">
                <a:solidFill>
                  <a:srgbClr val="FF9900"/>
                </a:solidFill>
                <a:latin typeface="Arial"/>
                <a:cs typeface="Arial"/>
              </a:rPr>
              <a:t>zi</a:t>
            </a:r>
            <a:r>
              <a:rPr sz="2800" spc="-5" dirty="0">
                <a:solidFill>
                  <a:srgbClr val="FF9900"/>
                </a:solidFill>
                <a:latin typeface="Arial"/>
                <a:cs typeface="Arial"/>
              </a:rPr>
              <a:t>o</a:t>
            </a:r>
            <a:r>
              <a:rPr sz="2800" spc="-15" dirty="0">
                <a:solidFill>
                  <a:srgbClr val="FF9900"/>
                </a:solidFill>
                <a:latin typeface="Arial"/>
                <a:cs typeface="Arial"/>
              </a:rPr>
              <a:t>ni</a:t>
            </a:r>
            <a:endParaRPr sz="28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332609" y="5417815"/>
            <a:ext cx="1664335" cy="0"/>
          </a:xfrm>
          <a:custGeom>
            <a:avLst/>
            <a:gdLst/>
            <a:ahLst/>
            <a:cxnLst/>
            <a:rect l="l" t="t" r="r" b="b"/>
            <a:pathLst>
              <a:path w="1664335">
                <a:moveTo>
                  <a:pt x="0" y="0"/>
                </a:moveTo>
                <a:lnTo>
                  <a:pt x="1664207" y="0"/>
                </a:lnTo>
              </a:path>
            </a:pathLst>
          </a:custGeom>
          <a:ln w="25653">
            <a:solidFill>
              <a:srgbClr val="FF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764417" y="4968235"/>
            <a:ext cx="4800599" cy="5318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688217" y="4892035"/>
            <a:ext cx="4800600" cy="532130"/>
          </a:xfrm>
          <a:custGeom>
            <a:avLst/>
            <a:gdLst/>
            <a:ahLst/>
            <a:cxnLst/>
            <a:rect l="l" t="t" r="r" b="b"/>
            <a:pathLst>
              <a:path w="4800600" h="532129">
                <a:moveTo>
                  <a:pt x="0" y="531875"/>
                </a:moveTo>
                <a:lnTo>
                  <a:pt x="4800599" y="531875"/>
                </a:lnTo>
                <a:lnTo>
                  <a:pt x="4800599" y="0"/>
                </a:lnTo>
                <a:lnTo>
                  <a:pt x="0" y="0"/>
                </a:lnTo>
                <a:lnTo>
                  <a:pt x="0" y="531875"/>
                </a:lnTo>
                <a:close/>
              </a:path>
            </a:pathLst>
          </a:custGeom>
          <a:solidFill>
            <a:srgbClr val="329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688217" y="4892035"/>
            <a:ext cx="4800600" cy="532130"/>
          </a:xfrm>
          <a:custGeom>
            <a:avLst/>
            <a:gdLst/>
            <a:ahLst/>
            <a:cxnLst/>
            <a:rect l="l" t="t" r="r" b="b"/>
            <a:pathLst>
              <a:path w="4800600" h="532129">
                <a:moveTo>
                  <a:pt x="0" y="531875"/>
                </a:moveTo>
                <a:lnTo>
                  <a:pt x="4800599" y="531875"/>
                </a:lnTo>
                <a:lnTo>
                  <a:pt x="4800599" y="0"/>
                </a:lnTo>
                <a:lnTo>
                  <a:pt x="0" y="0"/>
                </a:lnTo>
                <a:lnTo>
                  <a:pt x="0" y="531875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612273" y="1994905"/>
            <a:ext cx="1076325" cy="3164205"/>
          </a:xfrm>
          <a:custGeom>
            <a:avLst/>
            <a:gdLst/>
            <a:ahLst/>
            <a:cxnLst/>
            <a:rect l="l" t="t" r="r" b="b"/>
            <a:pathLst>
              <a:path w="1076325" h="3164204">
                <a:moveTo>
                  <a:pt x="219455" y="0"/>
                </a:moveTo>
                <a:lnTo>
                  <a:pt x="0" y="0"/>
                </a:lnTo>
                <a:lnTo>
                  <a:pt x="0" y="3163830"/>
                </a:lnTo>
                <a:lnTo>
                  <a:pt x="1075943" y="316383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2698885" y="5652511"/>
            <a:ext cx="4800600" cy="556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35100">
              <a:lnSpc>
                <a:spcPct val="100000"/>
              </a:lnSpc>
            </a:pPr>
            <a:r>
              <a:rPr sz="2800" spc="-10" dirty="0">
                <a:solidFill>
                  <a:srgbClr val="FF9900"/>
                </a:solidFill>
                <a:latin typeface="Arial"/>
                <a:cs typeface="Arial"/>
              </a:rPr>
              <a:t>Illu</a:t>
            </a:r>
            <a:r>
              <a:rPr sz="2800" spc="-30" dirty="0">
                <a:solidFill>
                  <a:srgbClr val="FF9900"/>
                </a:solidFill>
                <a:latin typeface="Arial"/>
                <a:cs typeface="Arial"/>
              </a:rPr>
              <a:t>m</a:t>
            </a:r>
            <a:r>
              <a:rPr sz="2800" spc="-15" dirty="0">
                <a:solidFill>
                  <a:srgbClr val="FF9900"/>
                </a:solidFill>
                <a:latin typeface="Arial"/>
                <a:cs typeface="Arial"/>
              </a:rPr>
              <a:t>ina</a:t>
            </a:r>
            <a:r>
              <a:rPr sz="2800" spc="-10" dirty="0">
                <a:solidFill>
                  <a:srgbClr val="FF9900"/>
                </a:solidFill>
                <a:latin typeface="Arial"/>
                <a:cs typeface="Arial"/>
              </a:rPr>
              <a:t>z</a:t>
            </a:r>
            <a:r>
              <a:rPr sz="2800" spc="0" dirty="0">
                <a:solidFill>
                  <a:srgbClr val="FF9900"/>
                </a:solidFill>
                <a:latin typeface="Arial"/>
                <a:cs typeface="Arial"/>
              </a:rPr>
              <a:t>i</a:t>
            </a:r>
            <a:r>
              <a:rPr sz="2800" spc="-20" dirty="0">
                <a:solidFill>
                  <a:srgbClr val="FF9900"/>
                </a:solidFill>
                <a:latin typeface="Arial"/>
                <a:cs typeface="Arial"/>
              </a:rPr>
              <a:t>one</a:t>
            </a:r>
            <a:endParaRPr sz="28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134489" y="6178291"/>
            <a:ext cx="2080260" cy="0"/>
          </a:xfrm>
          <a:custGeom>
            <a:avLst/>
            <a:gdLst/>
            <a:ahLst/>
            <a:cxnLst/>
            <a:rect l="l" t="t" r="r" b="b"/>
            <a:pathLst>
              <a:path w="2080260">
                <a:moveTo>
                  <a:pt x="0" y="0"/>
                </a:moveTo>
                <a:lnTo>
                  <a:pt x="2080259" y="0"/>
                </a:lnTo>
              </a:path>
            </a:pathLst>
          </a:custGeom>
          <a:ln w="25653">
            <a:solidFill>
              <a:srgbClr val="FF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773561" y="5728711"/>
            <a:ext cx="4800599" cy="5318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698885" y="5652511"/>
            <a:ext cx="4800600" cy="532130"/>
          </a:xfrm>
          <a:custGeom>
            <a:avLst/>
            <a:gdLst/>
            <a:ahLst/>
            <a:cxnLst/>
            <a:rect l="l" t="t" r="r" b="b"/>
            <a:pathLst>
              <a:path w="4800600" h="532129">
                <a:moveTo>
                  <a:pt x="0" y="531875"/>
                </a:moveTo>
                <a:lnTo>
                  <a:pt x="4800599" y="531875"/>
                </a:lnTo>
                <a:lnTo>
                  <a:pt x="4800599" y="0"/>
                </a:lnTo>
                <a:lnTo>
                  <a:pt x="0" y="0"/>
                </a:lnTo>
                <a:lnTo>
                  <a:pt x="0" y="531875"/>
                </a:lnTo>
                <a:close/>
              </a:path>
            </a:pathLst>
          </a:custGeom>
          <a:solidFill>
            <a:srgbClr val="329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697361" y="5652511"/>
            <a:ext cx="4800600" cy="532130"/>
          </a:xfrm>
          <a:custGeom>
            <a:avLst/>
            <a:gdLst/>
            <a:ahLst/>
            <a:cxnLst/>
            <a:rect l="l" t="t" r="r" b="b"/>
            <a:pathLst>
              <a:path w="4800600" h="532129">
                <a:moveTo>
                  <a:pt x="0" y="531875"/>
                </a:moveTo>
                <a:lnTo>
                  <a:pt x="4800599" y="531875"/>
                </a:lnTo>
                <a:lnTo>
                  <a:pt x="4800599" y="0"/>
                </a:lnTo>
                <a:lnTo>
                  <a:pt x="0" y="0"/>
                </a:lnTo>
                <a:lnTo>
                  <a:pt x="0" y="531875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612273" y="1994905"/>
            <a:ext cx="1085215" cy="3924300"/>
          </a:xfrm>
          <a:custGeom>
            <a:avLst/>
            <a:gdLst/>
            <a:ahLst/>
            <a:cxnLst/>
            <a:rect l="l" t="t" r="r" b="b"/>
            <a:pathLst>
              <a:path w="1085214" h="3924300">
                <a:moveTo>
                  <a:pt x="219455" y="0"/>
                </a:moveTo>
                <a:lnTo>
                  <a:pt x="0" y="0"/>
                </a:lnTo>
                <a:lnTo>
                  <a:pt x="0" y="3924306"/>
                </a:lnTo>
                <a:lnTo>
                  <a:pt x="1085087" y="3924306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2708029" y="6414511"/>
            <a:ext cx="4800600" cy="556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24330">
              <a:lnSpc>
                <a:spcPct val="100000"/>
              </a:lnSpc>
            </a:pPr>
            <a:r>
              <a:rPr sz="2800" spc="-30" dirty="0">
                <a:solidFill>
                  <a:srgbClr val="FF9900"/>
                </a:solidFill>
                <a:latin typeface="Arial"/>
                <a:cs typeface="Arial"/>
              </a:rPr>
              <a:t>M</a:t>
            </a:r>
            <a:r>
              <a:rPr sz="2800" spc="-10" dirty="0">
                <a:solidFill>
                  <a:srgbClr val="FF9900"/>
                </a:solidFill>
                <a:latin typeface="Arial"/>
                <a:cs typeface="Arial"/>
              </a:rPr>
              <a:t>ic</a:t>
            </a:r>
            <a:r>
              <a:rPr sz="2800" spc="-15" dirty="0">
                <a:solidFill>
                  <a:srgbClr val="FF9900"/>
                </a:solidFill>
                <a:latin typeface="Arial"/>
                <a:cs typeface="Arial"/>
              </a:rPr>
              <a:t>ro</a:t>
            </a:r>
            <a:r>
              <a:rPr sz="2800" spc="-10" dirty="0">
                <a:solidFill>
                  <a:srgbClr val="FF9900"/>
                </a:solidFill>
                <a:latin typeface="Arial"/>
                <a:cs typeface="Arial"/>
              </a:rPr>
              <a:t>cli</a:t>
            </a:r>
            <a:r>
              <a:rPr sz="2800" spc="-20" dirty="0">
                <a:solidFill>
                  <a:srgbClr val="FF9900"/>
                </a:solidFill>
                <a:latin typeface="Arial"/>
                <a:cs typeface="Arial"/>
              </a:rPr>
              <a:t>ma</a:t>
            </a:r>
            <a:endParaRPr sz="28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4332609" y="6940291"/>
            <a:ext cx="1702435" cy="0"/>
          </a:xfrm>
          <a:custGeom>
            <a:avLst/>
            <a:gdLst/>
            <a:ahLst/>
            <a:cxnLst/>
            <a:rect l="l" t="t" r="r" b="b"/>
            <a:pathLst>
              <a:path w="1702435">
                <a:moveTo>
                  <a:pt x="0" y="0"/>
                </a:moveTo>
                <a:lnTo>
                  <a:pt x="1702307" y="0"/>
                </a:lnTo>
              </a:path>
            </a:pathLst>
          </a:custGeom>
          <a:ln w="25653">
            <a:solidFill>
              <a:srgbClr val="FF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784229" y="6490711"/>
            <a:ext cx="4800599" cy="5318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764417" y="6431086"/>
            <a:ext cx="4800600" cy="532130"/>
          </a:xfrm>
          <a:custGeom>
            <a:avLst/>
            <a:gdLst/>
            <a:ahLst/>
            <a:cxnLst/>
            <a:rect l="l" t="t" r="r" b="b"/>
            <a:pathLst>
              <a:path w="4800600" h="532129">
                <a:moveTo>
                  <a:pt x="0" y="531875"/>
                </a:moveTo>
                <a:lnTo>
                  <a:pt x="4800599" y="531875"/>
                </a:lnTo>
                <a:lnTo>
                  <a:pt x="4800599" y="0"/>
                </a:lnTo>
                <a:lnTo>
                  <a:pt x="0" y="0"/>
                </a:lnTo>
                <a:lnTo>
                  <a:pt x="0" y="531875"/>
                </a:lnTo>
                <a:close/>
              </a:path>
            </a:pathLst>
          </a:custGeom>
          <a:solidFill>
            <a:srgbClr val="3298FF"/>
          </a:solidFill>
        </p:spPr>
        <p:txBody>
          <a:bodyPr wrap="square" lIns="0" tIns="0" rIns="0" bIns="0" rtlCol="0"/>
          <a:lstStyle/>
          <a:p>
            <a:pPr algn="ctr"/>
            <a:r>
              <a:rPr lang="en-US" sz="2800" u="heavy" spc="-15" dirty="0" err="1">
                <a:latin typeface="Arial"/>
                <a:cs typeface="Arial"/>
              </a:rPr>
              <a:t>Mikroklima</a:t>
            </a:r>
            <a:endParaRPr lang="en-US" sz="2800" u="heavy" spc="-15" dirty="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2708029" y="6414511"/>
            <a:ext cx="4800600" cy="532130"/>
          </a:xfrm>
          <a:custGeom>
            <a:avLst/>
            <a:gdLst/>
            <a:ahLst/>
            <a:cxnLst/>
            <a:rect l="l" t="t" r="r" b="b"/>
            <a:pathLst>
              <a:path w="4800600" h="532129">
                <a:moveTo>
                  <a:pt x="0" y="531875"/>
                </a:moveTo>
                <a:lnTo>
                  <a:pt x="4800599" y="531875"/>
                </a:lnTo>
                <a:lnTo>
                  <a:pt x="4800599" y="0"/>
                </a:lnTo>
                <a:lnTo>
                  <a:pt x="0" y="0"/>
                </a:lnTo>
                <a:lnTo>
                  <a:pt x="0" y="531875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2973713" y="1869996"/>
            <a:ext cx="4420226" cy="4378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91540">
              <a:lnSpc>
                <a:spcPct val="100000"/>
              </a:lnSpc>
            </a:pPr>
            <a:r>
              <a:rPr lang="it-IT" sz="2400" b="1" spc="-5" dirty="0" smtClean="0">
                <a:latin typeface="Tahoma"/>
                <a:cs typeface="Tahoma"/>
              </a:rPr>
              <a:t>      </a:t>
            </a:r>
            <a:r>
              <a:rPr sz="2400" b="1" u="heavy" spc="-5" dirty="0" smtClean="0">
                <a:latin typeface="Tahoma"/>
                <a:cs typeface="Tahoma"/>
              </a:rPr>
              <a:t>R</a:t>
            </a:r>
            <a:r>
              <a:rPr sz="2400" b="1" u="heavy" dirty="0" smtClean="0">
                <a:latin typeface="Tahoma"/>
                <a:cs typeface="Tahoma"/>
              </a:rPr>
              <a:t>IS</a:t>
            </a:r>
            <a:r>
              <a:rPr lang="it-IT" sz="2400" b="1" u="heavy" spc="-10" dirty="0" smtClean="0">
                <a:latin typeface="Tahoma"/>
                <a:cs typeface="Tahoma"/>
              </a:rPr>
              <a:t>KU</a:t>
            </a:r>
            <a:r>
              <a:rPr sz="2400" b="1" u="heavy" dirty="0" smtClean="0">
                <a:latin typeface="Tahoma"/>
                <a:cs typeface="Tahoma"/>
              </a:rPr>
              <a:t> </a:t>
            </a:r>
            <a:r>
              <a:rPr sz="2400" b="1" u="heavy" spc="-5" dirty="0" smtClean="0">
                <a:latin typeface="Tahoma"/>
                <a:cs typeface="Tahoma"/>
              </a:rPr>
              <a:t>F</a:t>
            </a:r>
            <a:r>
              <a:rPr sz="2400" b="1" u="heavy" dirty="0" smtClean="0">
                <a:latin typeface="Tahoma"/>
                <a:cs typeface="Tahoma"/>
              </a:rPr>
              <a:t>I</a:t>
            </a:r>
            <a:r>
              <a:rPr lang="it-IT" sz="2400" b="1" u="heavy" dirty="0" smtClean="0">
                <a:latin typeface="Tahoma"/>
                <a:cs typeface="Tahoma"/>
              </a:rPr>
              <a:t>ZIK</a:t>
            </a:r>
            <a:endParaRPr sz="24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sz="2000" dirty="0">
              <a:latin typeface="Times New Roman"/>
              <a:cs typeface="Times New Roman"/>
            </a:endParaRPr>
          </a:p>
          <a:p>
            <a:pPr marL="1053465" marR="1043940" indent="-635" algn="ctr">
              <a:lnSpc>
                <a:spcPct val="160700"/>
              </a:lnSpc>
            </a:pPr>
            <a:r>
              <a:rPr lang="it-IT" sz="2800" u="heavy" spc="-30" dirty="0" smtClean="0">
                <a:latin typeface="Arial"/>
                <a:cs typeface="Arial"/>
              </a:rPr>
              <a:t>Zhurma</a:t>
            </a:r>
            <a:r>
              <a:rPr sz="2800" spc="-10" dirty="0" smtClean="0">
                <a:latin typeface="Arial"/>
                <a:cs typeface="Arial"/>
              </a:rPr>
              <a:t> </a:t>
            </a:r>
            <a:r>
              <a:rPr sz="2800" u="heavy" spc="-30" dirty="0" smtClean="0">
                <a:latin typeface="Arial"/>
                <a:cs typeface="Arial"/>
              </a:rPr>
              <a:t>V</a:t>
            </a:r>
            <a:r>
              <a:rPr sz="2800" u="heavy" spc="-15" dirty="0" smtClean="0">
                <a:latin typeface="Arial"/>
                <a:cs typeface="Arial"/>
              </a:rPr>
              <a:t>ibra</a:t>
            </a:r>
            <a:r>
              <a:rPr lang="it-IT" sz="2800" u="heavy" spc="-10" dirty="0" smtClean="0">
                <a:latin typeface="Arial"/>
                <a:cs typeface="Arial"/>
              </a:rPr>
              <a:t>c</a:t>
            </a:r>
            <a:r>
              <a:rPr sz="2800" u="heavy" spc="-15" dirty="0" smtClean="0">
                <a:latin typeface="Arial"/>
                <a:cs typeface="Arial"/>
              </a:rPr>
              <a:t>io</a:t>
            </a:r>
            <a:r>
              <a:rPr sz="2800" u="heavy" spc="-5" dirty="0" smtClean="0">
                <a:latin typeface="Arial"/>
                <a:cs typeface="Arial"/>
              </a:rPr>
              <a:t>n</a:t>
            </a:r>
            <a:r>
              <a:rPr lang="it-IT" sz="2800" u="heavy" spc="-5" dirty="0" smtClean="0">
                <a:latin typeface="Arial"/>
                <a:cs typeface="Arial"/>
              </a:rPr>
              <a:t>et</a:t>
            </a:r>
            <a:endParaRPr sz="2800" dirty="0">
              <a:latin typeface="Arial"/>
              <a:cs typeface="Arial"/>
            </a:endParaRPr>
          </a:p>
          <a:p>
            <a:pPr marL="12700" marR="5080" algn="ctr">
              <a:lnSpc>
                <a:spcPct val="178500"/>
              </a:lnSpc>
            </a:pPr>
            <a:r>
              <a:rPr lang="it-IT" sz="2800" u="heavy" spc="-30" dirty="0" smtClean="0">
                <a:latin typeface="Arial"/>
                <a:cs typeface="Arial"/>
              </a:rPr>
              <a:t>Fushat</a:t>
            </a:r>
            <a:r>
              <a:rPr sz="2800" u="heavy" spc="-5" dirty="0" smtClean="0">
                <a:latin typeface="Arial"/>
                <a:cs typeface="Arial"/>
              </a:rPr>
              <a:t> </a:t>
            </a:r>
            <a:r>
              <a:rPr sz="2800" u="heavy" spc="-20" dirty="0" smtClean="0">
                <a:latin typeface="Arial"/>
                <a:cs typeface="Arial"/>
              </a:rPr>
              <a:t>e</a:t>
            </a:r>
            <a:r>
              <a:rPr sz="2800" u="heavy" spc="0" dirty="0" smtClean="0">
                <a:latin typeface="Arial"/>
                <a:cs typeface="Arial"/>
              </a:rPr>
              <a:t>l</a:t>
            </a:r>
            <a:r>
              <a:rPr sz="2800" u="heavy" spc="-15" dirty="0" smtClean="0">
                <a:latin typeface="Arial"/>
                <a:cs typeface="Arial"/>
              </a:rPr>
              <a:t>e</a:t>
            </a:r>
            <a:r>
              <a:rPr lang="it-IT" sz="2800" u="heavy" spc="-15" dirty="0" smtClean="0">
                <a:latin typeface="Arial"/>
                <a:cs typeface="Arial"/>
              </a:rPr>
              <a:t>k</a:t>
            </a:r>
            <a:r>
              <a:rPr sz="2800" u="heavy" spc="-15" dirty="0" smtClean="0">
                <a:latin typeface="Arial"/>
                <a:cs typeface="Arial"/>
              </a:rPr>
              <a:t>tro</a:t>
            </a:r>
            <a:r>
              <a:rPr sz="2800" u="heavy" spc="-30" dirty="0" smtClean="0">
                <a:latin typeface="Arial"/>
                <a:cs typeface="Arial"/>
              </a:rPr>
              <a:t>m</a:t>
            </a:r>
            <a:r>
              <a:rPr sz="2800" u="heavy" spc="-20" dirty="0" smtClean="0">
                <a:latin typeface="Arial"/>
                <a:cs typeface="Arial"/>
              </a:rPr>
              <a:t>a</a:t>
            </a:r>
            <a:r>
              <a:rPr sz="2800" u="heavy" spc="-5" dirty="0" smtClean="0">
                <a:latin typeface="Arial"/>
                <a:cs typeface="Arial"/>
              </a:rPr>
              <a:t>g</a:t>
            </a:r>
            <a:r>
              <a:rPr sz="2800" u="heavy" spc="-15" dirty="0" smtClean="0">
                <a:latin typeface="Arial"/>
                <a:cs typeface="Arial"/>
              </a:rPr>
              <a:t>neti</a:t>
            </a:r>
            <a:r>
              <a:rPr lang="it-IT" sz="2800" u="heavy" spc="-15" dirty="0" smtClean="0">
                <a:latin typeface="Arial"/>
                <a:cs typeface="Arial"/>
              </a:rPr>
              <a:t>ke</a:t>
            </a:r>
            <a:r>
              <a:rPr sz="2800" spc="-10" dirty="0" smtClean="0">
                <a:latin typeface="Arial"/>
                <a:cs typeface="Arial"/>
              </a:rPr>
              <a:t> </a:t>
            </a:r>
            <a:r>
              <a:rPr sz="2800" u="heavy" spc="-30" dirty="0" smtClean="0">
                <a:latin typeface="Arial"/>
                <a:cs typeface="Arial"/>
              </a:rPr>
              <a:t>R</a:t>
            </a:r>
            <a:r>
              <a:rPr lang="it-IT" sz="2800" u="heavy" spc="-15" dirty="0" smtClean="0">
                <a:latin typeface="Arial"/>
                <a:cs typeface="Arial"/>
              </a:rPr>
              <a:t>rezatimi</a:t>
            </a:r>
          </a:p>
          <a:p>
            <a:pPr marL="12700" marR="5080" algn="ctr">
              <a:lnSpc>
                <a:spcPct val="178500"/>
              </a:lnSpc>
            </a:pPr>
            <a:r>
              <a:rPr lang="it-IT" sz="2800" u="sng" spc="-10" dirty="0" smtClean="0">
                <a:latin typeface="Arial"/>
                <a:cs typeface="Arial"/>
              </a:rPr>
              <a:t>Ndriçimi</a:t>
            </a:r>
            <a:r>
              <a:rPr sz="2800" u="sng" spc="-10" dirty="0" smtClean="0">
                <a:latin typeface="Arial"/>
                <a:cs typeface="Arial"/>
              </a:rPr>
              <a:t> </a:t>
            </a:r>
            <a:endParaRPr sz="2800" u="sng" dirty="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1612273" y="1994905"/>
            <a:ext cx="1096010" cy="4686300"/>
          </a:xfrm>
          <a:custGeom>
            <a:avLst/>
            <a:gdLst/>
            <a:ahLst/>
            <a:cxnLst/>
            <a:rect l="l" t="t" r="r" b="b"/>
            <a:pathLst>
              <a:path w="1096010" h="4686300">
                <a:moveTo>
                  <a:pt x="219455" y="0"/>
                </a:moveTo>
                <a:lnTo>
                  <a:pt x="0" y="0"/>
                </a:lnTo>
                <a:lnTo>
                  <a:pt x="0" y="4686305"/>
                </a:lnTo>
                <a:lnTo>
                  <a:pt x="1095755" y="4686305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276999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FF0000"/>
                </a:solidFill>
              </a:rPr>
              <a:t>14</a:t>
            </a:fld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66365" y="5623190"/>
            <a:ext cx="12192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79142" y="5623190"/>
            <a:ext cx="16764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795">
              <a:lnSpc>
                <a:spcPts val="1875"/>
              </a:lnSpc>
            </a:pPr>
            <a:r>
              <a:rPr sz="1600" spc="-15" dirty="0">
                <a:solidFill>
                  <a:srgbClr val="DADADA"/>
                </a:solidFill>
                <a:latin typeface="Tahoma"/>
                <a:cs typeface="Tahoma"/>
              </a:rPr>
              <a:t>M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25446" y="5623190"/>
            <a:ext cx="13208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685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P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56724" y="5623190"/>
            <a:ext cx="7620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97027" y="5623190"/>
            <a:ext cx="11874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E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12840" y="5623190"/>
            <a:ext cx="10096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L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413519" y="5623190"/>
            <a:ext cx="11430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E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646584" y="5623190"/>
            <a:ext cx="11874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754502" y="5623190"/>
            <a:ext cx="13716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795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R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892139" y="5623190"/>
            <a:ext cx="14351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5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037014" y="5623190"/>
            <a:ext cx="15684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5" dirty="0">
                <a:solidFill>
                  <a:srgbClr val="DADADA"/>
                </a:solidFill>
                <a:latin typeface="Tahoma"/>
                <a:cs typeface="Tahoma"/>
              </a:rPr>
              <a:t>M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192462" y="5623190"/>
            <a:ext cx="12192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314561" y="5623190"/>
            <a:ext cx="13589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5" dirty="0">
                <a:solidFill>
                  <a:srgbClr val="DADADA"/>
                </a:solidFill>
                <a:latin typeface="Tahoma"/>
                <a:cs typeface="Tahoma"/>
              </a:rPr>
              <a:t>G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585642" y="5623190"/>
            <a:ext cx="11430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E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681093" y="5623190"/>
            <a:ext cx="13779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818814" y="5623190"/>
            <a:ext cx="7620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876166" y="5623190"/>
            <a:ext cx="14097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C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017007" y="5623190"/>
            <a:ext cx="7620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056013" y="3421369"/>
            <a:ext cx="2921635" cy="493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63880">
              <a:lnSpc>
                <a:spcPct val="100000"/>
              </a:lnSpc>
            </a:pPr>
            <a:r>
              <a:rPr sz="2400" dirty="0">
                <a:solidFill>
                  <a:srgbClr val="FF9900"/>
                </a:solidFill>
                <a:latin typeface="Arial"/>
                <a:cs typeface="Arial"/>
              </a:rPr>
              <a:t>MI</a:t>
            </a:r>
            <a:r>
              <a:rPr sz="2400" spc="-10" dirty="0">
                <a:solidFill>
                  <a:srgbClr val="FF9900"/>
                </a:solidFill>
                <a:latin typeface="Arial"/>
                <a:cs typeface="Arial"/>
              </a:rPr>
              <a:t>CR</a:t>
            </a:r>
            <a:r>
              <a:rPr sz="2400" dirty="0">
                <a:solidFill>
                  <a:srgbClr val="FF9900"/>
                </a:solidFill>
                <a:latin typeface="Arial"/>
                <a:cs typeface="Arial"/>
              </a:rPr>
              <a:t>O</a:t>
            </a:r>
            <a:r>
              <a:rPr sz="2400" spc="-10" dirty="0">
                <a:solidFill>
                  <a:srgbClr val="FF9900"/>
                </a:solidFill>
                <a:latin typeface="Arial"/>
                <a:cs typeface="Arial"/>
              </a:rPr>
              <a:t>C</a:t>
            </a:r>
            <a:r>
              <a:rPr sz="2400" spc="-5" dirty="0">
                <a:solidFill>
                  <a:srgbClr val="FF9900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FF9900"/>
                </a:solidFill>
                <a:latin typeface="Arial"/>
                <a:cs typeface="Arial"/>
              </a:rPr>
              <a:t>IMA</a:t>
            </a:r>
            <a:endParaRPr sz="24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502916" y="4010797"/>
            <a:ext cx="11874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608197" y="4010797"/>
            <a:ext cx="8953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335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698084" y="4010797"/>
            <a:ext cx="10541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L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798656" y="4010797"/>
            <a:ext cx="12192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900806" y="4010797"/>
            <a:ext cx="13525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955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Z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035043" y="4010797"/>
            <a:ext cx="7620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095877" y="4010797"/>
            <a:ext cx="15938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40">
              <a:lnSpc>
                <a:spcPts val="1875"/>
              </a:lnSpc>
            </a:pPr>
            <a:r>
              <a:rPr sz="1600" spc="-15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242182" y="4010797"/>
            <a:ext cx="14795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>
              <a:lnSpc>
                <a:spcPts val="1875"/>
              </a:lnSpc>
            </a:pPr>
            <a:r>
              <a:rPr sz="1600" spc="-15" dirty="0">
                <a:solidFill>
                  <a:srgbClr val="DADADA"/>
                </a:solidFill>
                <a:latin typeface="Tahoma"/>
                <a:cs typeface="Tahoma"/>
              </a:rPr>
              <a:t>N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390123" y="4010797"/>
            <a:ext cx="11430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E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459617" y="1446265"/>
            <a:ext cx="5334000" cy="5549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12494">
              <a:lnSpc>
                <a:spcPct val="100000"/>
              </a:lnSpc>
            </a:pPr>
            <a:r>
              <a:rPr sz="2800" spc="-30" dirty="0">
                <a:solidFill>
                  <a:srgbClr val="FF9900"/>
                </a:solidFill>
                <a:latin typeface="Arial"/>
                <a:cs typeface="Arial"/>
              </a:rPr>
              <a:t>R</a:t>
            </a:r>
            <a:r>
              <a:rPr sz="2800" spc="-10" dirty="0">
                <a:solidFill>
                  <a:srgbClr val="FF9900"/>
                </a:solidFill>
                <a:latin typeface="Arial"/>
                <a:cs typeface="Arial"/>
              </a:rPr>
              <a:t>isc</a:t>
            </a:r>
            <a:r>
              <a:rPr sz="2800" spc="-15" dirty="0">
                <a:solidFill>
                  <a:srgbClr val="FF9900"/>
                </a:solidFill>
                <a:latin typeface="Arial"/>
                <a:cs typeface="Arial"/>
              </a:rPr>
              <a:t>hio</a:t>
            </a:r>
            <a:r>
              <a:rPr sz="2800" spc="5" dirty="0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9900"/>
                </a:solidFill>
                <a:latin typeface="Arial"/>
                <a:cs typeface="Arial"/>
              </a:rPr>
              <a:t>F</a:t>
            </a:r>
            <a:r>
              <a:rPr sz="2800" spc="-10" dirty="0">
                <a:solidFill>
                  <a:srgbClr val="FF9900"/>
                </a:solidFill>
                <a:latin typeface="Arial"/>
                <a:cs typeface="Arial"/>
              </a:rPr>
              <a:t>isic</a:t>
            </a:r>
            <a:r>
              <a:rPr sz="2800" spc="-20" dirty="0">
                <a:solidFill>
                  <a:srgbClr val="FF9900"/>
                </a:solidFill>
                <a:latin typeface="Arial"/>
                <a:cs typeface="Arial"/>
              </a:rPr>
              <a:t>o</a:t>
            </a:r>
            <a:r>
              <a:rPr sz="2800" spc="5" dirty="0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9900"/>
                </a:solidFill>
                <a:latin typeface="Arial"/>
                <a:cs typeface="Arial"/>
              </a:rPr>
              <a:t>-</a:t>
            </a:r>
            <a:r>
              <a:rPr sz="2800" spc="5" dirty="0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9900"/>
                </a:solidFill>
                <a:latin typeface="Arial"/>
                <a:cs typeface="Arial"/>
              </a:rPr>
              <a:t>e</a:t>
            </a:r>
            <a:r>
              <a:rPr sz="2800" spc="-25" dirty="0">
                <a:solidFill>
                  <a:srgbClr val="FF9900"/>
                </a:solidFill>
                <a:latin typeface="Arial"/>
                <a:cs typeface="Arial"/>
              </a:rPr>
              <a:t>s</a:t>
            </a:r>
            <a:r>
              <a:rPr sz="2800" spc="-20" dirty="0">
                <a:solidFill>
                  <a:srgbClr val="FF9900"/>
                </a:solidFill>
                <a:latin typeface="Arial"/>
                <a:cs typeface="Arial"/>
              </a:rPr>
              <a:t>e</a:t>
            </a:r>
            <a:r>
              <a:rPr sz="2800" spc="-30" dirty="0">
                <a:solidFill>
                  <a:srgbClr val="FF9900"/>
                </a:solidFill>
                <a:latin typeface="Arial"/>
                <a:cs typeface="Arial"/>
              </a:rPr>
              <a:t>m</a:t>
            </a:r>
            <a:r>
              <a:rPr sz="2800" spc="-15" dirty="0">
                <a:solidFill>
                  <a:srgbClr val="FF9900"/>
                </a:solidFill>
                <a:latin typeface="Arial"/>
                <a:cs typeface="Arial"/>
              </a:rPr>
              <a:t>pi</a:t>
            </a:r>
            <a:endParaRPr sz="28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367471" y="4010797"/>
            <a:ext cx="13589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5" dirty="0">
                <a:solidFill>
                  <a:srgbClr val="DADADA"/>
                </a:solidFill>
                <a:latin typeface="Tahoma"/>
                <a:cs typeface="Tahoma"/>
              </a:rPr>
              <a:t>N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253183" y="4010797"/>
            <a:ext cx="11430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E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987663" y="3657228"/>
            <a:ext cx="11874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095877" y="3657228"/>
            <a:ext cx="13398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À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120518" y="4010797"/>
            <a:ext cx="13335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V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408565" y="3657228"/>
            <a:ext cx="13335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5" dirty="0">
                <a:solidFill>
                  <a:srgbClr val="DADADA"/>
                </a:solidFill>
                <a:latin typeface="Tahoma"/>
                <a:cs typeface="Tahoma"/>
              </a:rPr>
              <a:t>U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542725" y="3657228"/>
            <a:ext cx="15684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5" dirty="0">
                <a:solidFill>
                  <a:srgbClr val="DADADA"/>
                </a:solidFill>
                <a:latin typeface="Tahoma"/>
                <a:cs typeface="Tahoma"/>
              </a:rPr>
              <a:t>M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698269" y="3657228"/>
            <a:ext cx="7620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754502" y="3657228"/>
            <a:ext cx="15811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685">
              <a:lnSpc>
                <a:spcPts val="1875"/>
              </a:lnSpc>
            </a:pPr>
            <a:r>
              <a:rPr sz="1600" spc="-15" dirty="0">
                <a:solidFill>
                  <a:srgbClr val="DADADA"/>
                </a:solidFill>
                <a:latin typeface="Tahoma"/>
                <a:cs typeface="Tahoma"/>
              </a:rPr>
              <a:t>D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900806" y="3657228"/>
            <a:ext cx="8699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160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437253" y="5623190"/>
            <a:ext cx="14859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75"/>
              </a:lnSpc>
            </a:pPr>
            <a:r>
              <a:rPr sz="1600" spc="-15" dirty="0">
                <a:solidFill>
                  <a:srgbClr val="DADADA"/>
                </a:solidFill>
                <a:latin typeface="Tahoma"/>
                <a:cs typeface="Tahoma"/>
              </a:rPr>
              <a:t>N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510662" y="5623190"/>
            <a:ext cx="13589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510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544457" y="5623190"/>
            <a:ext cx="12192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C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099123" y="4801753"/>
            <a:ext cx="11430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E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193414" y="4801753"/>
            <a:ext cx="15557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685">
              <a:lnSpc>
                <a:spcPts val="1875"/>
              </a:lnSpc>
            </a:pPr>
            <a:r>
              <a:rPr sz="1600" spc="-15" dirty="0">
                <a:solidFill>
                  <a:srgbClr val="DADADA"/>
                </a:solidFill>
                <a:latin typeface="Tahoma"/>
                <a:cs typeface="Tahoma"/>
              </a:rPr>
              <a:t>N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6348856" y="4801753"/>
            <a:ext cx="11874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469360" y="4801753"/>
            <a:ext cx="14351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5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837065" y="4475617"/>
            <a:ext cx="10096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L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070380" y="4475617"/>
            <a:ext cx="12192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C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169286" y="4475617"/>
            <a:ext cx="13716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860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E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446975" y="4475617"/>
            <a:ext cx="13589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5" dirty="0">
                <a:solidFill>
                  <a:srgbClr val="DADADA"/>
                </a:solidFill>
                <a:latin typeface="Tahoma"/>
                <a:cs typeface="Tahoma"/>
              </a:rPr>
              <a:t>N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5559430" y="4475617"/>
            <a:ext cx="13652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860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S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5936013" y="4475617"/>
            <a:ext cx="11112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F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6041074" y="4475617"/>
            <a:ext cx="7620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6095877" y="4475617"/>
            <a:ext cx="14351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955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C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6239265" y="4475617"/>
            <a:ext cx="7620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6316977" y="4475617"/>
            <a:ext cx="12065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E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6431266" y="4475617"/>
            <a:ext cx="13589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5" dirty="0">
                <a:solidFill>
                  <a:srgbClr val="DADADA"/>
                </a:solidFill>
                <a:latin typeface="Tahoma"/>
                <a:cs typeface="Tahoma"/>
              </a:rPr>
              <a:t>N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6566711" y="4475617"/>
            <a:ext cx="11874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6685691" y="4475617"/>
            <a:ext cx="11430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E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4667901" y="6027050"/>
            <a:ext cx="11303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S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4780653" y="6027050"/>
            <a:ext cx="14351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5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4924004" y="6027050"/>
            <a:ext cx="126364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R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5050580" y="6027050"/>
            <a:ext cx="13589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5" dirty="0">
                <a:solidFill>
                  <a:srgbClr val="DADADA"/>
                </a:solidFill>
                <a:latin typeface="Tahoma"/>
                <a:cs typeface="Tahoma"/>
              </a:rPr>
              <a:t>G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5300409" y="6027050"/>
            <a:ext cx="13589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5" dirty="0">
                <a:solidFill>
                  <a:srgbClr val="DADADA"/>
                </a:solidFill>
                <a:latin typeface="Tahoma"/>
                <a:cs typeface="Tahoma"/>
              </a:rPr>
              <a:t>N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5413126" y="6027050"/>
            <a:ext cx="14160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225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5693613" y="6027050"/>
            <a:ext cx="126364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R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5803270" y="6027050"/>
            <a:ext cx="13843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510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5942180" y="6027050"/>
            <a:ext cx="13779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5" dirty="0">
                <a:solidFill>
                  <a:srgbClr val="DADADA"/>
                </a:solidFill>
                <a:latin typeface="Tahoma"/>
                <a:cs typeface="Tahoma"/>
              </a:rPr>
              <a:t>D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6079293" y="6027050"/>
            <a:ext cx="7620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6144646" y="6027050"/>
            <a:ext cx="15494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795">
              <a:lnSpc>
                <a:spcPts val="1875"/>
              </a:lnSpc>
            </a:pPr>
            <a:r>
              <a:rPr sz="1600" spc="-15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6298737" y="6027050"/>
            <a:ext cx="12192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6420741" y="6027050"/>
            <a:ext cx="11874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6855249" y="6027050"/>
            <a:ext cx="11874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E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6734685" y="6027050"/>
            <a:ext cx="12128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V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6539613" y="6027050"/>
            <a:ext cx="11874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6658592" y="6027050"/>
            <a:ext cx="7620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5554834" y="6027050"/>
            <a:ext cx="7620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5169286" y="6027050"/>
            <a:ext cx="13081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510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E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5695268" y="4475617"/>
            <a:ext cx="13335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5" dirty="0">
                <a:solidFill>
                  <a:srgbClr val="DADADA"/>
                </a:solidFill>
                <a:latin typeface="Tahoma"/>
                <a:cs typeface="Tahoma"/>
              </a:rPr>
              <a:t>U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5829428" y="4475617"/>
            <a:ext cx="10604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F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5364358" y="4475617"/>
            <a:ext cx="8255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0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4925446" y="4475617"/>
            <a:ext cx="14541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>
              <a:lnSpc>
                <a:spcPts val="1875"/>
              </a:lnSpc>
            </a:pPr>
            <a:r>
              <a:rPr sz="1600" spc="-15" dirty="0">
                <a:solidFill>
                  <a:srgbClr val="DADADA"/>
                </a:solidFill>
                <a:latin typeface="Tahoma"/>
                <a:cs typeface="Tahoma"/>
              </a:rPr>
              <a:t>U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774073" y="348985"/>
            <a:ext cx="9143996" cy="68580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848749" y="434329"/>
            <a:ext cx="8997692" cy="671017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8723253" y="6307832"/>
            <a:ext cx="1123315" cy="836930"/>
          </a:xfrm>
          <a:custGeom>
            <a:avLst/>
            <a:gdLst/>
            <a:ahLst/>
            <a:cxnLst/>
            <a:rect l="l" t="t" r="r" b="b"/>
            <a:pathLst>
              <a:path w="1123315" h="836929">
                <a:moveTo>
                  <a:pt x="291083" y="28955"/>
                </a:moveTo>
                <a:lnTo>
                  <a:pt x="0" y="836675"/>
                </a:lnTo>
                <a:lnTo>
                  <a:pt x="960256" y="121369"/>
                </a:lnTo>
                <a:lnTo>
                  <a:pt x="550450" y="121369"/>
                </a:lnTo>
                <a:lnTo>
                  <a:pt x="511564" y="119274"/>
                </a:lnTo>
                <a:lnTo>
                  <a:pt x="441054" y="108824"/>
                </a:lnTo>
                <a:lnTo>
                  <a:pt x="380548" y="90172"/>
                </a:lnTo>
                <a:lnTo>
                  <a:pt x="330430" y="63491"/>
                </a:lnTo>
                <a:lnTo>
                  <a:pt x="309386" y="47194"/>
                </a:lnTo>
                <a:lnTo>
                  <a:pt x="291083" y="28955"/>
                </a:lnTo>
                <a:close/>
              </a:path>
              <a:path w="1123315" h="836929">
                <a:moveTo>
                  <a:pt x="1123187" y="0"/>
                </a:moveTo>
                <a:lnTo>
                  <a:pt x="1061016" y="22372"/>
                </a:lnTo>
                <a:lnTo>
                  <a:pt x="1000722" y="42411"/>
                </a:lnTo>
                <a:lnTo>
                  <a:pt x="942352" y="60139"/>
                </a:lnTo>
                <a:lnTo>
                  <a:pt x="885956" y="75578"/>
                </a:lnTo>
                <a:lnTo>
                  <a:pt x="831580" y="88749"/>
                </a:lnTo>
                <a:lnTo>
                  <a:pt x="779272" y="99674"/>
                </a:lnTo>
                <a:lnTo>
                  <a:pt x="729082" y="108374"/>
                </a:lnTo>
                <a:lnTo>
                  <a:pt x="681057" y="114873"/>
                </a:lnTo>
                <a:lnTo>
                  <a:pt x="635244" y="119190"/>
                </a:lnTo>
                <a:lnTo>
                  <a:pt x="591692" y="121348"/>
                </a:lnTo>
                <a:lnTo>
                  <a:pt x="550450" y="121369"/>
                </a:lnTo>
                <a:lnTo>
                  <a:pt x="960256" y="121369"/>
                </a:lnTo>
                <a:lnTo>
                  <a:pt x="1123187" y="0"/>
                </a:lnTo>
                <a:close/>
              </a:path>
            </a:pathLst>
          </a:custGeom>
          <a:solidFill>
            <a:srgbClr val="7BA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874657" y="1277101"/>
            <a:ext cx="8928100" cy="0"/>
          </a:xfrm>
          <a:custGeom>
            <a:avLst/>
            <a:gdLst/>
            <a:ahLst/>
            <a:cxnLst/>
            <a:rect l="l" t="t" r="r" b="b"/>
            <a:pathLst>
              <a:path w="8928100">
                <a:moveTo>
                  <a:pt x="0" y="0"/>
                </a:moveTo>
                <a:lnTo>
                  <a:pt x="8927588" y="0"/>
                </a:lnTo>
              </a:path>
            </a:pathLst>
          </a:custGeom>
          <a:ln w="507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 txBox="1"/>
          <p:nvPr/>
        </p:nvSpPr>
        <p:spPr>
          <a:xfrm>
            <a:off x="6138645" y="2515751"/>
            <a:ext cx="126364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R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6242182" y="2515751"/>
            <a:ext cx="9906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860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6341314" y="2515751"/>
            <a:ext cx="12192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5173857" y="2705851"/>
            <a:ext cx="1289685" cy="0"/>
          </a:xfrm>
          <a:custGeom>
            <a:avLst/>
            <a:gdLst/>
            <a:ahLst/>
            <a:cxnLst/>
            <a:rect l="l" t="t" r="r" b="b"/>
            <a:pathLst>
              <a:path w="1289685">
                <a:moveTo>
                  <a:pt x="0" y="0"/>
                </a:moveTo>
                <a:lnTo>
                  <a:pt x="1289303" y="0"/>
                </a:lnTo>
              </a:path>
            </a:pathLst>
          </a:custGeom>
          <a:ln w="11937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4343277" y="2474965"/>
            <a:ext cx="2953511" cy="24536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 txBox="1"/>
          <p:nvPr/>
        </p:nvSpPr>
        <p:spPr>
          <a:xfrm>
            <a:off x="4267077" y="2398765"/>
            <a:ext cx="2954020" cy="230832"/>
          </a:xfrm>
          <a:prstGeom prst="rect">
            <a:avLst/>
          </a:prstGeom>
          <a:solidFill>
            <a:srgbClr val="CCCCFF"/>
          </a:solidFill>
          <a:ln w="12699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824230">
              <a:lnSpc>
                <a:spcPts val="1839"/>
              </a:lnSpc>
            </a:pPr>
            <a:r>
              <a:rPr lang="it-IT" sz="1600" u="sng" spc="-10" dirty="0" smtClean="0">
                <a:latin typeface="Tahoma"/>
                <a:cs typeface="Tahoma"/>
              </a:rPr>
              <a:t>K</a:t>
            </a:r>
            <a:r>
              <a:rPr sz="1600" u="sng" spc="-10" dirty="0" smtClean="0">
                <a:latin typeface="Tahoma"/>
                <a:cs typeface="Tahoma"/>
              </a:rPr>
              <a:t>A</a:t>
            </a:r>
            <a:r>
              <a:rPr sz="1600" u="sng" spc="-5" dirty="0" smtClean="0">
                <a:latin typeface="Tahoma"/>
                <a:cs typeface="Tahoma"/>
              </a:rPr>
              <a:t>R</a:t>
            </a:r>
            <a:r>
              <a:rPr sz="1600" u="sng" spc="-15" dirty="0" smtClean="0">
                <a:latin typeface="Tahoma"/>
                <a:cs typeface="Tahoma"/>
              </a:rPr>
              <a:t>P</a:t>
            </a:r>
            <a:r>
              <a:rPr sz="1600" u="sng" spc="-10" dirty="0" smtClean="0">
                <a:latin typeface="Tahoma"/>
                <a:cs typeface="Tahoma"/>
              </a:rPr>
              <a:t>ENTE</a:t>
            </a:r>
            <a:r>
              <a:rPr sz="1600" u="sng" spc="-5" dirty="0" smtClean="0">
                <a:latin typeface="Tahoma"/>
                <a:cs typeface="Tahoma"/>
              </a:rPr>
              <a:t>R</a:t>
            </a:r>
            <a:r>
              <a:rPr sz="1600" u="sng" spc="-10" dirty="0" smtClean="0">
                <a:latin typeface="Tahoma"/>
                <a:cs typeface="Tahoma"/>
              </a:rPr>
              <a:t>IA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1915549" y="2929117"/>
            <a:ext cx="1355090" cy="0"/>
          </a:xfrm>
          <a:custGeom>
            <a:avLst/>
            <a:gdLst/>
            <a:ahLst/>
            <a:cxnLst/>
            <a:rect l="l" t="t" r="r" b="b"/>
            <a:pathLst>
              <a:path w="1355089">
                <a:moveTo>
                  <a:pt x="0" y="0"/>
                </a:moveTo>
                <a:lnTo>
                  <a:pt x="1354835" y="0"/>
                </a:lnTo>
              </a:path>
            </a:pathLst>
          </a:custGeom>
          <a:ln w="22605">
            <a:solidFill>
              <a:srgbClr val="FF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1132213" y="2538973"/>
            <a:ext cx="2921507" cy="46329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1056013" y="2464298"/>
            <a:ext cx="2921635" cy="462280"/>
          </a:xfrm>
          <a:custGeom>
            <a:avLst/>
            <a:gdLst/>
            <a:ahLst/>
            <a:cxnLst/>
            <a:rect l="l" t="t" r="r" b="b"/>
            <a:pathLst>
              <a:path w="2921635" h="462280">
                <a:moveTo>
                  <a:pt x="0" y="461771"/>
                </a:moveTo>
                <a:lnTo>
                  <a:pt x="2921507" y="461771"/>
                </a:lnTo>
                <a:lnTo>
                  <a:pt x="2921507" y="0"/>
                </a:lnTo>
                <a:lnTo>
                  <a:pt x="0" y="0"/>
                </a:lnTo>
                <a:lnTo>
                  <a:pt x="0" y="461771"/>
                </a:lnTo>
                <a:close/>
              </a:path>
            </a:pathLst>
          </a:custGeom>
          <a:solidFill>
            <a:srgbClr val="329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1056013" y="2462773"/>
            <a:ext cx="2921635" cy="463550"/>
          </a:xfrm>
          <a:custGeom>
            <a:avLst/>
            <a:gdLst/>
            <a:ahLst/>
            <a:cxnLst/>
            <a:rect l="l" t="t" r="r" b="b"/>
            <a:pathLst>
              <a:path w="2921635" h="463550">
                <a:moveTo>
                  <a:pt x="0" y="463295"/>
                </a:moveTo>
                <a:lnTo>
                  <a:pt x="2921507" y="463295"/>
                </a:lnTo>
                <a:lnTo>
                  <a:pt x="2921507" y="0"/>
                </a:lnTo>
                <a:lnTo>
                  <a:pt x="0" y="0"/>
                </a:lnTo>
                <a:lnTo>
                  <a:pt x="0" y="463295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 txBox="1"/>
          <p:nvPr/>
        </p:nvSpPr>
        <p:spPr>
          <a:xfrm>
            <a:off x="4834017" y="2857128"/>
            <a:ext cx="11303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S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4925446" y="2857128"/>
            <a:ext cx="14287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955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5068773" y="2857128"/>
            <a:ext cx="10096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L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5169345" y="2857128"/>
            <a:ext cx="12192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5357083" y="2857128"/>
            <a:ext cx="11239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P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5468275" y="2857128"/>
            <a:ext cx="126364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R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5594851" y="2857128"/>
            <a:ext cx="14351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5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5738107" y="2857128"/>
            <a:ext cx="12128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V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5858670" y="2857128"/>
            <a:ext cx="11430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E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6038598" y="2857128"/>
            <a:ext cx="15684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5" dirty="0">
                <a:solidFill>
                  <a:srgbClr val="DADADA"/>
                </a:solidFill>
                <a:latin typeface="Tahoma"/>
                <a:cs typeface="Tahoma"/>
              </a:rPr>
              <a:t>M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6194141" y="2857128"/>
            <a:ext cx="14351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5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6338921" y="2857128"/>
            <a:ext cx="11874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6437253" y="2857128"/>
            <a:ext cx="16446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320">
              <a:lnSpc>
                <a:spcPts val="1875"/>
              </a:lnSpc>
            </a:pPr>
            <a:r>
              <a:rPr sz="1600" spc="-15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6583557" y="2857128"/>
            <a:ext cx="14414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145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R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6727828" y="2857128"/>
            <a:ext cx="7620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113" name="object 113"/>
          <p:cNvSpPr/>
          <p:nvPr/>
        </p:nvSpPr>
        <p:spPr>
          <a:xfrm>
            <a:off x="4834006" y="3047227"/>
            <a:ext cx="1969135" cy="0"/>
          </a:xfrm>
          <a:custGeom>
            <a:avLst/>
            <a:gdLst/>
            <a:ahLst/>
            <a:cxnLst/>
            <a:rect l="l" t="t" r="r" b="b"/>
            <a:pathLst>
              <a:path w="1969134">
                <a:moveTo>
                  <a:pt x="0" y="0"/>
                </a:moveTo>
                <a:lnTo>
                  <a:pt x="1969007" y="0"/>
                </a:lnTo>
              </a:path>
            </a:pathLst>
          </a:custGeom>
          <a:ln w="11937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4343277" y="2816341"/>
            <a:ext cx="2953511" cy="24536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 txBox="1"/>
          <p:nvPr/>
        </p:nvSpPr>
        <p:spPr>
          <a:xfrm>
            <a:off x="4128396" y="2725945"/>
            <a:ext cx="3168391" cy="239748"/>
          </a:xfrm>
          <a:prstGeom prst="rect">
            <a:avLst/>
          </a:prstGeom>
          <a:solidFill>
            <a:srgbClr val="CCCCFF"/>
          </a:solidFill>
          <a:ln w="12699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83870">
              <a:lnSpc>
                <a:spcPts val="1839"/>
              </a:lnSpc>
            </a:pPr>
            <a:r>
              <a:rPr sz="1600" u="sng" spc="-15" dirty="0" smtClean="0">
                <a:latin typeface="Tahoma"/>
                <a:cs typeface="Tahoma"/>
              </a:rPr>
              <a:t>S</a:t>
            </a:r>
            <a:r>
              <a:rPr sz="1600" u="sng" spc="-10" dirty="0" smtClean="0">
                <a:latin typeface="Tahoma"/>
                <a:cs typeface="Tahoma"/>
              </a:rPr>
              <a:t>A</a:t>
            </a:r>
            <a:r>
              <a:rPr lang="it-IT" sz="1600" u="sng" spc="-10" dirty="0" smtClean="0">
                <a:latin typeface="Tahoma"/>
                <a:cs typeface="Tahoma"/>
              </a:rPr>
              <a:t>L</a:t>
            </a:r>
            <a:r>
              <a:rPr sz="1600" u="sng" spc="-15" dirty="0" smtClean="0">
                <a:latin typeface="Tahoma"/>
                <a:cs typeface="Tahoma"/>
              </a:rPr>
              <a:t>L</a:t>
            </a:r>
            <a:r>
              <a:rPr sz="1600" u="sng" spc="-10" dirty="0" smtClean="0">
                <a:latin typeface="Tahoma"/>
                <a:cs typeface="Tahoma"/>
              </a:rPr>
              <a:t>A</a:t>
            </a:r>
            <a:r>
              <a:rPr sz="1600" u="sng" spc="10" dirty="0" smtClean="0">
                <a:latin typeface="Tahoma"/>
                <a:cs typeface="Tahoma"/>
              </a:rPr>
              <a:t> </a:t>
            </a:r>
            <a:r>
              <a:rPr lang="it-IT" sz="1600" u="sng" spc="10" dirty="0" smtClean="0">
                <a:latin typeface="Tahoma"/>
                <a:cs typeface="Tahoma"/>
              </a:rPr>
              <a:t>E </a:t>
            </a:r>
            <a:r>
              <a:rPr sz="1600" u="sng" spc="-15" dirty="0" smtClean="0">
                <a:latin typeface="Tahoma"/>
                <a:cs typeface="Tahoma"/>
              </a:rPr>
              <a:t>P</a:t>
            </a:r>
            <a:r>
              <a:rPr sz="1600" u="sng" spc="-5" dirty="0" smtClean="0">
                <a:latin typeface="Tahoma"/>
                <a:cs typeface="Tahoma"/>
              </a:rPr>
              <a:t>R</a:t>
            </a:r>
            <a:r>
              <a:rPr sz="1600" u="sng" spc="-20" dirty="0" smtClean="0">
                <a:latin typeface="Tahoma"/>
                <a:cs typeface="Tahoma"/>
              </a:rPr>
              <a:t>OV</a:t>
            </a:r>
            <a:r>
              <a:rPr sz="1600" u="sng" spc="-10" dirty="0" smtClean="0">
                <a:latin typeface="Tahoma"/>
                <a:cs typeface="Tahoma"/>
              </a:rPr>
              <a:t>E</a:t>
            </a:r>
            <a:r>
              <a:rPr lang="it-IT" sz="1600" u="sng" spc="-10" dirty="0" smtClean="0">
                <a:latin typeface="Tahoma"/>
                <a:cs typeface="Tahoma"/>
              </a:rPr>
              <a:t>S</a:t>
            </a:r>
            <a:r>
              <a:rPr sz="1600" u="sng" spc="10" dirty="0" smtClean="0">
                <a:latin typeface="Tahoma"/>
                <a:cs typeface="Tahoma"/>
              </a:rPr>
              <a:t> </a:t>
            </a:r>
            <a:r>
              <a:rPr sz="1600" u="sng" spc="-25" dirty="0" smtClean="0">
                <a:latin typeface="Tahoma"/>
                <a:cs typeface="Tahoma"/>
              </a:rPr>
              <a:t>M</a:t>
            </a:r>
            <a:r>
              <a:rPr sz="1600" u="sng" spc="-5" dirty="0" smtClean="0">
                <a:latin typeface="Tahoma"/>
                <a:cs typeface="Tahoma"/>
              </a:rPr>
              <a:t>O</a:t>
            </a:r>
            <a:r>
              <a:rPr sz="1600" u="sng" spc="-10" dirty="0" smtClean="0">
                <a:latin typeface="Tahoma"/>
                <a:cs typeface="Tahoma"/>
              </a:rPr>
              <a:t>T</a:t>
            </a:r>
            <a:r>
              <a:rPr sz="1600" u="sng" spc="-20" dirty="0" smtClean="0">
                <a:latin typeface="Tahoma"/>
                <a:cs typeface="Tahoma"/>
              </a:rPr>
              <a:t>O</a:t>
            </a:r>
            <a:r>
              <a:rPr sz="1600" u="sng" spc="-5" dirty="0" smtClean="0">
                <a:latin typeface="Tahoma"/>
                <a:cs typeface="Tahoma"/>
              </a:rPr>
              <a:t>R</a:t>
            </a:r>
            <a:r>
              <a:rPr lang="it-IT" sz="1600" u="sng" spc="-5" dirty="0" smtClean="0">
                <a:latin typeface="Tahoma"/>
                <a:cs typeface="Tahoma"/>
              </a:rPr>
              <a:t>R</a:t>
            </a:r>
            <a:r>
              <a:rPr lang="it-IT" sz="1600" u="sng" spc="-10" dirty="0" smtClean="0">
                <a:latin typeface="Tahoma"/>
                <a:cs typeface="Tahoma"/>
              </a:rPr>
              <a:t>AT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1056013" y="5379715"/>
            <a:ext cx="2921635" cy="493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65480">
              <a:lnSpc>
                <a:spcPct val="100000"/>
              </a:lnSpc>
            </a:pPr>
            <a:r>
              <a:rPr sz="2400" spc="-10" dirty="0">
                <a:solidFill>
                  <a:srgbClr val="FF9900"/>
                </a:solidFill>
                <a:latin typeface="Arial"/>
                <a:cs typeface="Arial"/>
              </a:rPr>
              <a:t>R</a:t>
            </a:r>
            <a:r>
              <a:rPr sz="2400" spc="5" dirty="0">
                <a:solidFill>
                  <a:srgbClr val="FF9900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FF9900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FF9900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FF9900"/>
                </a:solidFill>
                <a:latin typeface="Arial"/>
                <a:cs typeface="Arial"/>
              </a:rPr>
              <a:t>A</a:t>
            </a:r>
            <a:r>
              <a:rPr sz="2400" spc="-5" dirty="0">
                <a:solidFill>
                  <a:srgbClr val="FF9900"/>
                </a:solidFill>
                <a:latin typeface="Arial"/>
                <a:cs typeface="Arial"/>
              </a:rPr>
              <a:t>Z</a:t>
            </a:r>
            <a:r>
              <a:rPr sz="2400" dirty="0">
                <a:solidFill>
                  <a:srgbClr val="FF9900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FF9900"/>
                </a:solidFill>
                <a:latin typeface="Arial"/>
                <a:cs typeface="Arial"/>
              </a:rPr>
              <a:t>ON</a:t>
            </a:r>
            <a:r>
              <a:rPr sz="2400" dirty="0">
                <a:solidFill>
                  <a:srgbClr val="FF9900"/>
                </a:solidFill>
                <a:latin typeface="Arial"/>
                <a:cs typeface="Arial"/>
              </a:rPr>
              <a:t>I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6120458" y="3324996"/>
            <a:ext cx="13335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5" dirty="0">
                <a:solidFill>
                  <a:srgbClr val="DADADA"/>
                </a:solidFill>
                <a:latin typeface="Tahoma"/>
                <a:cs typeface="Tahoma"/>
              </a:rPr>
              <a:t>U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6242182" y="3324996"/>
            <a:ext cx="13716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795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R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6379562" y="3324996"/>
            <a:ext cx="12192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4820277" y="5240666"/>
            <a:ext cx="12192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4925446" y="5240666"/>
            <a:ext cx="15240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510">
              <a:lnSpc>
                <a:spcPts val="1875"/>
              </a:lnSpc>
            </a:pPr>
            <a:r>
              <a:rPr sz="1600" spc="-15" dirty="0">
                <a:solidFill>
                  <a:srgbClr val="DADADA"/>
                </a:solidFill>
                <a:latin typeface="Tahoma"/>
                <a:cs typeface="Tahoma"/>
              </a:rPr>
              <a:t>G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5352237" y="5240666"/>
            <a:ext cx="11811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X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6336670" y="5240666"/>
            <a:ext cx="12382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860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L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6460114" y="5240666"/>
            <a:ext cx="12192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6245861" y="6551303"/>
            <a:ext cx="15684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5" dirty="0">
                <a:solidFill>
                  <a:srgbClr val="DADADA"/>
                </a:solidFill>
                <a:latin typeface="Tahoma"/>
                <a:cs typeface="Tahoma"/>
              </a:rPr>
              <a:t>M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6388486" y="6551303"/>
            <a:ext cx="126364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970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P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6514120" y="6551303"/>
            <a:ext cx="126364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R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6640696" y="6551303"/>
            <a:ext cx="11430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E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6754985" y="6551303"/>
            <a:ext cx="12128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S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6867737" y="6551303"/>
            <a:ext cx="11303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S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6980394" y="6551303"/>
            <a:ext cx="12192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4446921" y="6889631"/>
            <a:ext cx="120014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B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4565626" y="6889631"/>
            <a:ext cx="12192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4687630" y="6889631"/>
            <a:ext cx="11874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5253189" y="6889631"/>
            <a:ext cx="126364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R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5364358" y="6889631"/>
            <a:ext cx="13716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40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5565871" y="6889631"/>
            <a:ext cx="11239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P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5800495" y="6889631"/>
            <a:ext cx="12128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V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5900806" y="6889631"/>
            <a:ext cx="9652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685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6980371" y="6889631"/>
            <a:ext cx="13589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5" dirty="0">
                <a:solidFill>
                  <a:srgbClr val="DADADA"/>
                </a:solidFill>
                <a:latin typeface="Tahoma"/>
                <a:cs typeface="Tahoma"/>
              </a:rPr>
              <a:t>N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7115912" y="6889631"/>
            <a:ext cx="7620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5266839" y="4801753"/>
            <a:ext cx="120014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B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5364358" y="4801753"/>
            <a:ext cx="14287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955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5507643" y="4801753"/>
            <a:ext cx="13589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5" dirty="0">
                <a:solidFill>
                  <a:srgbClr val="DADADA"/>
                </a:solidFill>
                <a:latin typeface="Tahoma"/>
                <a:cs typeface="Tahoma"/>
              </a:rPr>
              <a:t>G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5643184" y="4801753"/>
            <a:ext cx="10096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L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5743863" y="4801753"/>
            <a:ext cx="7620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5943579" y="4801753"/>
            <a:ext cx="15684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5" dirty="0">
                <a:solidFill>
                  <a:srgbClr val="DADADA"/>
                </a:solidFill>
                <a:latin typeface="Tahoma"/>
                <a:cs typeface="Tahoma"/>
              </a:rPr>
              <a:t>M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5803270" y="4801753"/>
            <a:ext cx="13843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510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5148038" y="4801753"/>
            <a:ext cx="120014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B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5025940" y="4801753"/>
            <a:ext cx="12192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51" name="object 151"/>
          <p:cNvSpPr txBox="1"/>
          <p:nvPr/>
        </p:nvSpPr>
        <p:spPr>
          <a:xfrm>
            <a:off x="1056013" y="4387591"/>
            <a:ext cx="2921635" cy="493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8300">
              <a:lnSpc>
                <a:spcPct val="100000"/>
              </a:lnSpc>
            </a:pPr>
            <a:r>
              <a:rPr sz="2400" dirty="0">
                <a:solidFill>
                  <a:srgbClr val="FF9900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FF9900"/>
                </a:solidFill>
                <a:latin typeface="Arial"/>
                <a:cs typeface="Arial"/>
              </a:rPr>
              <a:t>LL</a:t>
            </a:r>
            <a:r>
              <a:rPr sz="2400" spc="-10" dirty="0">
                <a:solidFill>
                  <a:srgbClr val="FF9900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FF9900"/>
                </a:solidFill>
                <a:latin typeface="Arial"/>
                <a:cs typeface="Arial"/>
              </a:rPr>
              <a:t>MI</a:t>
            </a:r>
            <a:r>
              <a:rPr sz="2400" spc="-10" dirty="0">
                <a:solidFill>
                  <a:srgbClr val="FF9900"/>
                </a:solidFill>
                <a:latin typeface="Arial"/>
                <a:cs typeface="Arial"/>
              </a:rPr>
              <a:t>N</a:t>
            </a:r>
            <a:r>
              <a:rPr sz="2400" spc="5" dirty="0">
                <a:solidFill>
                  <a:srgbClr val="FF9900"/>
                </a:solidFill>
                <a:latin typeface="Arial"/>
                <a:cs typeface="Arial"/>
              </a:rPr>
              <a:t>A</a:t>
            </a:r>
            <a:r>
              <a:rPr sz="2400" spc="-5" dirty="0">
                <a:solidFill>
                  <a:srgbClr val="FF9900"/>
                </a:solidFill>
                <a:latin typeface="Arial"/>
                <a:cs typeface="Arial"/>
              </a:rPr>
              <a:t>Z</a:t>
            </a:r>
            <a:r>
              <a:rPr sz="2400" spc="-10" dirty="0">
                <a:solidFill>
                  <a:srgbClr val="FF9900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9900"/>
                </a:solidFill>
                <a:latin typeface="Arial"/>
                <a:cs typeface="Arial"/>
              </a:rPr>
              <a:t>O</a:t>
            </a:r>
            <a:r>
              <a:rPr sz="2400" spc="-10" dirty="0">
                <a:solidFill>
                  <a:srgbClr val="FF9900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FF9900"/>
                </a:solidFill>
                <a:latin typeface="Arial"/>
                <a:cs typeface="Arial"/>
              </a:rPr>
              <a:t>E</a:t>
            </a:r>
            <a:endParaRPr sz="2400">
              <a:latin typeface="Arial"/>
              <a:cs typeface="Arial"/>
            </a:endParaRPr>
          </a:p>
        </p:txBody>
      </p:sp>
      <p:sp>
        <p:nvSpPr>
          <p:cNvPr id="152" name="object 152"/>
          <p:cNvSpPr txBox="1"/>
          <p:nvPr/>
        </p:nvSpPr>
        <p:spPr>
          <a:xfrm>
            <a:off x="6837019" y="6889631"/>
            <a:ext cx="14351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5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53" name="object 153"/>
          <p:cNvSpPr txBox="1"/>
          <p:nvPr/>
        </p:nvSpPr>
        <p:spPr>
          <a:xfrm>
            <a:off x="6522921" y="6889631"/>
            <a:ext cx="12192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6632326" y="6889631"/>
            <a:ext cx="12763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970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Z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55" name="object 155"/>
          <p:cNvSpPr txBox="1"/>
          <p:nvPr/>
        </p:nvSpPr>
        <p:spPr>
          <a:xfrm>
            <a:off x="6759307" y="6889631"/>
            <a:ext cx="7620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156" name="object 156"/>
          <p:cNvSpPr txBox="1"/>
          <p:nvPr/>
        </p:nvSpPr>
        <p:spPr>
          <a:xfrm>
            <a:off x="5998771" y="6889631"/>
            <a:ext cx="15684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5" dirty="0">
                <a:solidFill>
                  <a:srgbClr val="DADADA"/>
                </a:solidFill>
                <a:latin typeface="Tahoma"/>
                <a:cs typeface="Tahoma"/>
              </a:rPr>
              <a:t>M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57" name="object 157"/>
          <p:cNvSpPr txBox="1"/>
          <p:nvPr/>
        </p:nvSpPr>
        <p:spPr>
          <a:xfrm>
            <a:off x="6154315" y="6889631"/>
            <a:ext cx="11430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E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58" name="object 158"/>
          <p:cNvSpPr txBox="1"/>
          <p:nvPr/>
        </p:nvSpPr>
        <p:spPr>
          <a:xfrm>
            <a:off x="6268603" y="6889631"/>
            <a:ext cx="13589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5" dirty="0">
                <a:solidFill>
                  <a:srgbClr val="DADADA"/>
                </a:solidFill>
                <a:latin typeface="Tahoma"/>
                <a:cs typeface="Tahoma"/>
              </a:rPr>
              <a:t>N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6388486" y="6889631"/>
            <a:ext cx="13462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40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5656965" y="6889631"/>
            <a:ext cx="14351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955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5120553" y="6889631"/>
            <a:ext cx="13335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5" dirty="0">
                <a:solidFill>
                  <a:srgbClr val="DADADA"/>
                </a:solidFill>
                <a:latin typeface="Tahoma"/>
                <a:cs typeface="Tahoma"/>
              </a:rPr>
              <a:t>U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5001574" y="6889631"/>
            <a:ext cx="11938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4806501" y="6889631"/>
            <a:ext cx="11938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4925446" y="6889631"/>
            <a:ext cx="7620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165" name="object 165"/>
          <p:cNvSpPr txBox="1"/>
          <p:nvPr/>
        </p:nvSpPr>
        <p:spPr>
          <a:xfrm>
            <a:off x="6100986" y="6551303"/>
            <a:ext cx="14351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5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5978983" y="6551303"/>
            <a:ext cx="12192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C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5792769" y="6551303"/>
            <a:ext cx="12192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68" name="object 168"/>
          <p:cNvSpPr txBox="1"/>
          <p:nvPr/>
        </p:nvSpPr>
        <p:spPr>
          <a:xfrm>
            <a:off x="5227126" y="6551303"/>
            <a:ext cx="10096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L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69" name="object 169"/>
          <p:cNvSpPr txBox="1"/>
          <p:nvPr/>
        </p:nvSpPr>
        <p:spPr>
          <a:xfrm>
            <a:off x="5315590" y="6551303"/>
            <a:ext cx="8826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5468001" y="6551303"/>
            <a:ext cx="12192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5590100" y="6551303"/>
            <a:ext cx="126364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R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5705733" y="6551303"/>
            <a:ext cx="8699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795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173" name="object 173"/>
          <p:cNvSpPr txBox="1"/>
          <p:nvPr/>
        </p:nvSpPr>
        <p:spPr>
          <a:xfrm>
            <a:off x="4902644" y="6551303"/>
            <a:ext cx="13589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5" dirty="0">
                <a:solidFill>
                  <a:srgbClr val="DADADA"/>
                </a:solidFill>
                <a:latin typeface="Tahoma"/>
                <a:cs typeface="Tahoma"/>
              </a:rPr>
              <a:t>N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74" name="object 174"/>
          <p:cNvSpPr txBox="1"/>
          <p:nvPr/>
        </p:nvSpPr>
        <p:spPr>
          <a:xfrm>
            <a:off x="5022982" y="6551303"/>
            <a:ext cx="12827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604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S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75" name="object 175"/>
          <p:cNvSpPr txBox="1"/>
          <p:nvPr/>
        </p:nvSpPr>
        <p:spPr>
          <a:xfrm>
            <a:off x="5150937" y="6551303"/>
            <a:ext cx="7620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4788356" y="6551303"/>
            <a:ext cx="11430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E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77" name="object 177"/>
          <p:cNvSpPr txBox="1"/>
          <p:nvPr/>
        </p:nvSpPr>
        <p:spPr>
          <a:xfrm>
            <a:off x="4669377" y="6551303"/>
            <a:ext cx="11874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4536837" y="6551303"/>
            <a:ext cx="13335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5" dirty="0">
                <a:solidFill>
                  <a:srgbClr val="DADADA"/>
                </a:solidFill>
                <a:latin typeface="Tahoma"/>
                <a:cs typeface="Tahoma"/>
              </a:rPr>
              <a:t>U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79" name="object 179"/>
          <p:cNvSpPr txBox="1"/>
          <p:nvPr/>
        </p:nvSpPr>
        <p:spPr>
          <a:xfrm>
            <a:off x="6809254" y="5240666"/>
            <a:ext cx="126364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R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80" name="object 180"/>
          <p:cNvSpPr txBox="1"/>
          <p:nvPr/>
        </p:nvSpPr>
        <p:spPr>
          <a:xfrm>
            <a:off x="6582213" y="5240666"/>
            <a:ext cx="11303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S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6678045" y="5240666"/>
            <a:ext cx="13081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510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E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82" name="object 182"/>
          <p:cNvSpPr txBox="1"/>
          <p:nvPr/>
        </p:nvSpPr>
        <p:spPr>
          <a:xfrm>
            <a:off x="5077917" y="5240666"/>
            <a:ext cx="13589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5" dirty="0">
                <a:solidFill>
                  <a:srgbClr val="DADADA"/>
                </a:solidFill>
                <a:latin typeface="Tahoma"/>
                <a:cs typeface="Tahoma"/>
              </a:rPr>
              <a:t>G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83" name="object 183"/>
          <p:cNvSpPr txBox="1"/>
          <p:nvPr/>
        </p:nvSpPr>
        <p:spPr>
          <a:xfrm>
            <a:off x="5213458" y="5240666"/>
            <a:ext cx="7620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4681606" y="5240666"/>
            <a:ext cx="13843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R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85" name="object 185"/>
          <p:cNvSpPr txBox="1"/>
          <p:nvPr/>
        </p:nvSpPr>
        <p:spPr>
          <a:xfrm>
            <a:off x="6001479" y="3324996"/>
            <a:ext cx="11874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86" name="object 186"/>
          <p:cNvSpPr txBox="1"/>
          <p:nvPr/>
        </p:nvSpPr>
        <p:spPr>
          <a:xfrm>
            <a:off x="5879476" y="3324996"/>
            <a:ext cx="12192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87" name="object 187"/>
          <p:cNvSpPr txBox="1"/>
          <p:nvPr/>
        </p:nvSpPr>
        <p:spPr>
          <a:xfrm>
            <a:off x="5753007" y="3324996"/>
            <a:ext cx="126364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R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88" name="object 188"/>
          <p:cNvSpPr txBox="1"/>
          <p:nvPr/>
        </p:nvSpPr>
        <p:spPr>
          <a:xfrm>
            <a:off x="5638719" y="3324996"/>
            <a:ext cx="11620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E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89" name="object 189"/>
          <p:cNvSpPr txBox="1"/>
          <p:nvPr/>
        </p:nvSpPr>
        <p:spPr>
          <a:xfrm>
            <a:off x="1091065" y="6515096"/>
            <a:ext cx="2921635" cy="493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75005">
              <a:lnSpc>
                <a:spcPct val="100000"/>
              </a:lnSpc>
            </a:pPr>
            <a:r>
              <a:rPr sz="2400" spc="-10" dirty="0">
                <a:solidFill>
                  <a:srgbClr val="FF9900"/>
                </a:solidFill>
                <a:latin typeface="Arial"/>
                <a:cs typeface="Arial"/>
              </a:rPr>
              <a:t>V</a:t>
            </a:r>
            <a:r>
              <a:rPr sz="2400" dirty="0">
                <a:solidFill>
                  <a:srgbClr val="FF9900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FF9900"/>
                </a:solidFill>
                <a:latin typeface="Arial"/>
                <a:cs typeface="Arial"/>
              </a:rPr>
              <a:t>BRA</a:t>
            </a:r>
            <a:r>
              <a:rPr sz="2400" spc="-5" dirty="0">
                <a:solidFill>
                  <a:srgbClr val="FF9900"/>
                </a:solidFill>
                <a:latin typeface="Arial"/>
                <a:cs typeface="Arial"/>
              </a:rPr>
              <a:t>Z</a:t>
            </a:r>
            <a:r>
              <a:rPr sz="2400" dirty="0">
                <a:solidFill>
                  <a:srgbClr val="FF9900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FF9900"/>
                </a:solidFill>
                <a:latin typeface="Arial"/>
                <a:cs typeface="Arial"/>
              </a:rPr>
              <a:t>ON</a:t>
            </a:r>
            <a:r>
              <a:rPr sz="2400" dirty="0">
                <a:solidFill>
                  <a:srgbClr val="FF9900"/>
                </a:solidFill>
                <a:latin typeface="Arial"/>
                <a:cs typeface="Arial"/>
              </a:rPr>
              <a:t>I</a:t>
            </a:r>
            <a:endParaRPr sz="2400">
              <a:latin typeface="Arial"/>
              <a:cs typeface="Arial"/>
            </a:endParaRPr>
          </a:p>
        </p:txBody>
      </p:sp>
      <p:sp>
        <p:nvSpPr>
          <p:cNvPr id="190" name="object 190"/>
          <p:cNvSpPr txBox="1"/>
          <p:nvPr/>
        </p:nvSpPr>
        <p:spPr>
          <a:xfrm>
            <a:off x="5120518" y="3324996"/>
            <a:ext cx="13525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510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91" name="object 191"/>
          <p:cNvSpPr txBox="1"/>
          <p:nvPr/>
        </p:nvSpPr>
        <p:spPr>
          <a:xfrm>
            <a:off x="5256171" y="3324996"/>
            <a:ext cx="11430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E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92" name="object 192"/>
          <p:cNvSpPr txBox="1"/>
          <p:nvPr/>
        </p:nvSpPr>
        <p:spPr>
          <a:xfrm>
            <a:off x="5370459" y="3324996"/>
            <a:ext cx="15684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5" dirty="0">
                <a:solidFill>
                  <a:srgbClr val="DADADA"/>
                </a:solidFill>
                <a:latin typeface="Tahoma"/>
                <a:cs typeface="Tahoma"/>
              </a:rPr>
              <a:t>M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93" name="object 193"/>
          <p:cNvSpPr txBox="1"/>
          <p:nvPr/>
        </p:nvSpPr>
        <p:spPr>
          <a:xfrm>
            <a:off x="5510662" y="3324996"/>
            <a:ext cx="12890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510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P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97" name="object 197"/>
          <p:cNvSpPr txBox="1"/>
          <p:nvPr/>
        </p:nvSpPr>
        <p:spPr>
          <a:xfrm>
            <a:off x="5417876" y="2515751"/>
            <a:ext cx="126364" cy="4873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endParaRPr lang="it-IT" sz="1600" dirty="0" smtClean="0">
              <a:latin typeface="Tahoma"/>
              <a:cs typeface="Tahoma"/>
            </a:endParaRPr>
          </a:p>
          <a:p>
            <a:pPr>
              <a:lnSpc>
                <a:spcPts val="1875"/>
              </a:lnSpc>
            </a:pPr>
            <a:endParaRPr sz="1600" dirty="0">
              <a:latin typeface="Tahoma"/>
              <a:cs typeface="Tahoma"/>
            </a:endParaRPr>
          </a:p>
        </p:txBody>
      </p:sp>
      <p:sp>
        <p:nvSpPr>
          <p:cNvPr id="198" name="object 198"/>
          <p:cNvSpPr txBox="1"/>
          <p:nvPr/>
        </p:nvSpPr>
        <p:spPr>
          <a:xfrm>
            <a:off x="5544452" y="2515751"/>
            <a:ext cx="113030" cy="243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endParaRPr sz="1600" dirty="0">
              <a:latin typeface="Tahoma"/>
              <a:cs typeface="Tahoma"/>
            </a:endParaRPr>
          </a:p>
        </p:txBody>
      </p:sp>
      <p:sp>
        <p:nvSpPr>
          <p:cNvPr id="199" name="object 199"/>
          <p:cNvSpPr txBox="1"/>
          <p:nvPr/>
        </p:nvSpPr>
        <p:spPr>
          <a:xfrm>
            <a:off x="6024357" y="2515751"/>
            <a:ext cx="120650" cy="243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endParaRPr sz="1600" dirty="0">
              <a:latin typeface="Tahoma"/>
              <a:cs typeface="Tahoma"/>
            </a:endParaRPr>
          </a:p>
        </p:txBody>
      </p:sp>
      <p:sp>
        <p:nvSpPr>
          <p:cNvPr id="200" name="object 200"/>
          <p:cNvSpPr txBox="1"/>
          <p:nvPr/>
        </p:nvSpPr>
        <p:spPr>
          <a:xfrm>
            <a:off x="5978404" y="2515751"/>
            <a:ext cx="45719" cy="243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endParaRPr sz="1600" dirty="0">
              <a:latin typeface="Tahoma"/>
              <a:cs typeface="Tahoma"/>
            </a:endParaRPr>
          </a:p>
        </p:txBody>
      </p:sp>
      <p:sp>
        <p:nvSpPr>
          <p:cNvPr id="201" name="object 201"/>
          <p:cNvSpPr txBox="1"/>
          <p:nvPr/>
        </p:nvSpPr>
        <p:spPr>
          <a:xfrm>
            <a:off x="5655644" y="2515751"/>
            <a:ext cx="114300" cy="243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endParaRPr sz="1600" dirty="0">
              <a:latin typeface="Tahoma"/>
              <a:cs typeface="Tahoma"/>
            </a:endParaRPr>
          </a:p>
        </p:txBody>
      </p:sp>
      <p:sp>
        <p:nvSpPr>
          <p:cNvPr id="202" name="object 202"/>
          <p:cNvSpPr txBox="1"/>
          <p:nvPr/>
        </p:nvSpPr>
        <p:spPr>
          <a:xfrm>
            <a:off x="5754502" y="2515751"/>
            <a:ext cx="151130" cy="243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40">
              <a:lnSpc>
                <a:spcPts val="1875"/>
              </a:lnSpc>
            </a:pPr>
            <a:endParaRPr sz="1600" dirty="0">
              <a:latin typeface="Tahoma"/>
              <a:cs typeface="Tahoma"/>
            </a:endParaRPr>
          </a:p>
        </p:txBody>
      </p:sp>
      <p:sp>
        <p:nvSpPr>
          <p:cNvPr id="203" name="object 203"/>
          <p:cNvSpPr txBox="1"/>
          <p:nvPr/>
        </p:nvSpPr>
        <p:spPr>
          <a:xfrm>
            <a:off x="1826655" y="2562039"/>
            <a:ext cx="1381125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it-IT" sz="2400" u="heavy" spc="5" dirty="0" smtClean="0">
                <a:latin typeface="Arial"/>
                <a:cs typeface="Arial"/>
              </a:rPr>
              <a:t>ZHURMA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204" name="object 204"/>
          <p:cNvSpPr/>
          <p:nvPr/>
        </p:nvSpPr>
        <p:spPr>
          <a:xfrm>
            <a:off x="1722001" y="5846059"/>
            <a:ext cx="1743710" cy="0"/>
          </a:xfrm>
          <a:custGeom>
            <a:avLst/>
            <a:gdLst/>
            <a:ahLst/>
            <a:cxnLst/>
            <a:rect l="l" t="t" r="r" b="b"/>
            <a:pathLst>
              <a:path w="1743710">
                <a:moveTo>
                  <a:pt x="0" y="0"/>
                </a:moveTo>
                <a:lnTo>
                  <a:pt x="1743455" y="0"/>
                </a:lnTo>
              </a:path>
            </a:pathLst>
          </a:custGeom>
          <a:ln w="22605">
            <a:solidFill>
              <a:srgbClr val="FF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1132213" y="5455915"/>
            <a:ext cx="2921507" cy="46177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1056013" y="5379715"/>
            <a:ext cx="2921635" cy="462280"/>
          </a:xfrm>
          <a:custGeom>
            <a:avLst/>
            <a:gdLst/>
            <a:ahLst/>
            <a:cxnLst/>
            <a:rect l="l" t="t" r="r" b="b"/>
            <a:pathLst>
              <a:path w="2921635" h="462279">
                <a:moveTo>
                  <a:pt x="0" y="461771"/>
                </a:moveTo>
                <a:lnTo>
                  <a:pt x="2921507" y="461771"/>
                </a:lnTo>
                <a:lnTo>
                  <a:pt x="2921507" y="0"/>
                </a:lnTo>
                <a:lnTo>
                  <a:pt x="0" y="0"/>
                </a:lnTo>
                <a:lnTo>
                  <a:pt x="0" y="461771"/>
                </a:lnTo>
                <a:close/>
              </a:path>
            </a:pathLst>
          </a:custGeom>
          <a:solidFill>
            <a:srgbClr val="329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1056013" y="5379715"/>
            <a:ext cx="2921635" cy="462280"/>
          </a:xfrm>
          <a:custGeom>
            <a:avLst/>
            <a:gdLst/>
            <a:ahLst/>
            <a:cxnLst/>
            <a:rect l="l" t="t" r="r" b="b"/>
            <a:pathLst>
              <a:path w="2921635" h="462279">
                <a:moveTo>
                  <a:pt x="0" y="461771"/>
                </a:moveTo>
                <a:lnTo>
                  <a:pt x="2921507" y="461771"/>
                </a:lnTo>
                <a:lnTo>
                  <a:pt x="2921507" y="0"/>
                </a:lnTo>
                <a:lnTo>
                  <a:pt x="0" y="0"/>
                </a:lnTo>
                <a:lnTo>
                  <a:pt x="0" y="461771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 txBox="1"/>
          <p:nvPr/>
        </p:nvSpPr>
        <p:spPr>
          <a:xfrm>
            <a:off x="1633107" y="5478977"/>
            <a:ext cx="2034059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u="heavy" spc="-10" dirty="0" smtClean="0">
                <a:latin typeface="Arial"/>
                <a:cs typeface="Arial"/>
              </a:rPr>
              <a:t>R</a:t>
            </a:r>
            <a:r>
              <a:rPr lang="it-IT" sz="2400" u="heavy" spc="5" dirty="0" smtClean="0">
                <a:latin typeface="Arial"/>
                <a:cs typeface="Arial"/>
              </a:rPr>
              <a:t>REZATIMET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209" name="object 209"/>
          <p:cNvSpPr/>
          <p:nvPr/>
        </p:nvSpPr>
        <p:spPr>
          <a:xfrm>
            <a:off x="1766197" y="6981439"/>
            <a:ext cx="1725295" cy="0"/>
          </a:xfrm>
          <a:custGeom>
            <a:avLst/>
            <a:gdLst/>
            <a:ahLst/>
            <a:cxnLst/>
            <a:rect l="l" t="t" r="r" b="b"/>
            <a:pathLst>
              <a:path w="1725295">
                <a:moveTo>
                  <a:pt x="0" y="0"/>
                </a:moveTo>
                <a:lnTo>
                  <a:pt x="1725167" y="0"/>
                </a:lnTo>
              </a:path>
            </a:pathLst>
          </a:custGeom>
          <a:ln w="22605">
            <a:solidFill>
              <a:srgbClr val="FF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1167265" y="6591296"/>
            <a:ext cx="2921507" cy="46177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1091065" y="6515096"/>
            <a:ext cx="2921635" cy="462280"/>
          </a:xfrm>
          <a:custGeom>
            <a:avLst/>
            <a:gdLst/>
            <a:ahLst/>
            <a:cxnLst/>
            <a:rect l="l" t="t" r="r" b="b"/>
            <a:pathLst>
              <a:path w="2921635" h="462279">
                <a:moveTo>
                  <a:pt x="0" y="461771"/>
                </a:moveTo>
                <a:lnTo>
                  <a:pt x="2921507" y="461771"/>
                </a:lnTo>
                <a:lnTo>
                  <a:pt x="2921507" y="0"/>
                </a:lnTo>
                <a:lnTo>
                  <a:pt x="0" y="0"/>
                </a:lnTo>
                <a:lnTo>
                  <a:pt x="0" y="461771"/>
                </a:lnTo>
                <a:close/>
              </a:path>
            </a:pathLst>
          </a:custGeom>
          <a:solidFill>
            <a:srgbClr val="329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1091065" y="6515096"/>
            <a:ext cx="2921635" cy="462280"/>
          </a:xfrm>
          <a:custGeom>
            <a:avLst/>
            <a:gdLst/>
            <a:ahLst/>
            <a:cxnLst/>
            <a:rect l="l" t="t" r="r" b="b"/>
            <a:pathLst>
              <a:path w="2921635" h="462279">
                <a:moveTo>
                  <a:pt x="0" y="461771"/>
                </a:moveTo>
                <a:lnTo>
                  <a:pt x="2921507" y="461771"/>
                </a:lnTo>
                <a:lnTo>
                  <a:pt x="2921507" y="0"/>
                </a:lnTo>
                <a:lnTo>
                  <a:pt x="0" y="0"/>
                </a:lnTo>
                <a:lnTo>
                  <a:pt x="0" y="461771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 txBox="1"/>
          <p:nvPr/>
        </p:nvSpPr>
        <p:spPr>
          <a:xfrm>
            <a:off x="1677302" y="6614354"/>
            <a:ext cx="2335397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10" dirty="0" smtClean="0">
                <a:latin typeface="Arial"/>
                <a:cs typeface="Arial"/>
              </a:rPr>
              <a:t>V</a:t>
            </a:r>
            <a:r>
              <a:rPr sz="2400" dirty="0" smtClean="0">
                <a:latin typeface="Arial"/>
                <a:cs typeface="Arial"/>
              </a:rPr>
              <a:t>I</a:t>
            </a:r>
            <a:r>
              <a:rPr sz="2400" spc="-10" dirty="0" smtClean="0">
                <a:latin typeface="Arial"/>
                <a:cs typeface="Arial"/>
              </a:rPr>
              <a:t>BRA</a:t>
            </a:r>
            <a:r>
              <a:rPr lang="it-IT" sz="2400" spc="-5" dirty="0" smtClean="0">
                <a:latin typeface="Arial"/>
                <a:cs typeface="Arial"/>
              </a:rPr>
              <a:t>C</a:t>
            </a:r>
            <a:r>
              <a:rPr sz="2400" dirty="0" smtClean="0">
                <a:latin typeface="Arial"/>
                <a:cs typeface="Arial"/>
              </a:rPr>
              <a:t>I</a:t>
            </a:r>
            <a:r>
              <a:rPr sz="2400" spc="-10" dirty="0" smtClean="0">
                <a:latin typeface="Arial"/>
                <a:cs typeface="Arial"/>
              </a:rPr>
              <a:t>ON</a:t>
            </a:r>
            <a:r>
              <a:rPr lang="it-IT" sz="2400" u="sng" spc="-10" dirty="0" smtClean="0">
                <a:latin typeface="Arial"/>
                <a:cs typeface="Arial"/>
              </a:rPr>
              <a:t>ET</a:t>
            </a:r>
            <a:endParaRPr sz="2400" u="sng" dirty="0">
              <a:latin typeface="Arial"/>
              <a:cs typeface="Arial"/>
            </a:endParaRPr>
          </a:p>
        </p:txBody>
      </p:sp>
      <p:sp>
        <p:nvSpPr>
          <p:cNvPr id="214" name="object 214"/>
          <p:cNvSpPr/>
          <p:nvPr/>
        </p:nvSpPr>
        <p:spPr>
          <a:xfrm>
            <a:off x="1689997" y="6905239"/>
            <a:ext cx="1725295" cy="0"/>
          </a:xfrm>
          <a:custGeom>
            <a:avLst/>
            <a:gdLst/>
            <a:ahLst/>
            <a:cxnLst/>
            <a:rect l="l" t="t" r="r" b="b"/>
            <a:pathLst>
              <a:path w="1725295">
                <a:moveTo>
                  <a:pt x="0" y="0"/>
                </a:moveTo>
                <a:lnTo>
                  <a:pt x="1725167" y="0"/>
                </a:lnTo>
              </a:path>
            </a:pathLst>
          </a:custGeom>
          <a:ln w="226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5137281" y="3515095"/>
            <a:ext cx="1363980" cy="0"/>
          </a:xfrm>
          <a:custGeom>
            <a:avLst/>
            <a:gdLst/>
            <a:ahLst/>
            <a:cxnLst/>
            <a:rect l="l" t="t" r="r" b="b"/>
            <a:pathLst>
              <a:path w="1363979">
                <a:moveTo>
                  <a:pt x="0" y="0"/>
                </a:moveTo>
                <a:lnTo>
                  <a:pt x="1363979" y="0"/>
                </a:lnTo>
              </a:path>
            </a:pathLst>
          </a:custGeom>
          <a:ln w="11937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4343277" y="3282686"/>
            <a:ext cx="2953511" cy="24536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 txBox="1"/>
          <p:nvPr/>
        </p:nvSpPr>
        <p:spPr>
          <a:xfrm>
            <a:off x="4267077" y="3206485"/>
            <a:ext cx="2954020" cy="245745"/>
          </a:xfrm>
          <a:prstGeom prst="rect">
            <a:avLst/>
          </a:prstGeom>
          <a:solidFill>
            <a:srgbClr val="CCFF98"/>
          </a:solidFill>
          <a:ln w="12699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787400">
              <a:lnSpc>
                <a:spcPts val="1825"/>
              </a:lnSpc>
            </a:pPr>
            <a:r>
              <a:rPr sz="1600" u="sng" spc="-10" dirty="0">
                <a:latin typeface="Tahoma"/>
                <a:cs typeface="Tahoma"/>
              </a:rPr>
              <a:t>TEM</a:t>
            </a:r>
            <a:r>
              <a:rPr sz="1600" u="sng" spc="-15" dirty="0">
                <a:latin typeface="Tahoma"/>
                <a:cs typeface="Tahoma"/>
              </a:rPr>
              <a:t>P</a:t>
            </a:r>
            <a:r>
              <a:rPr sz="1600" u="sng" spc="-10" dirty="0">
                <a:latin typeface="Tahoma"/>
                <a:cs typeface="Tahoma"/>
              </a:rPr>
              <a:t>ERAT</a:t>
            </a:r>
            <a:r>
              <a:rPr sz="1600" u="sng" spc="-20" dirty="0">
                <a:latin typeface="Tahoma"/>
                <a:cs typeface="Tahoma"/>
              </a:rPr>
              <a:t>U</a:t>
            </a:r>
            <a:r>
              <a:rPr sz="1600" u="sng" spc="-10" dirty="0">
                <a:latin typeface="Tahoma"/>
                <a:cs typeface="Tahoma"/>
              </a:rPr>
              <a:t>RA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218" name="object 218"/>
          <p:cNvSpPr/>
          <p:nvPr/>
        </p:nvSpPr>
        <p:spPr>
          <a:xfrm>
            <a:off x="4693797" y="5430770"/>
            <a:ext cx="775970" cy="0"/>
          </a:xfrm>
          <a:custGeom>
            <a:avLst/>
            <a:gdLst/>
            <a:ahLst/>
            <a:cxnLst/>
            <a:rect l="l" t="t" r="r" b="b"/>
            <a:pathLst>
              <a:path w="775970">
                <a:moveTo>
                  <a:pt x="0" y="0"/>
                </a:moveTo>
                <a:lnTo>
                  <a:pt x="775715" y="0"/>
                </a:lnTo>
              </a:path>
            </a:pathLst>
          </a:custGeom>
          <a:ln w="11937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4343277" y="5198359"/>
            <a:ext cx="1476755" cy="24688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 txBox="1"/>
          <p:nvPr/>
        </p:nvSpPr>
        <p:spPr>
          <a:xfrm>
            <a:off x="4267077" y="5122159"/>
            <a:ext cx="1477010" cy="230832"/>
          </a:xfrm>
          <a:prstGeom prst="rect">
            <a:avLst/>
          </a:prstGeom>
          <a:solidFill>
            <a:srgbClr val="CC98FF"/>
          </a:solidFill>
          <a:ln w="12699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44170">
              <a:lnSpc>
                <a:spcPts val="1839"/>
              </a:lnSpc>
            </a:pPr>
            <a:r>
              <a:rPr lang="it-IT" sz="1600" u="sng" spc="-10" dirty="0" smtClean="0">
                <a:latin typeface="Tahoma"/>
                <a:cs typeface="Tahoma"/>
              </a:rPr>
              <a:t>RREZET X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221" name="object 221"/>
          <p:cNvSpPr/>
          <p:nvPr/>
        </p:nvSpPr>
        <p:spPr>
          <a:xfrm>
            <a:off x="6359530" y="5430770"/>
            <a:ext cx="576580" cy="0"/>
          </a:xfrm>
          <a:custGeom>
            <a:avLst/>
            <a:gdLst/>
            <a:ahLst/>
            <a:cxnLst/>
            <a:rect l="l" t="t" r="r" b="b"/>
            <a:pathLst>
              <a:path w="576579">
                <a:moveTo>
                  <a:pt x="0" y="0"/>
                </a:moveTo>
                <a:lnTo>
                  <a:pt x="576071" y="0"/>
                </a:lnTo>
              </a:path>
            </a:pathLst>
          </a:custGeom>
          <a:ln w="11937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5998342" y="5198359"/>
            <a:ext cx="1298447" cy="246887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 txBox="1"/>
          <p:nvPr/>
        </p:nvSpPr>
        <p:spPr>
          <a:xfrm>
            <a:off x="5922142" y="5122159"/>
            <a:ext cx="1298575" cy="230832"/>
          </a:xfrm>
          <a:prstGeom prst="rect">
            <a:avLst/>
          </a:prstGeom>
          <a:solidFill>
            <a:srgbClr val="CC98FF"/>
          </a:solidFill>
          <a:ln w="12699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54330">
              <a:lnSpc>
                <a:spcPts val="1839"/>
              </a:lnSpc>
            </a:pPr>
            <a:r>
              <a:rPr sz="1600" u="sng" spc="-15" dirty="0" smtClean="0">
                <a:latin typeface="Tahoma"/>
                <a:cs typeface="Tahoma"/>
              </a:rPr>
              <a:t>L</a:t>
            </a:r>
            <a:r>
              <a:rPr sz="1600" u="sng" spc="-10" dirty="0" smtClean="0">
                <a:latin typeface="Tahoma"/>
                <a:cs typeface="Tahoma"/>
              </a:rPr>
              <a:t>A</a:t>
            </a:r>
            <a:r>
              <a:rPr lang="it-IT" sz="1600" u="sng" spc="-15" dirty="0" smtClean="0">
                <a:latin typeface="Tahoma"/>
                <a:cs typeface="Tahoma"/>
              </a:rPr>
              <a:t>Z</a:t>
            </a:r>
            <a:r>
              <a:rPr sz="1600" u="sng" spc="-10" dirty="0" smtClean="0">
                <a:latin typeface="Tahoma"/>
                <a:cs typeface="Tahoma"/>
              </a:rPr>
              <a:t>ER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224" name="object 224"/>
          <p:cNvSpPr/>
          <p:nvPr/>
        </p:nvSpPr>
        <p:spPr>
          <a:xfrm>
            <a:off x="4536825" y="6741410"/>
            <a:ext cx="2565400" cy="0"/>
          </a:xfrm>
          <a:custGeom>
            <a:avLst/>
            <a:gdLst/>
            <a:ahLst/>
            <a:cxnLst/>
            <a:rect l="l" t="t" r="r" b="b"/>
            <a:pathLst>
              <a:path w="2565400">
                <a:moveTo>
                  <a:pt x="0" y="0"/>
                </a:moveTo>
                <a:lnTo>
                  <a:pt x="2564891" y="0"/>
                </a:lnTo>
              </a:path>
            </a:pathLst>
          </a:custGeom>
          <a:ln w="11937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4343277" y="6510524"/>
            <a:ext cx="2953511" cy="245363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4267077" y="6434323"/>
            <a:ext cx="2954020" cy="245745"/>
          </a:xfrm>
          <a:custGeom>
            <a:avLst/>
            <a:gdLst/>
            <a:ahLst/>
            <a:cxnLst/>
            <a:rect l="l" t="t" r="r" b="b"/>
            <a:pathLst>
              <a:path w="2954020" h="245745">
                <a:moveTo>
                  <a:pt x="0" y="245363"/>
                </a:moveTo>
                <a:lnTo>
                  <a:pt x="2953511" y="245363"/>
                </a:lnTo>
                <a:lnTo>
                  <a:pt x="2953511" y="0"/>
                </a:lnTo>
                <a:lnTo>
                  <a:pt x="0" y="0"/>
                </a:lnTo>
                <a:lnTo>
                  <a:pt x="0" y="245363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4267077" y="6434323"/>
            <a:ext cx="2954020" cy="245745"/>
          </a:xfrm>
          <a:custGeom>
            <a:avLst/>
            <a:gdLst/>
            <a:ahLst/>
            <a:cxnLst/>
            <a:rect l="l" t="t" r="r" b="b"/>
            <a:pathLst>
              <a:path w="2954020" h="245745">
                <a:moveTo>
                  <a:pt x="0" y="245363"/>
                </a:moveTo>
                <a:lnTo>
                  <a:pt x="2953511" y="245363"/>
                </a:lnTo>
                <a:lnTo>
                  <a:pt x="2953511" y="0"/>
                </a:lnTo>
                <a:lnTo>
                  <a:pt x="0" y="0"/>
                </a:lnTo>
                <a:lnTo>
                  <a:pt x="0" y="245363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 txBox="1"/>
          <p:nvPr/>
        </p:nvSpPr>
        <p:spPr>
          <a:xfrm>
            <a:off x="4447936" y="6462403"/>
            <a:ext cx="286028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it-IT" sz="1600" u="sng" spc="-20" dirty="0" smtClean="0">
                <a:latin typeface="Tahoma"/>
                <a:cs typeface="Tahoma"/>
              </a:rPr>
              <a:t>PAJISJET</a:t>
            </a:r>
            <a:r>
              <a:rPr sz="1600" u="sng" dirty="0" smtClean="0">
                <a:latin typeface="Tahoma"/>
                <a:cs typeface="Tahoma"/>
              </a:rPr>
              <a:t> </a:t>
            </a:r>
            <a:r>
              <a:rPr sz="1600" u="sng" spc="-10" dirty="0" smtClean="0">
                <a:latin typeface="Tahoma"/>
                <a:cs typeface="Tahoma"/>
              </a:rPr>
              <a:t>A</a:t>
            </a:r>
            <a:r>
              <a:rPr lang="it-IT" sz="1600" u="sng" spc="-5" dirty="0" smtClean="0">
                <a:latin typeface="Tahoma"/>
                <a:cs typeface="Tahoma"/>
              </a:rPr>
              <a:t>JRI</a:t>
            </a:r>
            <a:r>
              <a:rPr sz="1600" u="sng" dirty="0" smtClean="0">
                <a:latin typeface="Tahoma"/>
                <a:cs typeface="Tahoma"/>
              </a:rPr>
              <a:t> </a:t>
            </a:r>
            <a:r>
              <a:rPr lang="it-IT" sz="1600" u="sng" spc="-10" dirty="0" smtClean="0">
                <a:latin typeface="Tahoma"/>
                <a:cs typeface="Tahoma"/>
              </a:rPr>
              <a:t>K</a:t>
            </a:r>
            <a:r>
              <a:rPr lang="it-IT" sz="1600" u="sng" spc="-5" dirty="0" smtClean="0">
                <a:latin typeface="Tahoma"/>
                <a:cs typeface="Tahoma"/>
              </a:rPr>
              <a:t>OMPRIMUAR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229" name="object 229"/>
          <p:cNvSpPr/>
          <p:nvPr/>
        </p:nvSpPr>
        <p:spPr>
          <a:xfrm>
            <a:off x="4446909" y="7079737"/>
            <a:ext cx="2745105" cy="0"/>
          </a:xfrm>
          <a:custGeom>
            <a:avLst/>
            <a:gdLst/>
            <a:ahLst/>
            <a:cxnLst/>
            <a:rect l="l" t="t" r="r" b="b"/>
            <a:pathLst>
              <a:path w="2745104">
                <a:moveTo>
                  <a:pt x="0" y="0"/>
                </a:moveTo>
                <a:lnTo>
                  <a:pt x="2744723" y="0"/>
                </a:lnTo>
              </a:path>
            </a:pathLst>
          </a:custGeom>
          <a:ln w="11937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4343277" y="6848851"/>
            <a:ext cx="2953511" cy="245363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4267077" y="6772651"/>
            <a:ext cx="2954020" cy="245745"/>
          </a:xfrm>
          <a:custGeom>
            <a:avLst/>
            <a:gdLst/>
            <a:ahLst/>
            <a:cxnLst/>
            <a:rect l="l" t="t" r="r" b="b"/>
            <a:pathLst>
              <a:path w="2954020" h="245745">
                <a:moveTo>
                  <a:pt x="0" y="245363"/>
                </a:moveTo>
                <a:lnTo>
                  <a:pt x="2953511" y="245363"/>
                </a:lnTo>
                <a:lnTo>
                  <a:pt x="2953511" y="0"/>
                </a:lnTo>
                <a:lnTo>
                  <a:pt x="0" y="0"/>
                </a:lnTo>
                <a:lnTo>
                  <a:pt x="0" y="245363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4267077" y="6772651"/>
            <a:ext cx="2954020" cy="245745"/>
          </a:xfrm>
          <a:custGeom>
            <a:avLst/>
            <a:gdLst/>
            <a:ahLst/>
            <a:cxnLst/>
            <a:rect l="l" t="t" r="r" b="b"/>
            <a:pathLst>
              <a:path w="2954020" h="245745">
                <a:moveTo>
                  <a:pt x="0" y="245363"/>
                </a:moveTo>
                <a:lnTo>
                  <a:pt x="2953511" y="245363"/>
                </a:lnTo>
                <a:lnTo>
                  <a:pt x="2953511" y="0"/>
                </a:lnTo>
                <a:lnTo>
                  <a:pt x="0" y="0"/>
                </a:lnTo>
                <a:lnTo>
                  <a:pt x="0" y="245363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 txBox="1"/>
          <p:nvPr/>
        </p:nvSpPr>
        <p:spPr>
          <a:xfrm>
            <a:off x="4358021" y="6800731"/>
            <a:ext cx="277050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it-IT" sz="1600" u="sng" spc="-20" dirty="0" smtClean="0">
                <a:latin typeface="Tahoma"/>
                <a:cs typeface="Tahoma"/>
              </a:rPr>
              <a:t>NGJESHJA E DYSHEMESE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234" name="object 234"/>
          <p:cNvSpPr/>
          <p:nvPr/>
        </p:nvSpPr>
        <p:spPr>
          <a:xfrm>
            <a:off x="1424821" y="4853935"/>
            <a:ext cx="2336800" cy="0"/>
          </a:xfrm>
          <a:custGeom>
            <a:avLst/>
            <a:gdLst/>
            <a:ahLst/>
            <a:cxnLst/>
            <a:rect l="l" t="t" r="r" b="b"/>
            <a:pathLst>
              <a:path w="2336800">
                <a:moveTo>
                  <a:pt x="0" y="0"/>
                </a:moveTo>
                <a:lnTo>
                  <a:pt x="2336291" y="0"/>
                </a:lnTo>
              </a:path>
            </a:pathLst>
          </a:custGeom>
          <a:ln w="22605">
            <a:solidFill>
              <a:srgbClr val="FF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1132213" y="4463791"/>
            <a:ext cx="2921507" cy="461771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1056013" y="4387591"/>
            <a:ext cx="2921635" cy="462280"/>
          </a:xfrm>
          <a:custGeom>
            <a:avLst/>
            <a:gdLst/>
            <a:ahLst/>
            <a:cxnLst/>
            <a:rect l="l" t="t" r="r" b="b"/>
            <a:pathLst>
              <a:path w="2921635" h="462279">
                <a:moveTo>
                  <a:pt x="0" y="461771"/>
                </a:moveTo>
                <a:lnTo>
                  <a:pt x="2921507" y="461771"/>
                </a:lnTo>
                <a:lnTo>
                  <a:pt x="2921507" y="0"/>
                </a:lnTo>
                <a:lnTo>
                  <a:pt x="0" y="0"/>
                </a:lnTo>
                <a:lnTo>
                  <a:pt x="0" y="461771"/>
                </a:lnTo>
                <a:close/>
              </a:path>
            </a:pathLst>
          </a:custGeom>
          <a:solidFill>
            <a:srgbClr val="329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1056013" y="4387591"/>
            <a:ext cx="2921635" cy="462280"/>
          </a:xfrm>
          <a:custGeom>
            <a:avLst/>
            <a:gdLst/>
            <a:ahLst/>
            <a:cxnLst/>
            <a:rect l="l" t="t" r="r" b="b"/>
            <a:pathLst>
              <a:path w="2921635" h="462279">
                <a:moveTo>
                  <a:pt x="0" y="461771"/>
                </a:moveTo>
                <a:lnTo>
                  <a:pt x="2921507" y="461771"/>
                </a:lnTo>
                <a:lnTo>
                  <a:pt x="2921507" y="0"/>
                </a:lnTo>
                <a:lnTo>
                  <a:pt x="0" y="0"/>
                </a:lnTo>
                <a:lnTo>
                  <a:pt x="0" y="461771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 txBox="1"/>
          <p:nvPr/>
        </p:nvSpPr>
        <p:spPr>
          <a:xfrm>
            <a:off x="1335926" y="4486852"/>
            <a:ext cx="2346215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it-IT" sz="2400" dirty="0" smtClean="0">
                <a:latin typeface="Arial"/>
                <a:cs typeface="Arial"/>
              </a:rPr>
              <a:t>NDRICIMI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239" name="object 239"/>
          <p:cNvSpPr/>
          <p:nvPr/>
        </p:nvSpPr>
        <p:spPr>
          <a:xfrm flipV="1">
            <a:off x="1826655" y="4801753"/>
            <a:ext cx="1381125" cy="45868"/>
          </a:xfrm>
          <a:custGeom>
            <a:avLst/>
            <a:gdLst/>
            <a:ahLst/>
            <a:cxnLst/>
            <a:rect l="l" t="t" r="r" b="b"/>
            <a:pathLst>
              <a:path w="2336800">
                <a:moveTo>
                  <a:pt x="0" y="0"/>
                </a:moveTo>
                <a:lnTo>
                  <a:pt x="2336291" y="0"/>
                </a:lnTo>
              </a:path>
            </a:pathLst>
          </a:custGeom>
          <a:ln w="226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5026030" y="4991858"/>
            <a:ext cx="1586865" cy="0"/>
          </a:xfrm>
          <a:custGeom>
            <a:avLst/>
            <a:gdLst/>
            <a:ahLst/>
            <a:cxnLst/>
            <a:rect l="l" t="t" r="r" b="b"/>
            <a:pathLst>
              <a:path w="1586865">
                <a:moveTo>
                  <a:pt x="0" y="0"/>
                </a:moveTo>
                <a:lnTo>
                  <a:pt x="1586483" y="0"/>
                </a:lnTo>
              </a:path>
            </a:pathLst>
          </a:custGeom>
          <a:ln w="11937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4343277" y="4760972"/>
            <a:ext cx="2953511" cy="245363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4267077" y="4684772"/>
            <a:ext cx="2954020" cy="245745"/>
          </a:xfrm>
          <a:custGeom>
            <a:avLst/>
            <a:gdLst/>
            <a:ahLst/>
            <a:cxnLst/>
            <a:rect l="l" t="t" r="r" b="b"/>
            <a:pathLst>
              <a:path w="2954020" h="245745">
                <a:moveTo>
                  <a:pt x="0" y="245363"/>
                </a:moveTo>
                <a:lnTo>
                  <a:pt x="2953511" y="245363"/>
                </a:lnTo>
                <a:lnTo>
                  <a:pt x="2953511" y="0"/>
                </a:lnTo>
                <a:lnTo>
                  <a:pt x="0" y="0"/>
                </a:lnTo>
                <a:lnTo>
                  <a:pt x="0" y="245363"/>
                </a:lnTo>
                <a:close/>
              </a:path>
            </a:pathLst>
          </a:custGeom>
          <a:solidFill>
            <a:srgbClr val="FF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4267077" y="4684772"/>
            <a:ext cx="2954020" cy="245745"/>
          </a:xfrm>
          <a:custGeom>
            <a:avLst/>
            <a:gdLst/>
            <a:ahLst/>
            <a:cxnLst/>
            <a:rect l="l" t="t" r="r" b="b"/>
            <a:pathLst>
              <a:path w="2954020" h="245745">
                <a:moveTo>
                  <a:pt x="0" y="245363"/>
                </a:moveTo>
                <a:lnTo>
                  <a:pt x="2953511" y="245363"/>
                </a:lnTo>
                <a:lnTo>
                  <a:pt x="2953511" y="0"/>
                </a:lnTo>
                <a:lnTo>
                  <a:pt x="0" y="0"/>
                </a:lnTo>
                <a:lnTo>
                  <a:pt x="0" y="245363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 txBox="1"/>
          <p:nvPr/>
        </p:nvSpPr>
        <p:spPr>
          <a:xfrm>
            <a:off x="4267077" y="4675437"/>
            <a:ext cx="2954020" cy="243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82625">
              <a:lnSpc>
                <a:spcPts val="1889"/>
              </a:lnSpc>
            </a:pPr>
            <a:r>
              <a:rPr lang="it-IT" sz="1600" u="sng" spc="-10" dirty="0" smtClean="0">
                <a:latin typeface="Tahoma"/>
                <a:cs typeface="Tahoma"/>
              </a:rPr>
              <a:t>     VERBIMI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245" name="object 245"/>
          <p:cNvSpPr/>
          <p:nvPr/>
        </p:nvSpPr>
        <p:spPr>
          <a:xfrm>
            <a:off x="4837053" y="4665722"/>
            <a:ext cx="1963420" cy="0"/>
          </a:xfrm>
          <a:custGeom>
            <a:avLst/>
            <a:gdLst/>
            <a:ahLst/>
            <a:cxnLst/>
            <a:rect l="l" t="t" r="r" b="b"/>
            <a:pathLst>
              <a:path w="1963420">
                <a:moveTo>
                  <a:pt x="0" y="0"/>
                </a:moveTo>
                <a:lnTo>
                  <a:pt x="1962911" y="0"/>
                </a:lnTo>
              </a:path>
            </a:pathLst>
          </a:custGeom>
          <a:ln w="11937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4343277" y="4433311"/>
            <a:ext cx="2953511" cy="246887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 txBox="1"/>
          <p:nvPr/>
        </p:nvSpPr>
        <p:spPr>
          <a:xfrm>
            <a:off x="4103247" y="4372406"/>
            <a:ext cx="3204971" cy="230832"/>
          </a:xfrm>
          <a:prstGeom prst="rect">
            <a:avLst/>
          </a:prstGeom>
          <a:solidFill>
            <a:srgbClr val="FFCCCC"/>
          </a:solidFill>
          <a:ln w="12699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87045">
              <a:lnSpc>
                <a:spcPts val="1839"/>
              </a:lnSpc>
            </a:pPr>
            <a:r>
              <a:rPr lang="it-IT" sz="1600" u="sng" spc="-15" dirty="0" smtClean="0">
                <a:latin typeface="Tahoma"/>
                <a:cs typeface="Tahoma"/>
              </a:rPr>
              <a:t>NDRIÇIM I PAMJAFTUESHEM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248" name="object 248"/>
          <p:cNvSpPr/>
          <p:nvPr/>
        </p:nvSpPr>
        <p:spPr>
          <a:xfrm>
            <a:off x="4667889" y="6217153"/>
            <a:ext cx="2301240" cy="0"/>
          </a:xfrm>
          <a:custGeom>
            <a:avLst/>
            <a:gdLst/>
            <a:ahLst/>
            <a:cxnLst/>
            <a:rect l="l" t="t" r="r" b="b"/>
            <a:pathLst>
              <a:path w="2301240">
                <a:moveTo>
                  <a:pt x="0" y="0"/>
                </a:moveTo>
                <a:lnTo>
                  <a:pt x="2301239" y="0"/>
                </a:lnTo>
              </a:path>
            </a:pathLst>
          </a:custGeom>
          <a:ln w="11937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4343277" y="5984744"/>
            <a:ext cx="2953511" cy="245363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 txBox="1"/>
          <p:nvPr/>
        </p:nvSpPr>
        <p:spPr>
          <a:xfrm>
            <a:off x="4267077" y="5908544"/>
            <a:ext cx="2954020" cy="230832"/>
          </a:xfrm>
          <a:prstGeom prst="rect">
            <a:avLst/>
          </a:prstGeom>
          <a:solidFill>
            <a:srgbClr val="CC98FF"/>
          </a:solidFill>
          <a:ln w="12699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18135">
              <a:lnSpc>
                <a:spcPts val="1825"/>
              </a:lnSpc>
            </a:pPr>
            <a:r>
              <a:rPr lang="it-IT" sz="1600" u="sng" spc="-20" dirty="0" smtClean="0">
                <a:latin typeface="Tahoma"/>
                <a:cs typeface="Tahoma"/>
              </a:rPr>
              <a:t>BURIMET</a:t>
            </a:r>
            <a:r>
              <a:rPr sz="1600" u="sng" spc="-10" dirty="0" smtClean="0">
                <a:latin typeface="Tahoma"/>
                <a:cs typeface="Tahoma"/>
              </a:rPr>
              <a:t> RA</a:t>
            </a:r>
            <a:r>
              <a:rPr sz="1600" u="sng" spc="-20" dirty="0" smtClean="0">
                <a:latin typeface="Tahoma"/>
                <a:cs typeface="Tahoma"/>
              </a:rPr>
              <a:t>D</a:t>
            </a:r>
            <a:r>
              <a:rPr sz="1600" u="sng" spc="-10" dirty="0" smtClean="0">
                <a:latin typeface="Tahoma"/>
                <a:cs typeface="Tahoma"/>
              </a:rPr>
              <a:t>I</a:t>
            </a:r>
            <a:r>
              <a:rPr sz="1600" u="sng" spc="-20" dirty="0" smtClean="0">
                <a:latin typeface="Tahoma"/>
                <a:cs typeface="Tahoma"/>
              </a:rPr>
              <a:t>O</a:t>
            </a:r>
            <a:r>
              <a:rPr sz="1600" u="sng" spc="-10" dirty="0" smtClean="0">
                <a:latin typeface="Tahoma"/>
                <a:cs typeface="Tahoma"/>
              </a:rPr>
              <a:t>A</a:t>
            </a:r>
            <a:r>
              <a:rPr lang="it-IT" sz="1600" u="sng" spc="-10" dirty="0" smtClean="0">
                <a:latin typeface="Tahoma"/>
                <a:cs typeface="Tahoma"/>
              </a:rPr>
              <a:t>K</a:t>
            </a:r>
            <a:r>
              <a:rPr sz="1600" u="sng" spc="-10" dirty="0" smtClean="0">
                <a:latin typeface="Tahoma"/>
                <a:cs typeface="Tahoma"/>
              </a:rPr>
              <a:t>TI</a:t>
            </a:r>
            <a:r>
              <a:rPr sz="1600" u="sng" spc="-15" dirty="0" smtClean="0">
                <a:latin typeface="Tahoma"/>
                <a:cs typeface="Tahoma"/>
              </a:rPr>
              <a:t>V</a:t>
            </a:r>
            <a:r>
              <a:rPr sz="1600" u="sng" spc="-10" dirty="0" smtClean="0">
                <a:latin typeface="Tahoma"/>
                <a:cs typeface="Tahoma"/>
              </a:rPr>
              <a:t>E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251" name="object 251"/>
          <p:cNvSpPr/>
          <p:nvPr/>
        </p:nvSpPr>
        <p:spPr>
          <a:xfrm>
            <a:off x="4343277" y="5580884"/>
            <a:ext cx="2953511" cy="246887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 txBox="1"/>
          <p:nvPr/>
        </p:nvSpPr>
        <p:spPr>
          <a:xfrm>
            <a:off x="4267077" y="5504684"/>
            <a:ext cx="2954020" cy="230832"/>
          </a:xfrm>
          <a:prstGeom prst="rect">
            <a:avLst/>
          </a:prstGeom>
          <a:solidFill>
            <a:srgbClr val="CC98FF"/>
          </a:solidFill>
          <a:ln w="12699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94310">
              <a:lnSpc>
                <a:spcPts val="1839"/>
              </a:lnSpc>
            </a:pPr>
            <a:r>
              <a:rPr lang="it-IT" sz="1600" u="dbl" spc="-10" dirty="0" smtClean="0">
                <a:latin typeface="Tahoma"/>
                <a:cs typeface="Tahoma"/>
              </a:rPr>
              <a:t>FUSHAT</a:t>
            </a:r>
            <a:r>
              <a:rPr sz="1600" u="dbl" spc="0" dirty="0" smtClean="0">
                <a:latin typeface="Tahoma"/>
                <a:cs typeface="Tahoma"/>
              </a:rPr>
              <a:t> E</a:t>
            </a:r>
            <a:r>
              <a:rPr sz="1600" u="dbl" spc="-15" dirty="0" smtClean="0">
                <a:latin typeface="Tahoma"/>
                <a:cs typeface="Tahoma"/>
              </a:rPr>
              <a:t>L</a:t>
            </a:r>
            <a:r>
              <a:rPr sz="1600" u="dbl" spc="-10" dirty="0" smtClean="0">
                <a:latin typeface="Tahoma"/>
                <a:cs typeface="Tahoma"/>
              </a:rPr>
              <a:t>E</a:t>
            </a:r>
            <a:r>
              <a:rPr lang="it-IT" sz="1600" u="dbl" spc="-10" dirty="0" smtClean="0">
                <a:latin typeface="Tahoma"/>
                <a:cs typeface="Tahoma"/>
              </a:rPr>
              <a:t>K</a:t>
            </a:r>
            <a:r>
              <a:rPr sz="1600" u="dbl" spc="-10" dirty="0" smtClean="0">
                <a:latin typeface="Tahoma"/>
                <a:cs typeface="Tahoma"/>
              </a:rPr>
              <a:t>T</a:t>
            </a:r>
            <a:r>
              <a:rPr sz="1600" u="dbl" spc="-5" dirty="0" smtClean="0">
                <a:latin typeface="Tahoma"/>
                <a:cs typeface="Tahoma"/>
              </a:rPr>
              <a:t>RO</a:t>
            </a:r>
            <a:r>
              <a:rPr sz="1600" u="dbl" spc="-25" dirty="0" smtClean="0">
                <a:latin typeface="Tahoma"/>
                <a:cs typeface="Tahoma"/>
              </a:rPr>
              <a:t>M</a:t>
            </a:r>
            <a:r>
              <a:rPr sz="1600" u="dbl" spc="-10" dirty="0" smtClean="0">
                <a:latin typeface="Tahoma"/>
                <a:cs typeface="Tahoma"/>
              </a:rPr>
              <a:t>AGNETI</a:t>
            </a:r>
            <a:r>
              <a:rPr lang="it-IT" sz="1600" u="dbl" spc="-10" dirty="0" smtClean="0">
                <a:latin typeface="Tahoma"/>
                <a:cs typeface="Tahoma"/>
              </a:rPr>
              <a:t>KE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253" name="object 253"/>
          <p:cNvSpPr/>
          <p:nvPr/>
        </p:nvSpPr>
        <p:spPr>
          <a:xfrm>
            <a:off x="1619893" y="3887713"/>
            <a:ext cx="1948180" cy="0"/>
          </a:xfrm>
          <a:custGeom>
            <a:avLst/>
            <a:gdLst/>
            <a:ahLst/>
            <a:cxnLst/>
            <a:rect l="l" t="t" r="r" b="b"/>
            <a:pathLst>
              <a:path w="1948179">
                <a:moveTo>
                  <a:pt x="0" y="0"/>
                </a:moveTo>
                <a:lnTo>
                  <a:pt x="1947671" y="0"/>
                </a:lnTo>
              </a:path>
            </a:pathLst>
          </a:custGeom>
          <a:ln w="22605">
            <a:solidFill>
              <a:srgbClr val="FF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1132213" y="3497569"/>
            <a:ext cx="2921507" cy="461771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1056013" y="3421369"/>
            <a:ext cx="2921635" cy="462280"/>
          </a:xfrm>
          <a:custGeom>
            <a:avLst/>
            <a:gdLst/>
            <a:ahLst/>
            <a:cxnLst/>
            <a:rect l="l" t="t" r="r" b="b"/>
            <a:pathLst>
              <a:path w="2921635" h="462279">
                <a:moveTo>
                  <a:pt x="0" y="461771"/>
                </a:moveTo>
                <a:lnTo>
                  <a:pt x="2921507" y="461771"/>
                </a:lnTo>
                <a:lnTo>
                  <a:pt x="2921507" y="0"/>
                </a:lnTo>
                <a:lnTo>
                  <a:pt x="0" y="0"/>
                </a:lnTo>
                <a:lnTo>
                  <a:pt x="0" y="461771"/>
                </a:lnTo>
                <a:close/>
              </a:path>
            </a:pathLst>
          </a:custGeom>
          <a:solidFill>
            <a:srgbClr val="329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1056013" y="3421369"/>
            <a:ext cx="2921635" cy="462280"/>
          </a:xfrm>
          <a:custGeom>
            <a:avLst/>
            <a:gdLst/>
            <a:ahLst/>
            <a:cxnLst/>
            <a:rect l="l" t="t" r="r" b="b"/>
            <a:pathLst>
              <a:path w="2921635" h="462279">
                <a:moveTo>
                  <a:pt x="0" y="461771"/>
                </a:moveTo>
                <a:lnTo>
                  <a:pt x="2921507" y="461771"/>
                </a:lnTo>
                <a:lnTo>
                  <a:pt x="2921507" y="0"/>
                </a:lnTo>
                <a:lnTo>
                  <a:pt x="0" y="0"/>
                </a:lnTo>
                <a:lnTo>
                  <a:pt x="0" y="461771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 txBox="1"/>
          <p:nvPr/>
        </p:nvSpPr>
        <p:spPr>
          <a:xfrm>
            <a:off x="1530998" y="3520635"/>
            <a:ext cx="1974214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u="heavy" dirty="0" smtClean="0">
                <a:latin typeface="Arial"/>
                <a:cs typeface="Arial"/>
              </a:rPr>
              <a:t>MI</a:t>
            </a:r>
            <a:r>
              <a:rPr lang="it-IT" sz="2400" u="heavy" spc="-10" dirty="0" smtClean="0">
                <a:latin typeface="Arial"/>
                <a:cs typeface="Arial"/>
              </a:rPr>
              <a:t>K</a:t>
            </a:r>
            <a:r>
              <a:rPr sz="2400" u="heavy" spc="-10" dirty="0" smtClean="0">
                <a:latin typeface="Arial"/>
                <a:cs typeface="Arial"/>
              </a:rPr>
              <a:t>R</a:t>
            </a:r>
            <a:r>
              <a:rPr sz="2400" u="heavy" dirty="0" smtClean="0">
                <a:latin typeface="Arial"/>
                <a:cs typeface="Arial"/>
              </a:rPr>
              <a:t>O</a:t>
            </a:r>
            <a:r>
              <a:rPr lang="it-IT" sz="2400" u="heavy" spc="-10" dirty="0" smtClean="0">
                <a:latin typeface="Arial"/>
                <a:cs typeface="Arial"/>
              </a:rPr>
              <a:t>K</a:t>
            </a:r>
            <a:r>
              <a:rPr sz="2400" u="heavy" spc="-5" dirty="0" smtClean="0">
                <a:latin typeface="Arial"/>
                <a:cs typeface="Arial"/>
              </a:rPr>
              <a:t>L</a:t>
            </a:r>
            <a:r>
              <a:rPr sz="2400" u="heavy" dirty="0" smtClean="0">
                <a:latin typeface="Arial"/>
                <a:cs typeface="Arial"/>
              </a:rPr>
              <a:t>IMA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258" name="object 258"/>
          <p:cNvSpPr/>
          <p:nvPr/>
        </p:nvSpPr>
        <p:spPr>
          <a:xfrm>
            <a:off x="4343277" y="3616442"/>
            <a:ext cx="2953511" cy="24536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 txBox="1"/>
          <p:nvPr/>
        </p:nvSpPr>
        <p:spPr>
          <a:xfrm>
            <a:off x="4267077" y="3540242"/>
            <a:ext cx="2954020" cy="230832"/>
          </a:xfrm>
          <a:prstGeom prst="rect">
            <a:avLst/>
          </a:prstGeom>
          <a:solidFill>
            <a:srgbClr val="CCFF98"/>
          </a:solidFill>
          <a:ln w="12699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839"/>
              </a:lnSpc>
            </a:pPr>
            <a:r>
              <a:rPr lang="it-IT" sz="1600" u="dbl" spc="-10" dirty="0" smtClean="0">
                <a:latin typeface="Tahoma"/>
                <a:cs typeface="Tahoma"/>
              </a:rPr>
              <a:t>LAGESHTIA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260" name="object 260"/>
          <p:cNvSpPr/>
          <p:nvPr/>
        </p:nvSpPr>
        <p:spPr>
          <a:xfrm>
            <a:off x="5132709" y="4200895"/>
            <a:ext cx="1371600" cy="0"/>
          </a:xfrm>
          <a:custGeom>
            <a:avLst/>
            <a:gdLst/>
            <a:ahLst/>
            <a:cxnLst/>
            <a:rect l="l" t="t" r="r" b="b"/>
            <a:pathLst>
              <a:path w="1371600">
                <a:moveTo>
                  <a:pt x="0" y="0"/>
                </a:moveTo>
                <a:lnTo>
                  <a:pt x="1371599" y="0"/>
                </a:lnTo>
              </a:path>
            </a:pathLst>
          </a:custGeom>
          <a:ln w="11937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4343277" y="3968486"/>
            <a:ext cx="2953511" cy="24536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 txBox="1"/>
          <p:nvPr/>
        </p:nvSpPr>
        <p:spPr>
          <a:xfrm>
            <a:off x="4267077" y="3892286"/>
            <a:ext cx="2954020" cy="230832"/>
          </a:xfrm>
          <a:prstGeom prst="rect">
            <a:avLst/>
          </a:prstGeom>
          <a:solidFill>
            <a:srgbClr val="CCFF98"/>
          </a:solidFill>
          <a:ln w="12699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782955">
              <a:lnSpc>
                <a:spcPts val="1825"/>
              </a:lnSpc>
            </a:pPr>
            <a:r>
              <a:rPr sz="1600" u="sng" spc="-15" dirty="0" smtClean="0">
                <a:latin typeface="Tahoma"/>
                <a:cs typeface="Tahoma"/>
              </a:rPr>
              <a:t>V</a:t>
            </a:r>
            <a:r>
              <a:rPr sz="1600" u="sng" spc="-10" dirty="0" smtClean="0">
                <a:latin typeface="Tahoma"/>
                <a:cs typeface="Tahoma"/>
              </a:rPr>
              <a:t>ENTI</a:t>
            </a:r>
            <a:r>
              <a:rPr sz="1600" u="sng" spc="-15" dirty="0" smtClean="0">
                <a:latin typeface="Tahoma"/>
                <a:cs typeface="Tahoma"/>
              </a:rPr>
              <a:t>L</a:t>
            </a:r>
            <a:r>
              <a:rPr lang="it-IT" sz="1600" u="sng" spc="0" dirty="0" smtClean="0">
                <a:latin typeface="Tahoma"/>
                <a:cs typeface="Tahoma"/>
              </a:rPr>
              <a:t>IMI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263" name="object 263"/>
          <p:cNvSpPr/>
          <p:nvPr/>
        </p:nvSpPr>
        <p:spPr>
          <a:xfrm>
            <a:off x="3372489" y="1980745"/>
            <a:ext cx="3660775" cy="0"/>
          </a:xfrm>
          <a:custGeom>
            <a:avLst/>
            <a:gdLst/>
            <a:ahLst/>
            <a:cxnLst/>
            <a:rect l="l" t="t" r="r" b="b"/>
            <a:pathLst>
              <a:path w="3660775">
                <a:moveTo>
                  <a:pt x="0" y="0"/>
                </a:moveTo>
                <a:lnTo>
                  <a:pt x="3660647" y="0"/>
                </a:lnTo>
              </a:path>
            </a:pathLst>
          </a:custGeom>
          <a:ln w="25653">
            <a:solidFill>
              <a:srgbClr val="FF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2535817" y="1522465"/>
            <a:ext cx="5333999" cy="531875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2459617" y="1446265"/>
            <a:ext cx="5334000" cy="532130"/>
          </a:xfrm>
          <a:custGeom>
            <a:avLst/>
            <a:gdLst/>
            <a:ahLst/>
            <a:cxnLst/>
            <a:rect l="l" t="t" r="r" b="b"/>
            <a:pathLst>
              <a:path w="5334000" h="532130">
                <a:moveTo>
                  <a:pt x="0" y="531875"/>
                </a:moveTo>
                <a:lnTo>
                  <a:pt x="5333999" y="531875"/>
                </a:lnTo>
                <a:lnTo>
                  <a:pt x="5333999" y="0"/>
                </a:lnTo>
                <a:lnTo>
                  <a:pt x="0" y="0"/>
                </a:lnTo>
                <a:lnTo>
                  <a:pt x="0" y="531875"/>
                </a:lnTo>
                <a:close/>
              </a:path>
            </a:pathLst>
          </a:custGeom>
          <a:solidFill>
            <a:srgbClr val="329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2459617" y="1446265"/>
            <a:ext cx="5334000" cy="532130"/>
          </a:xfrm>
          <a:custGeom>
            <a:avLst/>
            <a:gdLst/>
            <a:ahLst/>
            <a:cxnLst/>
            <a:rect l="l" t="t" r="r" b="b"/>
            <a:pathLst>
              <a:path w="5334000" h="532130">
                <a:moveTo>
                  <a:pt x="0" y="531875"/>
                </a:moveTo>
                <a:lnTo>
                  <a:pt x="5333999" y="531875"/>
                </a:lnTo>
                <a:lnTo>
                  <a:pt x="5333999" y="0"/>
                </a:lnTo>
                <a:lnTo>
                  <a:pt x="0" y="0"/>
                </a:lnTo>
                <a:lnTo>
                  <a:pt x="0" y="531875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 txBox="1"/>
          <p:nvPr/>
        </p:nvSpPr>
        <p:spPr>
          <a:xfrm>
            <a:off x="3283601" y="1556962"/>
            <a:ext cx="3401856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u="heavy" spc="-30" dirty="0" err="1" smtClean="0">
                <a:latin typeface="Arial"/>
                <a:cs typeface="Arial"/>
              </a:rPr>
              <a:t>R</a:t>
            </a:r>
            <a:r>
              <a:rPr sz="2800" u="heavy" spc="-10" dirty="0" err="1" smtClean="0">
                <a:latin typeface="Arial"/>
                <a:cs typeface="Arial"/>
              </a:rPr>
              <a:t>is</a:t>
            </a:r>
            <a:r>
              <a:rPr lang="it-IT" sz="2800" u="heavy" spc="-10" dirty="0" smtClean="0">
                <a:latin typeface="Arial"/>
                <a:cs typeface="Arial"/>
              </a:rPr>
              <a:t>ku</a:t>
            </a:r>
            <a:r>
              <a:rPr sz="2800" u="heavy" spc="-10" dirty="0" smtClean="0">
                <a:latin typeface="Arial"/>
                <a:cs typeface="Arial"/>
              </a:rPr>
              <a:t> Fi</a:t>
            </a:r>
            <a:r>
              <a:rPr lang="it-IT" sz="2800" u="heavy" spc="-10" dirty="0" smtClean="0">
                <a:latin typeface="Arial"/>
                <a:cs typeface="Arial"/>
              </a:rPr>
              <a:t>zik</a:t>
            </a:r>
            <a:r>
              <a:rPr sz="2800" u="heavy" spc="-10" dirty="0" smtClean="0">
                <a:latin typeface="Arial"/>
                <a:cs typeface="Arial"/>
              </a:rPr>
              <a:t>-</a:t>
            </a:r>
            <a:r>
              <a:rPr sz="2800" u="heavy" spc="-5" dirty="0" smtClean="0">
                <a:latin typeface="Arial"/>
                <a:cs typeface="Arial"/>
              </a:rPr>
              <a:t> </a:t>
            </a:r>
            <a:r>
              <a:rPr lang="it-IT" sz="2800" u="heavy" spc="-20" dirty="0" smtClean="0">
                <a:latin typeface="Arial"/>
                <a:cs typeface="Arial"/>
              </a:rPr>
              <a:t>shembuj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268" name="object 268"/>
          <p:cNvSpPr txBox="1">
            <a:spLocks noGrp="1"/>
          </p:cNvSpPr>
          <p:nvPr>
            <p:ph type="title"/>
          </p:nvPr>
        </p:nvSpPr>
        <p:spPr>
          <a:xfrm>
            <a:off x="2236143" y="605420"/>
            <a:ext cx="678309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2900">
              <a:lnSpc>
                <a:spcPct val="100000"/>
              </a:lnSpc>
            </a:pPr>
            <a:r>
              <a:rPr lang="it-IT" b="0" spc="-15" dirty="0" smtClean="0"/>
              <a:t>FAKTORET KRYESORE TE RISKUT</a:t>
            </a:r>
            <a:endParaRPr b="0" spc="-20" dirty="0"/>
          </a:p>
        </p:txBody>
      </p:sp>
      <p:sp>
        <p:nvSpPr>
          <p:cNvPr id="269" name="Slide Number Placeholder 268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276999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FF0000"/>
                </a:solidFill>
              </a:rPr>
              <a:t>15</a:t>
            </a:fld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74657" y="1277101"/>
            <a:ext cx="8928100" cy="0"/>
          </a:xfrm>
          <a:custGeom>
            <a:avLst/>
            <a:gdLst/>
            <a:ahLst/>
            <a:cxnLst/>
            <a:rect l="l" t="t" r="r" b="b"/>
            <a:pathLst>
              <a:path w="8928100">
                <a:moveTo>
                  <a:pt x="0" y="0"/>
                </a:moveTo>
                <a:lnTo>
                  <a:pt x="8927588" y="0"/>
                </a:lnTo>
              </a:path>
            </a:pathLst>
          </a:custGeom>
          <a:ln w="507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55150" y="650036"/>
            <a:ext cx="678309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2900">
              <a:lnSpc>
                <a:spcPct val="100000"/>
              </a:lnSpc>
            </a:pPr>
            <a:r>
              <a:rPr lang="it-IT" b="0" spc="-15" dirty="0" smtClean="0"/>
              <a:t>FAKORET KRYESORE TE RISKUT </a:t>
            </a:r>
            <a:endParaRPr b="0" spc="-20" dirty="0"/>
          </a:p>
        </p:txBody>
      </p:sp>
      <p:sp>
        <p:nvSpPr>
          <p:cNvPr id="4" name="object 4"/>
          <p:cNvSpPr/>
          <p:nvPr/>
        </p:nvSpPr>
        <p:spPr>
          <a:xfrm>
            <a:off x="1840873" y="1604761"/>
            <a:ext cx="7162800" cy="1066800"/>
          </a:xfrm>
          <a:custGeom>
            <a:avLst/>
            <a:gdLst/>
            <a:ahLst/>
            <a:cxnLst/>
            <a:rect l="l" t="t" r="r" b="b"/>
            <a:pathLst>
              <a:path w="7162800" h="1066800">
                <a:moveTo>
                  <a:pt x="178307" y="0"/>
                </a:moveTo>
                <a:lnTo>
                  <a:pt x="134968" y="5222"/>
                </a:lnTo>
                <a:lnTo>
                  <a:pt x="95572" y="20069"/>
                </a:lnTo>
                <a:lnTo>
                  <a:pt x="61350" y="43310"/>
                </a:lnTo>
                <a:lnTo>
                  <a:pt x="33532" y="73717"/>
                </a:lnTo>
                <a:lnTo>
                  <a:pt x="13348" y="110057"/>
                </a:lnTo>
                <a:lnTo>
                  <a:pt x="2027" y="151103"/>
                </a:lnTo>
                <a:lnTo>
                  <a:pt x="0" y="888491"/>
                </a:lnTo>
                <a:lnTo>
                  <a:pt x="595" y="903300"/>
                </a:lnTo>
                <a:lnTo>
                  <a:pt x="9162" y="945462"/>
                </a:lnTo>
                <a:lnTo>
                  <a:pt x="26944" y="983270"/>
                </a:lnTo>
                <a:lnTo>
                  <a:pt x="52711" y="1015494"/>
                </a:lnTo>
                <a:lnTo>
                  <a:pt x="85232" y="1040904"/>
                </a:lnTo>
                <a:lnTo>
                  <a:pt x="123277" y="1058270"/>
                </a:lnTo>
                <a:lnTo>
                  <a:pt x="165617" y="1066363"/>
                </a:lnTo>
                <a:lnTo>
                  <a:pt x="6984488" y="1066799"/>
                </a:lnTo>
                <a:lnTo>
                  <a:pt x="6999297" y="1066204"/>
                </a:lnTo>
                <a:lnTo>
                  <a:pt x="7041459" y="1057637"/>
                </a:lnTo>
                <a:lnTo>
                  <a:pt x="7079266" y="1039855"/>
                </a:lnTo>
                <a:lnTo>
                  <a:pt x="7111490" y="1014088"/>
                </a:lnTo>
                <a:lnTo>
                  <a:pt x="7136901" y="981567"/>
                </a:lnTo>
                <a:lnTo>
                  <a:pt x="7154267" y="943522"/>
                </a:lnTo>
                <a:lnTo>
                  <a:pt x="7162360" y="901182"/>
                </a:lnTo>
                <a:lnTo>
                  <a:pt x="7162796" y="178307"/>
                </a:lnTo>
                <a:lnTo>
                  <a:pt x="7162201" y="163499"/>
                </a:lnTo>
                <a:lnTo>
                  <a:pt x="7153634" y="121337"/>
                </a:lnTo>
                <a:lnTo>
                  <a:pt x="7135852" y="83529"/>
                </a:lnTo>
                <a:lnTo>
                  <a:pt x="7110085" y="51305"/>
                </a:lnTo>
                <a:lnTo>
                  <a:pt x="7077564" y="25895"/>
                </a:lnTo>
                <a:lnTo>
                  <a:pt x="7039519" y="8529"/>
                </a:lnTo>
                <a:lnTo>
                  <a:pt x="6997178" y="436"/>
                </a:lnTo>
                <a:lnTo>
                  <a:pt x="178307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40873" y="1604761"/>
            <a:ext cx="7162800" cy="1066800"/>
          </a:xfrm>
          <a:custGeom>
            <a:avLst/>
            <a:gdLst/>
            <a:ahLst/>
            <a:cxnLst/>
            <a:rect l="l" t="t" r="r" b="b"/>
            <a:pathLst>
              <a:path w="7162800" h="1066800">
                <a:moveTo>
                  <a:pt x="178307" y="0"/>
                </a:moveTo>
                <a:lnTo>
                  <a:pt x="134968" y="5222"/>
                </a:lnTo>
                <a:lnTo>
                  <a:pt x="95572" y="20069"/>
                </a:lnTo>
                <a:lnTo>
                  <a:pt x="61350" y="43310"/>
                </a:lnTo>
                <a:lnTo>
                  <a:pt x="33532" y="73717"/>
                </a:lnTo>
                <a:lnTo>
                  <a:pt x="13348" y="110057"/>
                </a:lnTo>
                <a:lnTo>
                  <a:pt x="2027" y="151103"/>
                </a:lnTo>
                <a:lnTo>
                  <a:pt x="0" y="888491"/>
                </a:lnTo>
                <a:lnTo>
                  <a:pt x="595" y="903300"/>
                </a:lnTo>
                <a:lnTo>
                  <a:pt x="9162" y="945462"/>
                </a:lnTo>
                <a:lnTo>
                  <a:pt x="26944" y="983270"/>
                </a:lnTo>
                <a:lnTo>
                  <a:pt x="52711" y="1015494"/>
                </a:lnTo>
                <a:lnTo>
                  <a:pt x="85232" y="1040904"/>
                </a:lnTo>
                <a:lnTo>
                  <a:pt x="123277" y="1058270"/>
                </a:lnTo>
                <a:lnTo>
                  <a:pt x="165617" y="1066363"/>
                </a:lnTo>
                <a:lnTo>
                  <a:pt x="6984488" y="1066799"/>
                </a:lnTo>
                <a:lnTo>
                  <a:pt x="6999297" y="1066204"/>
                </a:lnTo>
                <a:lnTo>
                  <a:pt x="7041459" y="1057637"/>
                </a:lnTo>
                <a:lnTo>
                  <a:pt x="7079266" y="1039855"/>
                </a:lnTo>
                <a:lnTo>
                  <a:pt x="7111490" y="1014088"/>
                </a:lnTo>
                <a:lnTo>
                  <a:pt x="7136901" y="981567"/>
                </a:lnTo>
                <a:lnTo>
                  <a:pt x="7154267" y="943522"/>
                </a:lnTo>
                <a:lnTo>
                  <a:pt x="7162360" y="901182"/>
                </a:lnTo>
                <a:lnTo>
                  <a:pt x="7162796" y="178307"/>
                </a:lnTo>
                <a:lnTo>
                  <a:pt x="7162201" y="163499"/>
                </a:lnTo>
                <a:lnTo>
                  <a:pt x="7153634" y="121337"/>
                </a:lnTo>
                <a:lnTo>
                  <a:pt x="7135852" y="83529"/>
                </a:lnTo>
                <a:lnTo>
                  <a:pt x="7110085" y="51305"/>
                </a:lnTo>
                <a:lnTo>
                  <a:pt x="7077564" y="25895"/>
                </a:lnTo>
                <a:lnTo>
                  <a:pt x="7039519" y="8529"/>
                </a:lnTo>
                <a:lnTo>
                  <a:pt x="6997178" y="436"/>
                </a:lnTo>
                <a:lnTo>
                  <a:pt x="178307" y="0"/>
                </a:lnTo>
                <a:close/>
              </a:path>
            </a:pathLst>
          </a:custGeom>
          <a:ln w="1904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769756" y="1991695"/>
            <a:ext cx="3634344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it-IT" sz="2400" b="1" u="heavy" spc="-5" dirty="0" smtClean="0">
                <a:latin typeface="Tahoma"/>
                <a:cs typeface="Tahoma"/>
              </a:rPr>
              <a:t>RISKU NGA DEMTIMET</a:t>
            </a:r>
            <a:endParaRPr sz="2400" dirty="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79073" y="3282686"/>
            <a:ext cx="6019800" cy="556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01470">
              <a:lnSpc>
                <a:spcPct val="100000"/>
              </a:lnSpc>
            </a:pPr>
            <a:r>
              <a:rPr sz="2800" spc="-30" dirty="0">
                <a:solidFill>
                  <a:srgbClr val="FF9900"/>
                </a:solidFill>
                <a:latin typeface="Arial"/>
                <a:cs typeface="Arial"/>
              </a:rPr>
              <a:t>R</a:t>
            </a:r>
            <a:r>
              <a:rPr sz="2800" spc="-10" dirty="0">
                <a:solidFill>
                  <a:srgbClr val="FF9900"/>
                </a:solidFill>
                <a:latin typeface="Arial"/>
                <a:cs typeface="Arial"/>
              </a:rPr>
              <a:t>isc</a:t>
            </a:r>
            <a:r>
              <a:rPr sz="2800" spc="-15" dirty="0">
                <a:solidFill>
                  <a:srgbClr val="FF9900"/>
                </a:solidFill>
                <a:latin typeface="Arial"/>
                <a:cs typeface="Arial"/>
              </a:rPr>
              <a:t>hio</a:t>
            </a:r>
            <a:r>
              <a:rPr sz="2800" spc="5" dirty="0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sz="2800" spc="-30" dirty="0">
                <a:solidFill>
                  <a:srgbClr val="FF9900"/>
                </a:solidFill>
                <a:latin typeface="Arial"/>
                <a:cs typeface="Arial"/>
              </a:rPr>
              <a:t>M</a:t>
            </a:r>
            <a:r>
              <a:rPr sz="2800" spc="-20" dirty="0">
                <a:solidFill>
                  <a:srgbClr val="FF9900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FF9900"/>
                </a:solidFill>
                <a:latin typeface="Arial"/>
                <a:cs typeface="Arial"/>
              </a:rPr>
              <a:t>cc</a:t>
            </a:r>
            <a:r>
              <a:rPr sz="2800" spc="-15" dirty="0">
                <a:solidFill>
                  <a:srgbClr val="FF9900"/>
                </a:solidFill>
                <a:latin typeface="Arial"/>
                <a:cs typeface="Arial"/>
              </a:rPr>
              <a:t>ani</a:t>
            </a:r>
            <a:r>
              <a:rPr sz="2800" spc="-10" dirty="0">
                <a:solidFill>
                  <a:srgbClr val="FF9900"/>
                </a:solidFill>
                <a:latin typeface="Arial"/>
                <a:cs typeface="Arial"/>
              </a:rPr>
              <a:t>c</a:t>
            </a:r>
            <a:r>
              <a:rPr sz="2800" spc="-20" dirty="0">
                <a:solidFill>
                  <a:srgbClr val="FF9900"/>
                </a:solidFill>
                <a:latin typeface="Arial"/>
                <a:cs typeface="Arial"/>
              </a:rPr>
              <a:t>o</a:t>
            </a:r>
            <a:endParaRPr sz="28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280794" y="3808465"/>
            <a:ext cx="2969260" cy="0"/>
          </a:xfrm>
          <a:custGeom>
            <a:avLst/>
            <a:gdLst/>
            <a:ahLst/>
            <a:cxnLst/>
            <a:rect l="l" t="t" r="r" b="b"/>
            <a:pathLst>
              <a:path w="2969259">
                <a:moveTo>
                  <a:pt x="0" y="0"/>
                </a:moveTo>
                <a:lnTo>
                  <a:pt x="2968751" y="0"/>
                </a:lnTo>
              </a:path>
            </a:pathLst>
          </a:custGeom>
          <a:ln w="25653">
            <a:solidFill>
              <a:srgbClr val="FF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755273" y="3358886"/>
            <a:ext cx="6019799" cy="5318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679073" y="3282686"/>
            <a:ext cx="6019800" cy="532130"/>
          </a:xfrm>
          <a:custGeom>
            <a:avLst/>
            <a:gdLst/>
            <a:ahLst/>
            <a:cxnLst/>
            <a:rect l="l" t="t" r="r" b="b"/>
            <a:pathLst>
              <a:path w="6019800" h="532129">
                <a:moveTo>
                  <a:pt x="0" y="531875"/>
                </a:moveTo>
                <a:lnTo>
                  <a:pt x="6019799" y="531875"/>
                </a:lnTo>
                <a:lnTo>
                  <a:pt x="6019799" y="0"/>
                </a:lnTo>
                <a:lnTo>
                  <a:pt x="0" y="0"/>
                </a:lnTo>
                <a:lnTo>
                  <a:pt x="0" y="531875"/>
                </a:lnTo>
                <a:close/>
              </a:path>
            </a:pathLst>
          </a:custGeom>
          <a:solidFill>
            <a:srgbClr val="329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679073" y="3282686"/>
            <a:ext cx="6019800" cy="532130"/>
          </a:xfrm>
          <a:custGeom>
            <a:avLst/>
            <a:gdLst/>
            <a:ahLst/>
            <a:cxnLst/>
            <a:rect l="l" t="t" r="r" b="b"/>
            <a:pathLst>
              <a:path w="6019800" h="532129">
                <a:moveTo>
                  <a:pt x="0" y="531875"/>
                </a:moveTo>
                <a:lnTo>
                  <a:pt x="6019799" y="531875"/>
                </a:lnTo>
                <a:lnTo>
                  <a:pt x="6019799" y="0"/>
                </a:lnTo>
                <a:lnTo>
                  <a:pt x="0" y="0"/>
                </a:lnTo>
                <a:lnTo>
                  <a:pt x="0" y="531875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679073" y="4271767"/>
            <a:ext cx="6019800" cy="556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28800">
              <a:lnSpc>
                <a:spcPct val="100000"/>
              </a:lnSpc>
            </a:pPr>
            <a:r>
              <a:rPr sz="2800" spc="-30" dirty="0">
                <a:solidFill>
                  <a:srgbClr val="FF9900"/>
                </a:solidFill>
                <a:latin typeface="Arial"/>
                <a:cs typeface="Arial"/>
              </a:rPr>
              <a:t>R</a:t>
            </a:r>
            <a:r>
              <a:rPr sz="2800" spc="-10" dirty="0">
                <a:solidFill>
                  <a:srgbClr val="FF9900"/>
                </a:solidFill>
                <a:latin typeface="Arial"/>
                <a:cs typeface="Arial"/>
              </a:rPr>
              <a:t>isc</a:t>
            </a:r>
            <a:r>
              <a:rPr sz="2800" spc="-15" dirty="0">
                <a:solidFill>
                  <a:srgbClr val="FF9900"/>
                </a:solidFill>
                <a:latin typeface="Arial"/>
                <a:cs typeface="Arial"/>
              </a:rPr>
              <a:t>hio</a:t>
            </a:r>
            <a:r>
              <a:rPr sz="2800" spc="5" dirty="0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9900"/>
                </a:solidFill>
                <a:latin typeface="Arial"/>
                <a:cs typeface="Arial"/>
              </a:rPr>
              <a:t>e</a:t>
            </a:r>
            <a:r>
              <a:rPr sz="2800" spc="0" dirty="0">
                <a:solidFill>
                  <a:srgbClr val="FF9900"/>
                </a:solidFill>
                <a:latin typeface="Arial"/>
                <a:cs typeface="Arial"/>
              </a:rPr>
              <a:t>l</a:t>
            </a:r>
            <a:r>
              <a:rPr sz="2800" spc="-10" dirty="0">
                <a:solidFill>
                  <a:srgbClr val="FF9900"/>
                </a:solidFill>
                <a:latin typeface="Arial"/>
                <a:cs typeface="Arial"/>
              </a:rPr>
              <a:t>ettric</a:t>
            </a:r>
            <a:r>
              <a:rPr sz="2800" spc="-20" dirty="0">
                <a:solidFill>
                  <a:srgbClr val="FF9900"/>
                </a:solidFill>
                <a:latin typeface="Arial"/>
                <a:cs typeface="Arial"/>
              </a:rPr>
              <a:t>o</a:t>
            </a:r>
            <a:endParaRPr sz="28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507869" y="4797547"/>
            <a:ext cx="2516505" cy="0"/>
          </a:xfrm>
          <a:custGeom>
            <a:avLst/>
            <a:gdLst/>
            <a:ahLst/>
            <a:cxnLst/>
            <a:rect l="l" t="t" r="r" b="b"/>
            <a:pathLst>
              <a:path w="2516504">
                <a:moveTo>
                  <a:pt x="0" y="0"/>
                </a:moveTo>
                <a:lnTo>
                  <a:pt x="2516123" y="0"/>
                </a:lnTo>
              </a:path>
            </a:pathLst>
          </a:custGeom>
          <a:ln w="25653">
            <a:solidFill>
              <a:srgbClr val="FF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755273" y="4347967"/>
            <a:ext cx="6019799" cy="5318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679073" y="4271767"/>
            <a:ext cx="6019800" cy="532130"/>
          </a:xfrm>
          <a:custGeom>
            <a:avLst/>
            <a:gdLst/>
            <a:ahLst/>
            <a:cxnLst/>
            <a:rect l="l" t="t" r="r" b="b"/>
            <a:pathLst>
              <a:path w="6019800" h="532129">
                <a:moveTo>
                  <a:pt x="0" y="531875"/>
                </a:moveTo>
                <a:lnTo>
                  <a:pt x="6019799" y="531875"/>
                </a:lnTo>
                <a:lnTo>
                  <a:pt x="6019799" y="0"/>
                </a:lnTo>
                <a:lnTo>
                  <a:pt x="0" y="0"/>
                </a:lnTo>
                <a:lnTo>
                  <a:pt x="0" y="531875"/>
                </a:lnTo>
                <a:close/>
              </a:path>
            </a:pathLst>
          </a:custGeom>
          <a:solidFill>
            <a:srgbClr val="329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679073" y="4271767"/>
            <a:ext cx="6019800" cy="532130"/>
          </a:xfrm>
          <a:custGeom>
            <a:avLst/>
            <a:gdLst/>
            <a:ahLst/>
            <a:cxnLst/>
            <a:rect l="l" t="t" r="r" b="b"/>
            <a:pathLst>
              <a:path w="6019800" h="532129">
                <a:moveTo>
                  <a:pt x="0" y="531875"/>
                </a:moveTo>
                <a:lnTo>
                  <a:pt x="6019799" y="531875"/>
                </a:lnTo>
                <a:lnTo>
                  <a:pt x="6019799" y="0"/>
                </a:lnTo>
                <a:lnTo>
                  <a:pt x="0" y="0"/>
                </a:lnTo>
                <a:lnTo>
                  <a:pt x="0" y="531875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612273" y="2138161"/>
            <a:ext cx="1066800" cy="1411605"/>
          </a:xfrm>
          <a:custGeom>
            <a:avLst/>
            <a:gdLst/>
            <a:ahLst/>
            <a:cxnLst/>
            <a:rect l="l" t="t" r="r" b="b"/>
            <a:pathLst>
              <a:path w="1066800" h="1411604">
                <a:moveTo>
                  <a:pt x="219455" y="0"/>
                </a:moveTo>
                <a:lnTo>
                  <a:pt x="0" y="0"/>
                </a:lnTo>
                <a:lnTo>
                  <a:pt x="0" y="1411223"/>
                </a:lnTo>
                <a:lnTo>
                  <a:pt x="1066799" y="1411223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612273" y="2138161"/>
            <a:ext cx="1066800" cy="2400300"/>
          </a:xfrm>
          <a:custGeom>
            <a:avLst/>
            <a:gdLst/>
            <a:ahLst/>
            <a:cxnLst/>
            <a:rect l="l" t="t" r="r" b="b"/>
            <a:pathLst>
              <a:path w="1066800" h="2400300">
                <a:moveTo>
                  <a:pt x="219455" y="0"/>
                </a:moveTo>
                <a:lnTo>
                  <a:pt x="0" y="0"/>
                </a:lnTo>
                <a:lnTo>
                  <a:pt x="0" y="2400306"/>
                </a:lnTo>
                <a:lnTo>
                  <a:pt x="1066799" y="2400306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2679073" y="5262367"/>
            <a:ext cx="6010910" cy="556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58570">
              <a:lnSpc>
                <a:spcPct val="100000"/>
              </a:lnSpc>
            </a:pPr>
            <a:r>
              <a:rPr sz="2800" spc="-30" dirty="0">
                <a:solidFill>
                  <a:srgbClr val="FF9900"/>
                </a:solidFill>
                <a:latin typeface="Arial"/>
                <a:cs typeface="Arial"/>
              </a:rPr>
              <a:t>R</a:t>
            </a:r>
            <a:r>
              <a:rPr sz="2800" spc="-10" dirty="0">
                <a:solidFill>
                  <a:srgbClr val="FF9900"/>
                </a:solidFill>
                <a:latin typeface="Arial"/>
                <a:cs typeface="Arial"/>
              </a:rPr>
              <a:t>isc</a:t>
            </a:r>
            <a:r>
              <a:rPr sz="2800" spc="-15" dirty="0">
                <a:solidFill>
                  <a:srgbClr val="FF9900"/>
                </a:solidFill>
                <a:latin typeface="Arial"/>
                <a:cs typeface="Arial"/>
              </a:rPr>
              <a:t>hio</a:t>
            </a:r>
            <a:r>
              <a:rPr sz="2800" spc="5" dirty="0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9900"/>
                </a:solidFill>
                <a:latin typeface="Arial"/>
                <a:cs typeface="Arial"/>
              </a:rPr>
              <a:t>c</a:t>
            </a:r>
            <a:r>
              <a:rPr sz="2800" spc="-15" dirty="0">
                <a:solidFill>
                  <a:srgbClr val="FF9900"/>
                </a:solidFill>
                <a:latin typeface="Arial"/>
                <a:cs typeface="Arial"/>
              </a:rPr>
              <a:t>adute</a:t>
            </a:r>
            <a:r>
              <a:rPr sz="2800" spc="5" dirty="0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9900"/>
                </a:solidFill>
                <a:latin typeface="Arial"/>
                <a:cs typeface="Arial"/>
              </a:rPr>
              <a:t>dal</a:t>
            </a:r>
            <a:r>
              <a:rPr sz="2800" spc="0" dirty="0">
                <a:solidFill>
                  <a:srgbClr val="FF9900"/>
                </a:solidFill>
                <a:latin typeface="Arial"/>
                <a:cs typeface="Arial"/>
              </a:rPr>
              <a:t>l</a:t>
            </a:r>
            <a:r>
              <a:rPr sz="2800" spc="-15" dirty="0">
                <a:solidFill>
                  <a:srgbClr val="FF9900"/>
                </a:solidFill>
                <a:latin typeface="Arial"/>
                <a:cs typeface="Arial"/>
              </a:rPr>
              <a:t>’alto</a:t>
            </a:r>
            <a:endParaRPr sz="28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937894" y="5788147"/>
            <a:ext cx="3645535" cy="0"/>
          </a:xfrm>
          <a:custGeom>
            <a:avLst/>
            <a:gdLst/>
            <a:ahLst/>
            <a:cxnLst/>
            <a:rect l="l" t="t" r="r" b="b"/>
            <a:pathLst>
              <a:path w="3645534">
                <a:moveTo>
                  <a:pt x="0" y="0"/>
                </a:moveTo>
                <a:lnTo>
                  <a:pt x="3645407" y="0"/>
                </a:lnTo>
              </a:path>
            </a:pathLst>
          </a:custGeom>
          <a:ln w="25653">
            <a:solidFill>
              <a:srgbClr val="FF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755273" y="5338567"/>
            <a:ext cx="6010655" cy="5318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679073" y="5262367"/>
            <a:ext cx="6010910" cy="532130"/>
          </a:xfrm>
          <a:custGeom>
            <a:avLst/>
            <a:gdLst/>
            <a:ahLst/>
            <a:cxnLst/>
            <a:rect l="l" t="t" r="r" b="b"/>
            <a:pathLst>
              <a:path w="6010909" h="532129">
                <a:moveTo>
                  <a:pt x="0" y="531875"/>
                </a:moveTo>
                <a:lnTo>
                  <a:pt x="6010655" y="531875"/>
                </a:lnTo>
                <a:lnTo>
                  <a:pt x="6010655" y="0"/>
                </a:lnTo>
                <a:lnTo>
                  <a:pt x="0" y="0"/>
                </a:lnTo>
                <a:lnTo>
                  <a:pt x="0" y="531875"/>
                </a:lnTo>
                <a:close/>
              </a:path>
            </a:pathLst>
          </a:custGeom>
          <a:solidFill>
            <a:srgbClr val="329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679073" y="5262367"/>
            <a:ext cx="6010910" cy="532130"/>
          </a:xfrm>
          <a:custGeom>
            <a:avLst/>
            <a:gdLst/>
            <a:ahLst/>
            <a:cxnLst/>
            <a:rect l="l" t="t" r="r" b="b"/>
            <a:pathLst>
              <a:path w="6010909" h="532129">
                <a:moveTo>
                  <a:pt x="0" y="531875"/>
                </a:moveTo>
                <a:lnTo>
                  <a:pt x="6010655" y="531875"/>
                </a:lnTo>
                <a:lnTo>
                  <a:pt x="6010655" y="0"/>
                </a:lnTo>
                <a:lnTo>
                  <a:pt x="0" y="0"/>
                </a:lnTo>
                <a:lnTo>
                  <a:pt x="0" y="531875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3849004" y="3394908"/>
            <a:ext cx="4088496" cy="2687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" algn="ctr">
              <a:lnSpc>
                <a:spcPct val="100000"/>
              </a:lnSpc>
            </a:pPr>
            <a:r>
              <a:rPr sz="2800" u="heavy" spc="-30" dirty="0" err="1" smtClean="0">
                <a:latin typeface="Arial"/>
                <a:cs typeface="Arial"/>
              </a:rPr>
              <a:t>R</a:t>
            </a:r>
            <a:r>
              <a:rPr sz="2800" u="heavy" spc="-10" dirty="0" err="1" smtClean="0">
                <a:latin typeface="Arial"/>
                <a:cs typeface="Arial"/>
              </a:rPr>
              <a:t>is</a:t>
            </a:r>
            <a:r>
              <a:rPr lang="it-IT" sz="2800" u="heavy" spc="-10" dirty="0" smtClean="0">
                <a:latin typeface="Arial"/>
                <a:cs typeface="Arial"/>
              </a:rPr>
              <a:t>ku</a:t>
            </a:r>
            <a:r>
              <a:rPr sz="2800" u="heavy" spc="-5" dirty="0" smtClean="0">
                <a:latin typeface="Arial"/>
                <a:cs typeface="Arial"/>
              </a:rPr>
              <a:t> </a:t>
            </a:r>
            <a:r>
              <a:rPr sz="2800" u="heavy" spc="-30" dirty="0" smtClean="0">
                <a:latin typeface="Arial"/>
                <a:cs typeface="Arial"/>
              </a:rPr>
              <a:t>M</a:t>
            </a:r>
            <a:r>
              <a:rPr sz="2800" u="heavy" spc="-20" dirty="0" smtClean="0">
                <a:latin typeface="Arial"/>
                <a:cs typeface="Arial"/>
              </a:rPr>
              <a:t>e</a:t>
            </a:r>
            <a:r>
              <a:rPr lang="it-IT" sz="2800" u="heavy" spc="-10" dirty="0" smtClean="0">
                <a:latin typeface="Arial"/>
                <a:cs typeface="Arial"/>
              </a:rPr>
              <a:t>k</a:t>
            </a:r>
            <a:r>
              <a:rPr sz="2800" u="heavy" spc="-15" dirty="0" err="1" smtClean="0">
                <a:latin typeface="Arial"/>
                <a:cs typeface="Arial"/>
              </a:rPr>
              <a:t>ani</a:t>
            </a:r>
            <a:r>
              <a:rPr lang="it-IT" sz="2800" u="heavy" spc="-15" dirty="0" smtClean="0">
                <a:latin typeface="Arial"/>
                <a:cs typeface="Arial"/>
              </a:rPr>
              <a:t>k</a:t>
            </a:r>
            <a:endParaRPr sz="2800" dirty="0" smtClean="0">
              <a:latin typeface="Arial"/>
              <a:cs typeface="Arial"/>
            </a:endParaRPr>
          </a:p>
          <a:p>
            <a:pPr marL="12700" marR="5080" indent="10160" algn="ctr">
              <a:lnSpc>
                <a:spcPts val="7800"/>
              </a:lnSpc>
              <a:spcBef>
                <a:spcPts val="985"/>
              </a:spcBef>
            </a:pPr>
            <a:r>
              <a:rPr sz="2800" u="heavy" spc="-30" dirty="0" err="1" smtClean="0">
                <a:latin typeface="Arial"/>
                <a:cs typeface="Arial"/>
              </a:rPr>
              <a:t>R</a:t>
            </a:r>
            <a:r>
              <a:rPr sz="2800" u="heavy" spc="-10" dirty="0" err="1" smtClean="0">
                <a:latin typeface="Arial"/>
                <a:cs typeface="Arial"/>
              </a:rPr>
              <a:t>is</a:t>
            </a:r>
            <a:r>
              <a:rPr lang="it-IT" sz="2800" u="heavy" spc="-10" dirty="0" smtClean="0">
                <a:latin typeface="Arial"/>
                <a:cs typeface="Arial"/>
              </a:rPr>
              <a:t>ku</a:t>
            </a:r>
            <a:r>
              <a:rPr sz="2800" u="heavy" spc="-5" dirty="0" smtClean="0">
                <a:latin typeface="Arial"/>
                <a:cs typeface="Arial"/>
              </a:rPr>
              <a:t> </a:t>
            </a:r>
            <a:r>
              <a:rPr sz="2800" u="heavy" spc="-20" dirty="0" err="1" smtClean="0">
                <a:latin typeface="Arial"/>
                <a:cs typeface="Arial"/>
              </a:rPr>
              <a:t>e</a:t>
            </a:r>
            <a:r>
              <a:rPr sz="2800" u="heavy" spc="0" dirty="0" err="1" smtClean="0">
                <a:latin typeface="Arial"/>
                <a:cs typeface="Arial"/>
              </a:rPr>
              <a:t>l</a:t>
            </a:r>
            <a:r>
              <a:rPr sz="2800" u="heavy" spc="-10" dirty="0" err="1" smtClean="0">
                <a:latin typeface="Arial"/>
                <a:cs typeface="Arial"/>
              </a:rPr>
              <a:t>e</a:t>
            </a:r>
            <a:r>
              <a:rPr lang="it-IT" sz="2800" u="heavy" spc="-10" dirty="0" smtClean="0">
                <a:latin typeface="Arial"/>
                <a:cs typeface="Arial"/>
              </a:rPr>
              <a:t>k</a:t>
            </a:r>
            <a:r>
              <a:rPr sz="2800" u="heavy" spc="-10" dirty="0" smtClean="0">
                <a:latin typeface="Arial"/>
                <a:cs typeface="Arial"/>
              </a:rPr>
              <a:t>tri</a:t>
            </a:r>
            <a:r>
              <a:rPr lang="it-IT" sz="2800" u="heavy" spc="-10" dirty="0" smtClean="0">
                <a:latin typeface="Arial"/>
                <a:cs typeface="Arial"/>
              </a:rPr>
              <a:t>k</a:t>
            </a:r>
            <a:r>
              <a:rPr sz="2800" spc="-10" dirty="0" smtClean="0">
                <a:latin typeface="Arial"/>
                <a:cs typeface="Arial"/>
              </a:rPr>
              <a:t> </a:t>
            </a:r>
            <a:endParaRPr lang="it-IT" sz="2800" spc="-10" dirty="0" smtClean="0">
              <a:latin typeface="Arial"/>
              <a:cs typeface="Arial"/>
            </a:endParaRPr>
          </a:p>
          <a:p>
            <a:pPr marL="12700" marR="5080" indent="10160" algn="ctr">
              <a:lnSpc>
                <a:spcPts val="7800"/>
              </a:lnSpc>
              <a:spcBef>
                <a:spcPts val="985"/>
              </a:spcBef>
            </a:pPr>
            <a:r>
              <a:rPr sz="2800" u="heavy" spc="-30" dirty="0" err="1" smtClean="0">
                <a:latin typeface="Arial"/>
                <a:cs typeface="Arial"/>
              </a:rPr>
              <a:t>R</a:t>
            </a:r>
            <a:r>
              <a:rPr sz="2800" u="heavy" spc="-10" dirty="0" err="1" smtClean="0">
                <a:latin typeface="Arial"/>
                <a:cs typeface="Arial"/>
              </a:rPr>
              <a:t>is</a:t>
            </a:r>
            <a:r>
              <a:rPr lang="it-IT" sz="2800" u="heavy" spc="-10" dirty="0" smtClean="0">
                <a:latin typeface="Arial"/>
                <a:cs typeface="Arial"/>
              </a:rPr>
              <a:t>ku i renies nga lartesia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612273" y="2138161"/>
            <a:ext cx="1066800" cy="3390900"/>
          </a:xfrm>
          <a:custGeom>
            <a:avLst/>
            <a:gdLst/>
            <a:ahLst/>
            <a:cxnLst/>
            <a:rect l="l" t="t" r="r" b="b"/>
            <a:pathLst>
              <a:path w="1066800" h="3390900">
                <a:moveTo>
                  <a:pt x="219455" y="0"/>
                </a:moveTo>
                <a:lnTo>
                  <a:pt x="0" y="0"/>
                </a:lnTo>
                <a:lnTo>
                  <a:pt x="0" y="3390906"/>
                </a:lnTo>
                <a:lnTo>
                  <a:pt x="1066799" y="3390906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276999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FF0000"/>
                </a:solidFill>
              </a:rPr>
              <a:t>16</a:t>
            </a:fld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74657" y="1277101"/>
            <a:ext cx="8928100" cy="0"/>
          </a:xfrm>
          <a:custGeom>
            <a:avLst/>
            <a:gdLst/>
            <a:ahLst/>
            <a:cxnLst/>
            <a:rect l="l" t="t" r="r" b="b"/>
            <a:pathLst>
              <a:path w="8928100">
                <a:moveTo>
                  <a:pt x="0" y="0"/>
                </a:moveTo>
                <a:lnTo>
                  <a:pt x="8927588" y="0"/>
                </a:lnTo>
              </a:path>
            </a:pathLst>
          </a:custGeom>
          <a:ln w="507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139318" y="1980745"/>
            <a:ext cx="4433570" cy="0"/>
          </a:xfrm>
          <a:custGeom>
            <a:avLst/>
            <a:gdLst/>
            <a:ahLst/>
            <a:cxnLst/>
            <a:rect l="l" t="t" r="r" b="b"/>
            <a:pathLst>
              <a:path w="4433570">
                <a:moveTo>
                  <a:pt x="0" y="0"/>
                </a:moveTo>
                <a:lnTo>
                  <a:pt x="4433315" y="0"/>
                </a:lnTo>
              </a:path>
            </a:pathLst>
          </a:custGeom>
          <a:ln w="25653">
            <a:solidFill>
              <a:srgbClr val="FF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05363" y="1534543"/>
            <a:ext cx="6266687" cy="5318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45673" y="1446265"/>
            <a:ext cx="6268720" cy="532130"/>
          </a:xfrm>
          <a:custGeom>
            <a:avLst/>
            <a:gdLst/>
            <a:ahLst/>
            <a:cxnLst/>
            <a:rect l="l" t="t" r="r" b="b"/>
            <a:pathLst>
              <a:path w="6268720" h="532130">
                <a:moveTo>
                  <a:pt x="0" y="531875"/>
                </a:moveTo>
                <a:lnTo>
                  <a:pt x="6268211" y="531875"/>
                </a:lnTo>
                <a:lnTo>
                  <a:pt x="6268211" y="0"/>
                </a:lnTo>
                <a:lnTo>
                  <a:pt x="0" y="0"/>
                </a:lnTo>
                <a:lnTo>
                  <a:pt x="0" y="531875"/>
                </a:lnTo>
                <a:close/>
              </a:path>
            </a:pathLst>
          </a:custGeom>
          <a:solidFill>
            <a:srgbClr val="329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145673" y="1446265"/>
            <a:ext cx="6266815" cy="532130"/>
          </a:xfrm>
          <a:custGeom>
            <a:avLst/>
            <a:gdLst/>
            <a:ahLst/>
            <a:cxnLst/>
            <a:rect l="l" t="t" r="r" b="b"/>
            <a:pathLst>
              <a:path w="6266815" h="532130">
                <a:moveTo>
                  <a:pt x="0" y="531875"/>
                </a:moveTo>
                <a:lnTo>
                  <a:pt x="6266687" y="531875"/>
                </a:lnTo>
                <a:lnTo>
                  <a:pt x="6266687" y="0"/>
                </a:lnTo>
                <a:lnTo>
                  <a:pt x="0" y="0"/>
                </a:lnTo>
                <a:lnTo>
                  <a:pt x="0" y="531875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554195" y="2512703"/>
            <a:ext cx="11239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P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657734" y="2512703"/>
            <a:ext cx="8382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620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741576" y="2512703"/>
            <a:ext cx="13589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5" dirty="0">
                <a:solidFill>
                  <a:srgbClr val="DADADA"/>
                </a:solidFill>
                <a:latin typeface="Tahoma"/>
                <a:cs typeface="Tahoma"/>
              </a:rPr>
              <a:t>G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77117" y="2512703"/>
            <a:ext cx="10096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L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977796" y="2512703"/>
            <a:ext cx="7620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053889" y="2512703"/>
            <a:ext cx="12192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320939" y="3017148"/>
            <a:ext cx="11303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S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413894" y="3017148"/>
            <a:ext cx="14160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685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C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555695" y="3017148"/>
            <a:ext cx="13716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5" dirty="0">
                <a:solidFill>
                  <a:srgbClr val="DADADA"/>
                </a:solidFill>
                <a:latin typeface="Tahoma"/>
                <a:cs typeface="Tahoma"/>
              </a:rPr>
              <a:t>H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692796" y="3017148"/>
            <a:ext cx="7620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755269" y="3017148"/>
            <a:ext cx="13525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335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890987" y="3017148"/>
            <a:ext cx="12192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C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171499" y="6400427"/>
            <a:ext cx="12065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Z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284263" y="6400427"/>
            <a:ext cx="7620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340486" y="6400427"/>
            <a:ext cx="16510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955">
              <a:lnSpc>
                <a:spcPts val="1875"/>
              </a:lnSpc>
            </a:pPr>
            <a:r>
              <a:rPr sz="1600" spc="-15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486790" y="6400427"/>
            <a:ext cx="15430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">
              <a:lnSpc>
                <a:spcPts val="1875"/>
              </a:lnSpc>
            </a:pPr>
            <a:r>
              <a:rPr sz="1600" spc="-15" dirty="0">
                <a:solidFill>
                  <a:srgbClr val="DADADA"/>
                </a:solidFill>
                <a:latin typeface="Tahoma"/>
                <a:cs typeface="Tahoma"/>
              </a:rPr>
              <a:t>N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640867" y="6400427"/>
            <a:ext cx="11430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E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320837" y="4935865"/>
            <a:ext cx="12192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442841" y="4935865"/>
            <a:ext cx="11874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561713" y="4935865"/>
            <a:ext cx="11874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657734" y="4935865"/>
            <a:ext cx="14922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860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R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804038" y="4935865"/>
            <a:ext cx="7937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75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837803" y="4935865"/>
            <a:ext cx="11303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S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950555" y="4935865"/>
            <a:ext cx="7620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026743" y="4935865"/>
            <a:ext cx="14351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5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170095" y="4935865"/>
            <a:ext cx="13589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5" dirty="0">
                <a:solidFill>
                  <a:srgbClr val="DADADA"/>
                </a:solidFill>
                <a:latin typeface="Tahoma"/>
                <a:cs typeface="Tahoma"/>
              </a:rPr>
              <a:t>N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305635" y="4935865"/>
            <a:ext cx="11430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E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320939" y="4446661"/>
            <a:ext cx="11239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P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558707" y="4446661"/>
            <a:ext cx="14351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5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702059" y="4446661"/>
            <a:ext cx="7620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894059" y="4446661"/>
            <a:ext cx="113664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Z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999110" y="4446661"/>
            <a:ext cx="8382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620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084536" y="4446661"/>
            <a:ext cx="14351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5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227887" y="4446661"/>
            <a:ext cx="13589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5" dirty="0">
                <a:solidFill>
                  <a:srgbClr val="DADADA"/>
                </a:solidFill>
                <a:latin typeface="Tahoma"/>
                <a:cs typeface="Tahoma"/>
              </a:rPr>
              <a:t>N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340486" y="4446661"/>
            <a:ext cx="13716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860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E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755269" y="4446661"/>
            <a:ext cx="13716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860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E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413894" y="4446661"/>
            <a:ext cx="14414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780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R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714180" y="4935865"/>
            <a:ext cx="12192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587712" y="4935865"/>
            <a:ext cx="126364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R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468911" y="4935865"/>
            <a:ext cx="120014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B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883361" y="4935865"/>
            <a:ext cx="11874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002340" y="4935865"/>
            <a:ext cx="14351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5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346812" y="4935865"/>
            <a:ext cx="12192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194182" y="4935865"/>
            <a:ext cx="8953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40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-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049400" y="6400427"/>
            <a:ext cx="12192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453575" y="5895986"/>
            <a:ext cx="126364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R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560197" y="5895986"/>
            <a:ext cx="13843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685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699023" y="5895986"/>
            <a:ext cx="14351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5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320939" y="6400427"/>
            <a:ext cx="11239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P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2546420" y="6400427"/>
            <a:ext cx="126364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R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657734" y="6400427"/>
            <a:ext cx="12128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40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F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779580" y="6400427"/>
            <a:ext cx="14351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5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2901574" y="6400427"/>
            <a:ext cx="14732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955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R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413894" y="6400427"/>
            <a:ext cx="13208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780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E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2320939" y="5895986"/>
            <a:ext cx="13335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5" dirty="0">
                <a:solidFill>
                  <a:srgbClr val="DADADA"/>
                </a:solidFill>
                <a:latin typeface="Tahoma"/>
                <a:cs typeface="Tahoma"/>
              </a:rPr>
              <a:t>U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3490254" y="3017148"/>
            <a:ext cx="11430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E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3584326" y="3017148"/>
            <a:ext cx="15557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685">
              <a:lnSpc>
                <a:spcPts val="1875"/>
              </a:lnSpc>
            </a:pPr>
            <a:r>
              <a:rPr sz="1600" spc="-15" dirty="0">
                <a:solidFill>
                  <a:srgbClr val="DADADA"/>
                </a:solidFill>
                <a:latin typeface="Tahoma"/>
                <a:cs typeface="Tahoma"/>
              </a:rPr>
              <a:t>N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3739987" y="3017148"/>
            <a:ext cx="11874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3858966" y="3017148"/>
            <a:ext cx="14351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5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2320837" y="5393066"/>
            <a:ext cx="12192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2442841" y="5393066"/>
            <a:ext cx="11874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3284352" y="5393066"/>
            <a:ext cx="10541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L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3385032" y="5393066"/>
            <a:ext cx="7620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3461125" y="5393066"/>
            <a:ext cx="123189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3584747" y="5393066"/>
            <a:ext cx="15684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5" dirty="0">
                <a:solidFill>
                  <a:srgbClr val="DADADA"/>
                </a:solidFill>
                <a:latin typeface="Tahoma"/>
                <a:cs typeface="Tahoma"/>
              </a:rPr>
              <a:t>M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2586294" y="6906395"/>
            <a:ext cx="13589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5" dirty="0">
                <a:solidFill>
                  <a:srgbClr val="DADADA"/>
                </a:solidFill>
                <a:latin typeface="Tahoma"/>
                <a:cs typeface="Tahoma"/>
              </a:rPr>
              <a:t>N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2706502" y="6906395"/>
            <a:ext cx="13398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604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2840612" y="6906395"/>
            <a:ext cx="12192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3666859" y="6906395"/>
            <a:ext cx="12192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3779397" y="6906395"/>
            <a:ext cx="14668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795">
              <a:lnSpc>
                <a:spcPts val="1875"/>
              </a:lnSpc>
            </a:pPr>
            <a:r>
              <a:rPr sz="1600" spc="-15" dirty="0">
                <a:solidFill>
                  <a:srgbClr val="DADADA"/>
                </a:solidFill>
                <a:latin typeface="Tahoma"/>
                <a:cs typeface="Tahoma"/>
              </a:rPr>
              <a:t>G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3926022" y="6906395"/>
            <a:ext cx="10096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L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4102890" y="6906395"/>
            <a:ext cx="14351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5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4023238" y="6906395"/>
            <a:ext cx="7937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75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3201991" y="6906395"/>
            <a:ext cx="14351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5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3389253" y="6906395"/>
            <a:ext cx="9588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590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-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3535558" y="6906395"/>
            <a:ext cx="13144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3081488" y="6906395"/>
            <a:ext cx="11874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2950342" y="6906395"/>
            <a:ext cx="13081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2442942" y="6906395"/>
            <a:ext cx="14351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5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2320939" y="6906395"/>
            <a:ext cx="12192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C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3740291" y="5393066"/>
            <a:ext cx="11430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E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3856103" y="5393066"/>
            <a:ext cx="13589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5" dirty="0">
                <a:solidFill>
                  <a:srgbClr val="DADADA"/>
                </a:solidFill>
                <a:latin typeface="Tahoma"/>
                <a:cs typeface="Tahoma"/>
              </a:rPr>
              <a:t>N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4110528" y="5393066"/>
            <a:ext cx="14351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5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3974470" y="5393066"/>
            <a:ext cx="13589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510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3148811" y="5393066"/>
            <a:ext cx="13589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5" dirty="0">
                <a:solidFill>
                  <a:srgbClr val="DADADA"/>
                </a:solidFill>
                <a:latin typeface="Tahoma"/>
                <a:cs typeface="Tahoma"/>
              </a:rPr>
              <a:t>G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2561713" y="5393066"/>
            <a:ext cx="11874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2657734" y="5393066"/>
            <a:ext cx="16700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860">
              <a:lnSpc>
                <a:spcPts val="1875"/>
              </a:lnSpc>
            </a:pPr>
            <a:r>
              <a:rPr sz="1600" spc="-15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2804038" y="5393066"/>
            <a:ext cx="14605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685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R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2950620" y="5393066"/>
            <a:ext cx="12192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C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3072623" y="5393066"/>
            <a:ext cx="7620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3334710" y="3017148"/>
            <a:ext cx="15684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5" dirty="0">
                <a:solidFill>
                  <a:srgbClr val="DADADA"/>
                </a:solidFill>
                <a:latin typeface="Tahoma"/>
                <a:cs typeface="Tahoma"/>
              </a:rPr>
              <a:t>M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2999110" y="3017148"/>
            <a:ext cx="13589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335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C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3134994" y="3017148"/>
            <a:ext cx="7620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3194182" y="3017148"/>
            <a:ext cx="13906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510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3781128" y="3952885"/>
            <a:ext cx="14351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5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3662150" y="3952885"/>
            <a:ext cx="11874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3526704" y="3952885"/>
            <a:ext cx="13589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5" dirty="0">
                <a:solidFill>
                  <a:srgbClr val="DADADA"/>
                </a:solidFill>
                <a:latin typeface="Tahoma"/>
                <a:cs typeface="Tahoma"/>
              </a:rPr>
              <a:t>N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3412416" y="3952885"/>
            <a:ext cx="123189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E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2801136" y="3952885"/>
            <a:ext cx="12192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C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2901574" y="3952885"/>
            <a:ext cx="9779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955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2999328" y="3952885"/>
            <a:ext cx="13589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5" dirty="0">
                <a:solidFill>
                  <a:srgbClr val="DADADA"/>
                </a:solidFill>
                <a:latin typeface="Tahoma"/>
                <a:cs typeface="Tahoma"/>
              </a:rPr>
              <a:t>N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3134774" y="3952885"/>
            <a:ext cx="12192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3242950" y="3952885"/>
            <a:ext cx="17018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335">
              <a:lnSpc>
                <a:spcPts val="1875"/>
              </a:lnSpc>
            </a:pPr>
            <a:r>
              <a:rPr sz="1600" spc="-15" dirty="0">
                <a:solidFill>
                  <a:srgbClr val="DADADA"/>
                </a:solidFill>
                <a:latin typeface="Tahoma"/>
                <a:cs typeface="Tahoma"/>
              </a:rPr>
              <a:t>M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2688384" y="3952885"/>
            <a:ext cx="11620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S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2566285" y="3952885"/>
            <a:ext cx="12192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2439817" y="3952885"/>
            <a:ext cx="126364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R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2320837" y="3952885"/>
            <a:ext cx="11874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3493099" y="3521592"/>
            <a:ext cx="15684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5" dirty="0">
                <a:solidFill>
                  <a:srgbClr val="DADADA"/>
                </a:solidFill>
                <a:latin typeface="Tahoma"/>
                <a:cs typeface="Tahoma"/>
              </a:rPr>
              <a:t>M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3633094" y="3521592"/>
            <a:ext cx="129539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40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E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3764455" y="3521592"/>
            <a:ext cx="13589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5" dirty="0">
                <a:solidFill>
                  <a:srgbClr val="DADADA"/>
                </a:solidFill>
                <a:latin typeface="Tahoma"/>
                <a:cs typeface="Tahoma"/>
              </a:rPr>
              <a:t>N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4018879" y="3521592"/>
            <a:ext cx="14351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5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3876933" y="3521592"/>
            <a:ext cx="14160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860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2900120" y="3521592"/>
            <a:ext cx="11239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P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2999110" y="3521592"/>
            <a:ext cx="12446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P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3124029" y="3521592"/>
            <a:ext cx="14351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5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3369476" y="3521592"/>
            <a:ext cx="12192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3268904" y="3521592"/>
            <a:ext cx="10096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L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3177512" y="2512703"/>
            <a:ext cx="15684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5" dirty="0">
                <a:solidFill>
                  <a:srgbClr val="DADADA"/>
                </a:solidFill>
                <a:latin typeface="Tahoma"/>
                <a:cs typeface="Tahoma"/>
              </a:rPr>
              <a:t>M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3334579" y="2512703"/>
            <a:ext cx="11430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E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3584313" y="2512703"/>
            <a:ext cx="11874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3681862" y="2512703"/>
            <a:ext cx="16510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955">
              <a:lnSpc>
                <a:spcPts val="1875"/>
              </a:lnSpc>
            </a:pPr>
            <a:r>
              <a:rPr sz="1600" spc="-15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2397127" y="3521592"/>
            <a:ext cx="13589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5" dirty="0">
                <a:solidFill>
                  <a:srgbClr val="DADADA"/>
                </a:solidFill>
                <a:latin typeface="Tahoma"/>
                <a:cs typeface="Tahoma"/>
              </a:rPr>
              <a:t>N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2511430" y="3521592"/>
            <a:ext cx="13970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955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2651552" y="3521592"/>
            <a:ext cx="126364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R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2755269" y="3521592"/>
            <a:ext cx="14478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225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2316358" y="3521592"/>
            <a:ext cx="8064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445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3438021" y="2512703"/>
            <a:ext cx="14668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795">
              <a:lnSpc>
                <a:spcPts val="1875"/>
              </a:lnSpc>
            </a:pPr>
            <a:r>
              <a:rPr sz="1600" spc="-15" dirty="0">
                <a:solidFill>
                  <a:srgbClr val="DADADA"/>
                </a:solidFill>
                <a:latin typeface="Tahoma"/>
                <a:cs typeface="Tahoma"/>
              </a:rPr>
              <a:t>N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2145673" y="1446265"/>
            <a:ext cx="6268720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93140">
              <a:lnSpc>
                <a:spcPct val="100000"/>
              </a:lnSpc>
            </a:pPr>
            <a:r>
              <a:rPr sz="2800" spc="-30" dirty="0" err="1" smtClean="0">
                <a:solidFill>
                  <a:srgbClr val="FF9900"/>
                </a:solidFill>
                <a:latin typeface="Arial"/>
                <a:cs typeface="Arial"/>
              </a:rPr>
              <a:t>R</a:t>
            </a:r>
            <a:r>
              <a:rPr sz="2800" spc="-10" dirty="0" err="1" smtClean="0">
                <a:solidFill>
                  <a:srgbClr val="FF9900"/>
                </a:solidFill>
                <a:latin typeface="Arial"/>
                <a:cs typeface="Arial"/>
              </a:rPr>
              <a:t>is</a:t>
            </a:r>
            <a:r>
              <a:rPr lang="it-IT" sz="2800" spc="-10" dirty="0" smtClean="0">
                <a:solidFill>
                  <a:srgbClr val="FF9900"/>
                </a:solidFill>
                <a:latin typeface="Arial"/>
                <a:cs typeface="Arial"/>
              </a:rPr>
              <a:t>ku </a:t>
            </a:r>
            <a:r>
              <a:rPr sz="2800" spc="-30" dirty="0" smtClean="0">
                <a:solidFill>
                  <a:srgbClr val="FF9900"/>
                </a:solidFill>
                <a:latin typeface="Arial"/>
                <a:cs typeface="Arial"/>
              </a:rPr>
              <a:t>M</a:t>
            </a:r>
            <a:r>
              <a:rPr sz="2800" spc="-20" dirty="0" smtClean="0">
                <a:solidFill>
                  <a:srgbClr val="FF9900"/>
                </a:solidFill>
                <a:latin typeface="Arial"/>
                <a:cs typeface="Arial"/>
              </a:rPr>
              <a:t>e</a:t>
            </a:r>
            <a:r>
              <a:rPr lang="it-IT" sz="2800" spc="-20" dirty="0" smtClean="0">
                <a:solidFill>
                  <a:srgbClr val="FF9900"/>
                </a:solidFill>
                <a:latin typeface="Arial"/>
                <a:cs typeface="Arial"/>
              </a:rPr>
              <a:t>k</a:t>
            </a:r>
            <a:r>
              <a:rPr sz="2800" spc="-15" dirty="0" err="1" smtClean="0">
                <a:solidFill>
                  <a:srgbClr val="FF9900"/>
                </a:solidFill>
                <a:latin typeface="Arial"/>
                <a:cs typeface="Arial"/>
              </a:rPr>
              <a:t>ani</a:t>
            </a:r>
            <a:r>
              <a:rPr lang="it-IT" sz="2800" spc="-15" dirty="0" smtClean="0">
                <a:solidFill>
                  <a:srgbClr val="FF9900"/>
                </a:solidFill>
                <a:latin typeface="Arial"/>
                <a:cs typeface="Arial"/>
              </a:rPr>
              <a:t>k</a:t>
            </a:r>
            <a:r>
              <a:rPr sz="2800" spc="5" dirty="0" smtClean="0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9900"/>
                </a:solidFill>
                <a:latin typeface="Arial"/>
                <a:cs typeface="Arial"/>
              </a:rPr>
              <a:t>-</a:t>
            </a:r>
            <a:r>
              <a:rPr sz="2800" spc="5" dirty="0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lang="it-IT" sz="2800" spc="5" dirty="0" smtClean="0">
                <a:solidFill>
                  <a:srgbClr val="FF9900"/>
                </a:solidFill>
                <a:latin typeface="Arial"/>
                <a:cs typeface="Arial"/>
              </a:rPr>
              <a:t>shembuj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2397127" y="2512703"/>
            <a:ext cx="15684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5" dirty="0">
                <a:solidFill>
                  <a:srgbClr val="DADADA"/>
                </a:solidFill>
                <a:latin typeface="Tahoma"/>
                <a:cs typeface="Tahoma"/>
              </a:rPr>
              <a:t>M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2316358" y="2512703"/>
            <a:ext cx="8064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445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138" name="object 138"/>
          <p:cNvSpPr/>
          <p:nvPr/>
        </p:nvSpPr>
        <p:spPr>
          <a:xfrm>
            <a:off x="2320933" y="2702804"/>
            <a:ext cx="1527175" cy="0"/>
          </a:xfrm>
          <a:custGeom>
            <a:avLst/>
            <a:gdLst/>
            <a:ahLst/>
            <a:cxnLst/>
            <a:rect l="l" t="t" r="r" b="b"/>
            <a:pathLst>
              <a:path w="1527175">
                <a:moveTo>
                  <a:pt x="0" y="0"/>
                </a:moveTo>
                <a:lnTo>
                  <a:pt x="1527047" y="0"/>
                </a:lnTo>
              </a:path>
            </a:pathLst>
          </a:custGeom>
          <a:ln w="11937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2221873" y="2424673"/>
            <a:ext cx="3291839" cy="3505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2145673" y="2349998"/>
            <a:ext cx="3291840" cy="349250"/>
          </a:xfrm>
          <a:custGeom>
            <a:avLst/>
            <a:gdLst/>
            <a:ahLst/>
            <a:cxnLst/>
            <a:rect l="l" t="t" r="r" b="b"/>
            <a:pathLst>
              <a:path w="3291840" h="349250">
                <a:moveTo>
                  <a:pt x="0" y="348995"/>
                </a:moveTo>
                <a:lnTo>
                  <a:pt x="3291839" y="348995"/>
                </a:lnTo>
                <a:lnTo>
                  <a:pt x="3291839" y="0"/>
                </a:lnTo>
                <a:lnTo>
                  <a:pt x="0" y="0"/>
                </a:lnTo>
                <a:lnTo>
                  <a:pt x="0" y="348995"/>
                </a:lnTo>
                <a:close/>
              </a:path>
            </a:pathLst>
          </a:custGeom>
          <a:solidFill>
            <a:srgbClr val="FFCC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2145673" y="2348473"/>
            <a:ext cx="3291840" cy="350520"/>
          </a:xfrm>
          <a:custGeom>
            <a:avLst/>
            <a:gdLst/>
            <a:ahLst/>
            <a:cxnLst/>
            <a:rect l="l" t="t" r="r" b="b"/>
            <a:pathLst>
              <a:path w="3291840" h="350519">
                <a:moveTo>
                  <a:pt x="0" y="350519"/>
                </a:moveTo>
                <a:lnTo>
                  <a:pt x="3291839" y="350519"/>
                </a:lnTo>
                <a:lnTo>
                  <a:pt x="3291839" y="0"/>
                </a:lnTo>
                <a:lnTo>
                  <a:pt x="0" y="0"/>
                </a:lnTo>
                <a:lnTo>
                  <a:pt x="0" y="350519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2320933" y="3711692"/>
            <a:ext cx="1841500" cy="0"/>
          </a:xfrm>
          <a:custGeom>
            <a:avLst/>
            <a:gdLst/>
            <a:ahLst/>
            <a:cxnLst/>
            <a:rect l="l" t="t" r="r" b="b"/>
            <a:pathLst>
              <a:path w="1841500">
                <a:moveTo>
                  <a:pt x="0" y="0"/>
                </a:moveTo>
                <a:lnTo>
                  <a:pt x="1840991" y="0"/>
                </a:lnTo>
              </a:path>
            </a:pathLst>
          </a:custGeom>
          <a:ln w="11937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2221873" y="3433562"/>
            <a:ext cx="3291839" cy="34899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2145673" y="3357362"/>
            <a:ext cx="3291840" cy="349250"/>
          </a:xfrm>
          <a:custGeom>
            <a:avLst/>
            <a:gdLst/>
            <a:ahLst/>
            <a:cxnLst/>
            <a:rect l="l" t="t" r="r" b="b"/>
            <a:pathLst>
              <a:path w="3291840" h="349250">
                <a:moveTo>
                  <a:pt x="0" y="348995"/>
                </a:moveTo>
                <a:lnTo>
                  <a:pt x="3291839" y="348995"/>
                </a:lnTo>
                <a:lnTo>
                  <a:pt x="3291839" y="0"/>
                </a:lnTo>
                <a:lnTo>
                  <a:pt x="0" y="0"/>
                </a:lnTo>
                <a:lnTo>
                  <a:pt x="0" y="348995"/>
                </a:lnTo>
                <a:close/>
              </a:path>
            </a:pathLst>
          </a:custGeom>
          <a:solidFill>
            <a:srgbClr val="FFCC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2145673" y="3357362"/>
            <a:ext cx="3291840" cy="349250"/>
          </a:xfrm>
          <a:custGeom>
            <a:avLst/>
            <a:gdLst/>
            <a:ahLst/>
            <a:cxnLst/>
            <a:rect l="l" t="t" r="r" b="b"/>
            <a:pathLst>
              <a:path w="3291840" h="349250">
                <a:moveTo>
                  <a:pt x="0" y="348995"/>
                </a:moveTo>
                <a:lnTo>
                  <a:pt x="3291839" y="348995"/>
                </a:lnTo>
                <a:lnTo>
                  <a:pt x="3291839" y="0"/>
                </a:lnTo>
                <a:lnTo>
                  <a:pt x="0" y="0"/>
                </a:lnTo>
                <a:lnTo>
                  <a:pt x="0" y="348995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2320933" y="4142983"/>
            <a:ext cx="1603375" cy="0"/>
          </a:xfrm>
          <a:custGeom>
            <a:avLst/>
            <a:gdLst/>
            <a:ahLst/>
            <a:cxnLst/>
            <a:rect l="l" t="t" r="r" b="b"/>
            <a:pathLst>
              <a:path w="1603375">
                <a:moveTo>
                  <a:pt x="0" y="0"/>
                </a:moveTo>
                <a:lnTo>
                  <a:pt x="1603247" y="0"/>
                </a:lnTo>
              </a:path>
            </a:pathLst>
          </a:custGeom>
          <a:ln w="11937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2221873" y="3864854"/>
            <a:ext cx="3291839" cy="34899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2145673" y="3788654"/>
            <a:ext cx="3291840" cy="349250"/>
          </a:xfrm>
          <a:custGeom>
            <a:avLst/>
            <a:gdLst/>
            <a:ahLst/>
            <a:cxnLst/>
            <a:rect l="l" t="t" r="r" b="b"/>
            <a:pathLst>
              <a:path w="3291840" h="349250">
                <a:moveTo>
                  <a:pt x="0" y="348995"/>
                </a:moveTo>
                <a:lnTo>
                  <a:pt x="3291839" y="348995"/>
                </a:lnTo>
                <a:lnTo>
                  <a:pt x="3291839" y="0"/>
                </a:lnTo>
                <a:lnTo>
                  <a:pt x="0" y="0"/>
                </a:lnTo>
                <a:lnTo>
                  <a:pt x="0" y="348995"/>
                </a:lnTo>
                <a:close/>
              </a:path>
            </a:pathLst>
          </a:custGeom>
          <a:solidFill>
            <a:srgbClr val="FFCC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2145673" y="3788654"/>
            <a:ext cx="3291840" cy="349250"/>
          </a:xfrm>
          <a:custGeom>
            <a:avLst/>
            <a:gdLst/>
            <a:ahLst/>
            <a:cxnLst/>
            <a:rect l="l" t="t" r="r" b="b"/>
            <a:pathLst>
              <a:path w="3291840" h="349250">
                <a:moveTo>
                  <a:pt x="0" y="348995"/>
                </a:moveTo>
                <a:lnTo>
                  <a:pt x="3291839" y="348995"/>
                </a:lnTo>
                <a:lnTo>
                  <a:pt x="3291839" y="0"/>
                </a:lnTo>
                <a:lnTo>
                  <a:pt x="0" y="0"/>
                </a:lnTo>
                <a:lnTo>
                  <a:pt x="0" y="348995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2320933" y="3207248"/>
            <a:ext cx="1681480" cy="0"/>
          </a:xfrm>
          <a:custGeom>
            <a:avLst/>
            <a:gdLst/>
            <a:ahLst/>
            <a:cxnLst/>
            <a:rect l="l" t="t" r="r" b="b"/>
            <a:pathLst>
              <a:path w="1681479">
                <a:moveTo>
                  <a:pt x="0" y="0"/>
                </a:moveTo>
                <a:lnTo>
                  <a:pt x="1680971" y="0"/>
                </a:lnTo>
              </a:path>
            </a:pathLst>
          </a:custGeom>
          <a:ln w="11937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2221873" y="2929117"/>
            <a:ext cx="3291839" cy="34899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2145673" y="2852917"/>
            <a:ext cx="3291840" cy="349250"/>
          </a:xfrm>
          <a:custGeom>
            <a:avLst/>
            <a:gdLst/>
            <a:ahLst/>
            <a:cxnLst/>
            <a:rect l="l" t="t" r="r" b="b"/>
            <a:pathLst>
              <a:path w="3291840" h="349250">
                <a:moveTo>
                  <a:pt x="0" y="348995"/>
                </a:moveTo>
                <a:lnTo>
                  <a:pt x="3291839" y="348995"/>
                </a:lnTo>
                <a:lnTo>
                  <a:pt x="3291839" y="0"/>
                </a:lnTo>
                <a:lnTo>
                  <a:pt x="0" y="0"/>
                </a:lnTo>
                <a:lnTo>
                  <a:pt x="0" y="348995"/>
                </a:lnTo>
                <a:close/>
              </a:path>
            </a:pathLst>
          </a:custGeom>
          <a:solidFill>
            <a:srgbClr val="FFCC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2145673" y="2852917"/>
            <a:ext cx="3291840" cy="349250"/>
          </a:xfrm>
          <a:custGeom>
            <a:avLst/>
            <a:gdLst/>
            <a:ahLst/>
            <a:cxnLst/>
            <a:rect l="l" t="t" r="r" b="b"/>
            <a:pathLst>
              <a:path w="3291840" h="349250">
                <a:moveTo>
                  <a:pt x="0" y="348995"/>
                </a:moveTo>
                <a:lnTo>
                  <a:pt x="3291839" y="348995"/>
                </a:lnTo>
                <a:lnTo>
                  <a:pt x="3291839" y="0"/>
                </a:lnTo>
                <a:lnTo>
                  <a:pt x="0" y="0"/>
                </a:lnTo>
                <a:lnTo>
                  <a:pt x="0" y="348995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2320933" y="5583170"/>
            <a:ext cx="1932939" cy="0"/>
          </a:xfrm>
          <a:custGeom>
            <a:avLst/>
            <a:gdLst/>
            <a:ahLst/>
            <a:cxnLst/>
            <a:rect l="l" t="t" r="r" b="b"/>
            <a:pathLst>
              <a:path w="1932939">
                <a:moveTo>
                  <a:pt x="0" y="0"/>
                </a:moveTo>
                <a:lnTo>
                  <a:pt x="1932431" y="0"/>
                </a:lnTo>
              </a:path>
            </a:pathLst>
          </a:custGeom>
          <a:ln w="11937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2221873" y="5305040"/>
            <a:ext cx="3291839" cy="34899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2145673" y="5228840"/>
            <a:ext cx="3291840" cy="349250"/>
          </a:xfrm>
          <a:custGeom>
            <a:avLst/>
            <a:gdLst/>
            <a:ahLst/>
            <a:cxnLst/>
            <a:rect l="l" t="t" r="r" b="b"/>
            <a:pathLst>
              <a:path w="3291840" h="349250">
                <a:moveTo>
                  <a:pt x="0" y="348995"/>
                </a:moveTo>
                <a:lnTo>
                  <a:pt x="3291839" y="348995"/>
                </a:lnTo>
                <a:lnTo>
                  <a:pt x="3291839" y="0"/>
                </a:lnTo>
                <a:lnTo>
                  <a:pt x="0" y="0"/>
                </a:lnTo>
                <a:lnTo>
                  <a:pt x="0" y="348995"/>
                </a:lnTo>
                <a:close/>
              </a:path>
            </a:pathLst>
          </a:custGeom>
          <a:solidFill>
            <a:srgbClr val="FFCC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2145673" y="5228840"/>
            <a:ext cx="3291840" cy="349250"/>
          </a:xfrm>
          <a:custGeom>
            <a:avLst/>
            <a:gdLst/>
            <a:ahLst/>
            <a:cxnLst/>
            <a:rect l="l" t="t" r="r" b="b"/>
            <a:pathLst>
              <a:path w="3291840" h="349250">
                <a:moveTo>
                  <a:pt x="0" y="348995"/>
                </a:moveTo>
                <a:lnTo>
                  <a:pt x="3291839" y="348995"/>
                </a:lnTo>
                <a:lnTo>
                  <a:pt x="3291839" y="0"/>
                </a:lnTo>
                <a:lnTo>
                  <a:pt x="0" y="0"/>
                </a:lnTo>
                <a:lnTo>
                  <a:pt x="0" y="348995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2320933" y="7096501"/>
            <a:ext cx="1925320" cy="0"/>
          </a:xfrm>
          <a:custGeom>
            <a:avLst/>
            <a:gdLst/>
            <a:ahLst/>
            <a:cxnLst/>
            <a:rect l="l" t="t" r="r" b="b"/>
            <a:pathLst>
              <a:path w="1925320">
                <a:moveTo>
                  <a:pt x="0" y="0"/>
                </a:moveTo>
                <a:lnTo>
                  <a:pt x="1924811" y="0"/>
                </a:lnTo>
              </a:path>
            </a:pathLst>
          </a:custGeom>
          <a:ln w="11937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2221873" y="6818372"/>
            <a:ext cx="3291839" cy="34899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2145673" y="6742172"/>
            <a:ext cx="3291840" cy="349250"/>
          </a:xfrm>
          <a:custGeom>
            <a:avLst/>
            <a:gdLst/>
            <a:ahLst/>
            <a:cxnLst/>
            <a:rect l="l" t="t" r="r" b="b"/>
            <a:pathLst>
              <a:path w="3291840" h="349250">
                <a:moveTo>
                  <a:pt x="0" y="348995"/>
                </a:moveTo>
                <a:lnTo>
                  <a:pt x="3291839" y="348995"/>
                </a:lnTo>
                <a:lnTo>
                  <a:pt x="3291839" y="0"/>
                </a:lnTo>
                <a:lnTo>
                  <a:pt x="0" y="0"/>
                </a:lnTo>
                <a:lnTo>
                  <a:pt x="0" y="348995"/>
                </a:lnTo>
                <a:close/>
              </a:path>
            </a:pathLst>
          </a:custGeom>
          <a:solidFill>
            <a:srgbClr val="FFCC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2145673" y="6742172"/>
            <a:ext cx="3291840" cy="349250"/>
          </a:xfrm>
          <a:custGeom>
            <a:avLst/>
            <a:gdLst/>
            <a:ahLst/>
            <a:cxnLst/>
            <a:rect l="l" t="t" r="r" b="b"/>
            <a:pathLst>
              <a:path w="3291840" h="349250">
                <a:moveTo>
                  <a:pt x="0" y="348995"/>
                </a:moveTo>
                <a:lnTo>
                  <a:pt x="3291839" y="348995"/>
                </a:lnTo>
                <a:lnTo>
                  <a:pt x="3291839" y="0"/>
                </a:lnTo>
                <a:lnTo>
                  <a:pt x="0" y="0"/>
                </a:lnTo>
                <a:lnTo>
                  <a:pt x="0" y="348995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2320933" y="6086090"/>
            <a:ext cx="521334" cy="0"/>
          </a:xfrm>
          <a:custGeom>
            <a:avLst/>
            <a:gdLst/>
            <a:ahLst/>
            <a:cxnLst/>
            <a:rect l="l" t="t" r="r" b="b"/>
            <a:pathLst>
              <a:path w="521335">
                <a:moveTo>
                  <a:pt x="0" y="0"/>
                </a:moveTo>
                <a:lnTo>
                  <a:pt x="521207" y="0"/>
                </a:lnTo>
              </a:path>
            </a:pathLst>
          </a:custGeom>
          <a:ln w="11937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2221873" y="5807959"/>
            <a:ext cx="3291839" cy="34899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2145673" y="5731759"/>
            <a:ext cx="3291840" cy="349250"/>
          </a:xfrm>
          <a:custGeom>
            <a:avLst/>
            <a:gdLst/>
            <a:ahLst/>
            <a:cxnLst/>
            <a:rect l="l" t="t" r="r" b="b"/>
            <a:pathLst>
              <a:path w="3291840" h="349250">
                <a:moveTo>
                  <a:pt x="0" y="348995"/>
                </a:moveTo>
                <a:lnTo>
                  <a:pt x="3291839" y="348995"/>
                </a:lnTo>
                <a:lnTo>
                  <a:pt x="3291839" y="0"/>
                </a:lnTo>
                <a:lnTo>
                  <a:pt x="0" y="0"/>
                </a:lnTo>
                <a:lnTo>
                  <a:pt x="0" y="348995"/>
                </a:lnTo>
                <a:close/>
              </a:path>
            </a:pathLst>
          </a:custGeom>
          <a:solidFill>
            <a:srgbClr val="FFCC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2145673" y="5731759"/>
            <a:ext cx="3291840" cy="349250"/>
          </a:xfrm>
          <a:custGeom>
            <a:avLst/>
            <a:gdLst/>
            <a:ahLst/>
            <a:cxnLst/>
            <a:rect l="l" t="t" r="r" b="b"/>
            <a:pathLst>
              <a:path w="3291840" h="349250">
                <a:moveTo>
                  <a:pt x="0" y="348995"/>
                </a:moveTo>
                <a:lnTo>
                  <a:pt x="3291839" y="348995"/>
                </a:lnTo>
                <a:lnTo>
                  <a:pt x="3291839" y="0"/>
                </a:lnTo>
                <a:lnTo>
                  <a:pt x="0" y="0"/>
                </a:lnTo>
                <a:lnTo>
                  <a:pt x="0" y="348995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2320933" y="6590534"/>
            <a:ext cx="1434465" cy="0"/>
          </a:xfrm>
          <a:custGeom>
            <a:avLst/>
            <a:gdLst/>
            <a:ahLst/>
            <a:cxnLst/>
            <a:rect l="l" t="t" r="r" b="b"/>
            <a:pathLst>
              <a:path w="1434464">
                <a:moveTo>
                  <a:pt x="0" y="0"/>
                </a:moveTo>
                <a:lnTo>
                  <a:pt x="1434083" y="0"/>
                </a:lnTo>
              </a:path>
            </a:pathLst>
          </a:custGeom>
          <a:ln w="11937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2221873" y="6313927"/>
            <a:ext cx="3291839" cy="34899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2145673" y="6237727"/>
            <a:ext cx="3291840" cy="349250"/>
          </a:xfrm>
          <a:custGeom>
            <a:avLst/>
            <a:gdLst/>
            <a:ahLst/>
            <a:cxnLst/>
            <a:rect l="l" t="t" r="r" b="b"/>
            <a:pathLst>
              <a:path w="3291840" h="349250">
                <a:moveTo>
                  <a:pt x="0" y="348995"/>
                </a:moveTo>
                <a:lnTo>
                  <a:pt x="3291839" y="348995"/>
                </a:lnTo>
                <a:lnTo>
                  <a:pt x="3291839" y="0"/>
                </a:lnTo>
                <a:lnTo>
                  <a:pt x="0" y="0"/>
                </a:lnTo>
                <a:lnTo>
                  <a:pt x="0" y="348995"/>
                </a:lnTo>
                <a:close/>
              </a:path>
            </a:pathLst>
          </a:custGeom>
          <a:solidFill>
            <a:srgbClr val="FFCC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2145673" y="6237727"/>
            <a:ext cx="3291840" cy="349250"/>
          </a:xfrm>
          <a:custGeom>
            <a:avLst/>
            <a:gdLst/>
            <a:ahLst/>
            <a:cxnLst/>
            <a:rect l="l" t="t" r="r" b="b"/>
            <a:pathLst>
              <a:path w="3291840" h="349250">
                <a:moveTo>
                  <a:pt x="0" y="348995"/>
                </a:moveTo>
                <a:lnTo>
                  <a:pt x="3291839" y="348995"/>
                </a:lnTo>
                <a:lnTo>
                  <a:pt x="3291839" y="0"/>
                </a:lnTo>
                <a:lnTo>
                  <a:pt x="0" y="0"/>
                </a:lnTo>
                <a:lnTo>
                  <a:pt x="0" y="348995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2320933" y="5125970"/>
            <a:ext cx="2098675" cy="0"/>
          </a:xfrm>
          <a:custGeom>
            <a:avLst/>
            <a:gdLst/>
            <a:ahLst/>
            <a:cxnLst/>
            <a:rect l="l" t="t" r="r" b="b"/>
            <a:pathLst>
              <a:path w="2098675">
                <a:moveTo>
                  <a:pt x="0" y="0"/>
                </a:moveTo>
                <a:lnTo>
                  <a:pt x="2098547" y="0"/>
                </a:lnTo>
              </a:path>
            </a:pathLst>
          </a:custGeom>
          <a:ln w="11937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2221873" y="4847840"/>
            <a:ext cx="3291839" cy="34899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2145673" y="4771640"/>
            <a:ext cx="3291840" cy="349250"/>
          </a:xfrm>
          <a:custGeom>
            <a:avLst/>
            <a:gdLst/>
            <a:ahLst/>
            <a:cxnLst/>
            <a:rect l="l" t="t" r="r" b="b"/>
            <a:pathLst>
              <a:path w="3291840" h="349250">
                <a:moveTo>
                  <a:pt x="0" y="348995"/>
                </a:moveTo>
                <a:lnTo>
                  <a:pt x="3291839" y="348995"/>
                </a:lnTo>
                <a:lnTo>
                  <a:pt x="3291839" y="0"/>
                </a:lnTo>
                <a:lnTo>
                  <a:pt x="0" y="0"/>
                </a:lnTo>
                <a:lnTo>
                  <a:pt x="0" y="348995"/>
                </a:lnTo>
                <a:close/>
              </a:path>
            </a:pathLst>
          </a:custGeom>
          <a:solidFill>
            <a:srgbClr val="FFCC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2145673" y="4771640"/>
            <a:ext cx="3291840" cy="349250"/>
          </a:xfrm>
          <a:custGeom>
            <a:avLst/>
            <a:gdLst/>
            <a:ahLst/>
            <a:cxnLst/>
            <a:rect l="l" t="t" r="r" b="b"/>
            <a:pathLst>
              <a:path w="3291840" h="349250">
                <a:moveTo>
                  <a:pt x="0" y="348995"/>
                </a:moveTo>
                <a:lnTo>
                  <a:pt x="3291839" y="348995"/>
                </a:lnTo>
                <a:lnTo>
                  <a:pt x="3291839" y="0"/>
                </a:lnTo>
                <a:lnTo>
                  <a:pt x="0" y="0"/>
                </a:lnTo>
                <a:lnTo>
                  <a:pt x="0" y="348995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2320933" y="4636765"/>
            <a:ext cx="1156970" cy="0"/>
          </a:xfrm>
          <a:custGeom>
            <a:avLst/>
            <a:gdLst/>
            <a:ahLst/>
            <a:cxnLst/>
            <a:rect l="l" t="t" r="r" b="b"/>
            <a:pathLst>
              <a:path w="1156970">
                <a:moveTo>
                  <a:pt x="0" y="0"/>
                </a:moveTo>
                <a:lnTo>
                  <a:pt x="1156715" y="0"/>
                </a:lnTo>
              </a:path>
            </a:pathLst>
          </a:custGeom>
          <a:ln w="11937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2221873" y="4358635"/>
            <a:ext cx="3291839" cy="34899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2145673" y="4282435"/>
            <a:ext cx="3291840" cy="349250"/>
          </a:xfrm>
          <a:custGeom>
            <a:avLst/>
            <a:gdLst/>
            <a:ahLst/>
            <a:cxnLst/>
            <a:rect l="l" t="t" r="r" b="b"/>
            <a:pathLst>
              <a:path w="3291840" h="349250">
                <a:moveTo>
                  <a:pt x="0" y="348995"/>
                </a:moveTo>
                <a:lnTo>
                  <a:pt x="3291839" y="348995"/>
                </a:lnTo>
                <a:lnTo>
                  <a:pt x="3291839" y="0"/>
                </a:lnTo>
                <a:lnTo>
                  <a:pt x="0" y="0"/>
                </a:lnTo>
                <a:lnTo>
                  <a:pt x="0" y="348995"/>
                </a:lnTo>
                <a:close/>
              </a:path>
            </a:pathLst>
          </a:custGeom>
          <a:solidFill>
            <a:srgbClr val="FFCC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2145673" y="4282435"/>
            <a:ext cx="3291840" cy="349250"/>
          </a:xfrm>
          <a:custGeom>
            <a:avLst/>
            <a:gdLst/>
            <a:ahLst/>
            <a:cxnLst/>
            <a:rect l="l" t="t" r="r" b="b"/>
            <a:pathLst>
              <a:path w="3291840" h="349250">
                <a:moveTo>
                  <a:pt x="0" y="348995"/>
                </a:moveTo>
                <a:lnTo>
                  <a:pt x="3291839" y="348995"/>
                </a:lnTo>
                <a:lnTo>
                  <a:pt x="3291839" y="0"/>
                </a:lnTo>
                <a:lnTo>
                  <a:pt x="0" y="0"/>
                </a:lnTo>
                <a:lnTo>
                  <a:pt x="0" y="348995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 txBox="1"/>
          <p:nvPr/>
        </p:nvSpPr>
        <p:spPr>
          <a:xfrm>
            <a:off x="2231937" y="2423803"/>
            <a:ext cx="2962363" cy="43532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it-IT" sz="1600" u="sng" spc="-10" dirty="0" smtClean="0">
                <a:latin typeface="Tahoma"/>
                <a:cs typeface="Tahoma"/>
              </a:rPr>
              <a:t>BLLOKIMI MIDIS MATERIALEVE</a:t>
            </a:r>
            <a:endParaRPr sz="16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9"/>
              </a:spcBef>
            </a:pPr>
            <a:endParaRPr sz="17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lang="it-IT" sz="1600" u="sng" spc="-15" dirty="0" smtClean="0">
                <a:latin typeface="Tahoma"/>
                <a:cs typeface="Tahoma"/>
              </a:rPr>
              <a:t>COPTIMI</a:t>
            </a:r>
            <a:endParaRPr sz="1600" dirty="0">
              <a:latin typeface="Tahoma"/>
              <a:cs typeface="Tahoma"/>
            </a:endParaRPr>
          </a:p>
          <a:p>
            <a:pPr marL="12700" marR="261620">
              <a:lnSpc>
                <a:spcPct val="176900"/>
              </a:lnSpc>
              <a:spcBef>
                <a:spcPts val="575"/>
              </a:spcBef>
            </a:pPr>
            <a:r>
              <a:rPr lang="it-IT" sz="1600" u="sng" spc="-10" dirty="0" smtClean="0">
                <a:latin typeface="Tahoma"/>
                <a:cs typeface="Tahoma"/>
              </a:rPr>
              <a:t>KAPJA NE KURTH</a:t>
            </a:r>
            <a:endParaRPr lang="it-IT" sz="1600" dirty="0" smtClean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3"/>
              </a:spcBef>
            </a:pPr>
            <a:endParaRPr sz="17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lang="it-IT" sz="1600" u="sng" spc="-15" dirty="0" smtClean="0">
                <a:latin typeface="Tahoma"/>
                <a:cs typeface="Tahoma"/>
              </a:rPr>
              <a:t>FLUTURIMI I MATERIALEVE</a:t>
            </a:r>
            <a:endParaRPr sz="1600" dirty="0">
              <a:latin typeface="Tahoma"/>
              <a:cs typeface="Tahoma"/>
            </a:endParaRPr>
          </a:p>
          <a:p>
            <a:pPr marL="12700" marR="5080">
              <a:lnSpc>
                <a:spcPct val="196900"/>
              </a:lnSpc>
              <a:spcBef>
                <a:spcPts val="70"/>
              </a:spcBef>
            </a:pPr>
            <a:r>
              <a:rPr lang="it-IT" sz="1600" u="sng" spc="-10" dirty="0" smtClean="0">
                <a:latin typeface="Tahoma"/>
                <a:cs typeface="Tahoma"/>
              </a:rPr>
              <a:t>FERKIMI – ABRASIONI PERDREDHJA</a:t>
            </a:r>
            <a:endParaRPr lang="it-IT" sz="1600" spc="-5" dirty="0" smtClean="0">
              <a:latin typeface="Times New Roman"/>
              <a:cs typeface="Times New Roman"/>
            </a:endParaRPr>
          </a:p>
          <a:p>
            <a:pPr marL="12700" marR="5080">
              <a:lnSpc>
                <a:spcPct val="196900"/>
              </a:lnSpc>
              <a:spcBef>
                <a:spcPts val="70"/>
              </a:spcBef>
            </a:pPr>
            <a:r>
              <a:rPr lang="it-IT" sz="1600" u="sng" spc="-20" dirty="0" smtClean="0">
                <a:latin typeface="Tahoma"/>
                <a:cs typeface="Tahoma"/>
              </a:rPr>
              <a:t>GODITJA</a:t>
            </a:r>
            <a:endParaRPr sz="1600" dirty="0">
              <a:latin typeface="Tahoma"/>
              <a:cs typeface="Tahoma"/>
            </a:endParaRPr>
          </a:p>
          <a:p>
            <a:pPr marL="12700" marR="177800">
              <a:lnSpc>
                <a:spcPts val="3979"/>
              </a:lnSpc>
              <a:spcBef>
                <a:spcPts val="465"/>
              </a:spcBef>
            </a:pPr>
            <a:r>
              <a:rPr lang="it-IT" sz="1600" u="sng" spc="-15" dirty="0" smtClean="0">
                <a:latin typeface="Tahoma"/>
                <a:cs typeface="Tahoma"/>
              </a:rPr>
              <a:t>SHPIMI NGA KONTAKTI</a:t>
            </a:r>
            <a:r>
              <a:rPr sz="1600" u="sng" spc="-10" dirty="0" smtClean="0">
                <a:latin typeface="Tahoma"/>
                <a:cs typeface="Tahoma"/>
              </a:rPr>
              <a:t> </a:t>
            </a:r>
            <a:r>
              <a:rPr lang="it-IT" sz="1600" u="sng" spc="-10" dirty="0" smtClean="0">
                <a:latin typeface="Tahoma"/>
                <a:cs typeface="Tahoma"/>
              </a:rPr>
              <a:t>PRERJA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179" name="object 179"/>
          <p:cNvSpPr txBox="1">
            <a:spLocks noGrp="1"/>
          </p:cNvSpPr>
          <p:nvPr>
            <p:ph type="title"/>
          </p:nvPr>
        </p:nvSpPr>
        <p:spPr>
          <a:xfrm>
            <a:off x="1955150" y="650036"/>
            <a:ext cx="678309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2900">
              <a:lnSpc>
                <a:spcPct val="100000"/>
              </a:lnSpc>
            </a:pPr>
            <a:r>
              <a:rPr lang="it-IT" b="0" spc="-15" dirty="0" smtClean="0"/>
              <a:t>FAKTORET KRYESORE TE RISKUT</a:t>
            </a:r>
            <a:endParaRPr b="0" spc="-20" dirty="0"/>
          </a:p>
        </p:txBody>
      </p:sp>
      <p:sp>
        <p:nvSpPr>
          <p:cNvPr id="180" name="Slide Number Placeholder 179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276999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FF0000"/>
                </a:solidFill>
              </a:rPr>
              <a:t>17</a:t>
            </a:fld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74657" y="1277101"/>
            <a:ext cx="8928100" cy="0"/>
          </a:xfrm>
          <a:custGeom>
            <a:avLst/>
            <a:gdLst/>
            <a:ahLst/>
            <a:cxnLst/>
            <a:rect l="l" t="t" r="r" b="b"/>
            <a:pathLst>
              <a:path w="8928100">
                <a:moveTo>
                  <a:pt x="0" y="0"/>
                </a:moveTo>
                <a:lnTo>
                  <a:pt x="8927588" y="0"/>
                </a:lnTo>
              </a:path>
            </a:pathLst>
          </a:custGeom>
          <a:ln w="507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432185" y="1732777"/>
            <a:ext cx="6009640" cy="556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72515">
              <a:lnSpc>
                <a:spcPct val="100000"/>
              </a:lnSpc>
            </a:pPr>
            <a:r>
              <a:rPr sz="2800" spc="-30" dirty="0">
                <a:solidFill>
                  <a:srgbClr val="FF9900"/>
                </a:solidFill>
                <a:latin typeface="Arial"/>
                <a:cs typeface="Arial"/>
              </a:rPr>
              <a:t>R</a:t>
            </a:r>
            <a:r>
              <a:rPr sz="2800" spc="-10" dirty="0">
                <a:solidFill>
                  <a:srgbClr val="FF9900"/>
                </a:solidFill>
                <a:latin typeface="Arial"/>
                <a:cs typeface="Arial"/>
              </a:rPr>
              <a:t>isc</a:t>
            </a:r>
            <a:r>
              <a:rPr sz="2800" spc="-15" dirty="0">
                <a:solidFill>
                  <a:srgbClr val="FF9900"/>
                </a:solidFill>
                <a:latin typeface="Arial"/>
                <a:cs typeface="Arial"/>
              </a:rPr>
              <a:t>hio</a:t>
            </a:r>
            <a:r>
              <a:rPr sz="2800" spc="5" dirty="0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sz="2800" spc="-30" dirty="0">
                <a:solidFill>
                  <a:srgbClr val="FF9900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FF9900"/>
                </a:solidFill>
                <a:latin typeface="Arial"/>
                <a:cs typeface="Arial"/>
              </a:rPr>
              <a:t>lettric</a:t>
            </a:r>
            <a:r>
              <a:rPr sz="2800" spc="-20" dirty="0">
                <a:solidFill>
                  <a:srgbClr val="FF9900"/>
                </a:solidFill>
                <a:latin typeface="Arial"/>
                <a:cs typeface="Arial"/>
              </a:rPr>
              <a:t>o</a:t>
            </a:r>
            <a:r>
              <a:rPr sz="2800" spc="5" dirty="0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9900"/>
                </a:solidFill>
                <a:latin typeface="Arial"/>
                <a:cs typeface="Arial"/>
              </a:rPr>
              <a:t>- </a:t>
            </a:r>
            <a:r>
              <a:rPr sz="2800" spc="-20" dirty="0">
                <a:solidFill>
                  <a:srgbClr val="FF9900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FF9900"/>
                </a:solidFill>
                <a:latin typeface="Arial"/>
                <a:cs typeface="Arial"/>
              </a:rPr>
              <a:t>s</a:t>
            </a:r>
            <a:r>
              <a:rPr sz="2800" spc="-20" dirty="0">
                <a:solidFill>
                  <a:srgbClr val="FF9900"/>
                </a:solidFill>
                <a:latin typeface="Arial"/>
                <a:cs typeface="Arial"/>
              </a:rPr>
              <a:t>e</a:t>
            </a:r>
            <a:r>
              <a:rPr sz="2800" spc="-30" dirty="0">
                <a:solidFill>
                  <a:srgbClr val="FF9900"/>
                </a:solidFill>
                <a:latin typeface="Arial"/>
                <a:cs typeface="Arial"/>
              </a:rPr>
              <a:t>m</a:t>
            </a:r>
            <a:r>
              <a:rPr sz="2800" spc="-15" dirty="0">
                <a:solidFill>
                  <a:srgbClr val="FF9900"/>
                </a:solidFill>
                <a:latin typeface="Arial"/>
                <a:cs typeface="Arial"/>
              </a:rPr>
              <a:t>pi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505077" y="2258557"/>
            <a:ext cx="4015740" cy="0"/>
          </a:xfrm>
          <a:custGeom>
            <a:avLst/>
            <a:gdLst/>
            <a:ahLst/>
            <a:cxnLst/>
            <a:rect l="l" t="t" r="r" b="b"/>
            <a:pathLst>
              <a:path w="4015740">
                <a:moveTo>
                  <a:pt x="0" y="0"/>
                </a:moveTo>
                <a:lnTo>
                  <a:pt x="4015739" y="0"/>
                </a:lnTo>
              </a:path>
            </a:pathLst>
          </a:custGeom>
          <a:ln w="25653">
            <a:solidFill>
              <a:srgbClr val="FF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506861" y="1808977"/>
            <a:ext cx="6010655" cy="5318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432185" y="1732777"/>
            <a:ext cx="6009640" cy="532130"/>
          </a:xfrm>
          <a:custGeom>
            <a:avLst/>
            <a:gdLst/>
            <a:ahLst/>
            <a:cxnLst/>
            <a:rect l="l" t="t" r="r" b="b"/>
            <a:pathLst>
              <a:path w="6009640" h="532130">
                <a:moveTo>
                  <a:pt x="0" y="531875"/>
                </a:moveTo>
                <a:lnTo>
                  <a:pt x="6009131" y="531875"/>
                </a:lnTo>
                <a:lnTo>
                  <a:pt x="6009131" y="0"/>
                </a:lnTo>
                <a:lnTo>
                  <a:pt x="0" y="0"/>
                </a:lnTo>
                <a:lnTo>
                  <a:pt x="0" y="531875"/>
                </a:lnTo>
                <a:close/>
              </a:path>
            </a:pathLst>
          </a:custGeom>
          <a:solidFill>
            <a:srgbClr val="329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430661" y="1732777"/>
            <a:ext cx="6010910" cy="532130"/>
          </a:xfrm>
          <a:custGeom>
            <a:avLst/>
            <a:gdLst/>
            <a:ahLst/>
            <a:cxnLst/>
            <a:rect l="l" t="t" r="r" b="b"/>
            <a:pathLst>
              <a:path w="6010909" h="532130">
                <a:moveTo>
                  <a:pt x="0" y="531875"/>
                </a:moveTo>
                <a:lnTo>
                  <a:pt x="6010655" y="531875"/>
                </a:lnTo>
                <a:lnTo>
                  <a:pt x="6010655" y="0"/>
                </a:lnTo>
                <a:lnTo>
                  <a:pt x="0" y="0"/>
                </a:lnTo>
                <a:lnTo>
                  <a:pt x="0" y="531875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416188" y="1844999"/>
            <a:ext cx="4041140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u="heavy" spc="-30" dirty="0" err="1" smtClean="0">
                <a:latin typeface="Arial"/>
                <a:cs typeface="Arial"/>
              </a:rPr>
              <a:t>R</a:t>
            </a:r>
            <a:r>
              <a:rPr sz="2800" u="heavy" spc="-10" dirty="0" err="1" smtClean="0">
                <a:latin typeface="Arial"/>
                <a:cs typeface="Arial"/>
              </a:rPr>
              <a:t>is</a:t>
            </a:r>
            <a:r>
              <a:rPr lang="it-IT" sz="2800" u="heavy" spc="-10" dirty="0" smtClean="0">
                <a:latin typeface="Arial"/>
                <a:cs typeface="Arial"/>
              </a:rPr>
              <a:t>ku</a:t>
            </a:r>
            <a:r>
              <a:rPr sz="2800" u="heavy" spc="-5" dirty="0" smtClean="0">
                <a:latin typeface="Arial"/>
                <a:cs typeface="Arial"/>
              </a:rPr>
              <a:t> </a:t>
            </a:r>
            <a:r>
              <a:rPr sz="2800" u="heavy" spc="-30" dirty="0" smtClean="0">
                <a:latin typeface="Arial"/>
                <a:cs typeface="Arial"/>
              </a:rPr>
              <a:t>E</a:t>
            </a:r>
            <a:r>
              <a:rPr lang="it-IT" sz="2800" u="heavy" spc="-30" dirty="0" smtClean="0">
                <a:latin typeface="Arial"/>
                <a:cs typeface="Arial"/>
              </a:rPr>
              <a:t>le</a:t>
            </a:r>
            <a:r>
              <a:rPr lang="it-IT" sz="2800" u="heavy" spc="-10" dirty="0" smtClean="0">
                <a:latin typeface="Arial"/>
                <a:cs typeface="Arial"/>
              </a:rPr>
              <a:t>k</a:t>
            </a:r>
            <a:r>
              <a:rPr sz="2800" u="heavy" spc="-10" dirty="0" smtClean="0">
                <a:latin typeface="Arial"/>
                <a:cs typeface="Arial"/>
              </a:rPr>
              <a:t>tri</a:t>
            </a:r>
            <a:r>
              <a:rPr lang="it-IT" sz="2800" u="heavy" spc="-10" dirty="0" smtClean="0">
                <a:latin typeface="Arial"/>
                <a:cs typeface="Arial"/>
              </a:rPr>
              <a:t>k</a:t>
            </a:r>
            <a:r>
              <a:rPr sz="2800" u="heavy" spc="-5" dirty="0" smtClean="0">
                <a:latin typeface="Arial"/>
                <a:cs typeface="Arial"/>
              </a:rPr>
              <a:t> </a:t>
            </a:r>
            <a:r>
              <a:rPr sz="2800" u="heavy" spc="-10" dirty="0">
                <a:latin typeface="Arial"/>
                <a:cs typeface="Arial"/>
              </a:rPr>
              <a:t>-</a:t>
            </a:r>
            <a:r>
              <a:rPr sz="2800" u="heavy" spc="-20" dirty="0">
                <a:latin typeface="Arial"/>
                <a:cs typeface="Arial"/>
              </a:rPr>
              <a:t> </a:t>
            </a:r>
            <a:r>
              <a:rPr lang="it-IT" sz="2800" u="heavy" spc="-20" dirty="0" smtClean="0">
                <a:latin typeface="Arial"/>
                <a:cs typeface="Arial"/>
              </a:rPr>
              <a:t>shembuj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283342" y="3041532"/>
            <a:ext cx="12192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C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405346" y="3041532"/>
            <a:ext cx="14351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5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548697" y="3041532"/>
            <a:ext cx="13589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5" dirty="0">
                <a:solidFill>
                  <a:srgbClr val="DADADA"/>
                </a:solidFill>
                <a:latin typeface="Tahoma"/>
                <a:cs typeface="Tahoma"/>
              </a:rPr>
              <a:t>N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803015" y="3041532"/>
            <a:ext cx="12192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912742" y="3041532"/>
            <a:ext cx="13081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583590" y="3041532"/>
            <a:ext cx="13779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5" dirty="0">
                <a:solidFill>
                  <a:srgbClr val="DADADA"/>
                </a:solidFill>
                <a:latin typeface="Tahoma"/>
                <a:cs typeface="Tahoma"/>
              </a:rPr>
              <a:t>D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720702" y="3041532"/>
            <a:ext cx="7620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798414" y="3041532"/>
            <a:ext cx="126364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R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924990" y="3041532"/>
            <a:ext cx="11430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E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039183" y="3041532"/>
            <a:ext cx="11874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158055" y="3041532"/>
            <a:ext cx="12065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277035" y="3041532"/>
            <a:ext cx="14351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5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605927" y="3041532"/>
            <a:ext cx="12192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C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727931" y="3041532"/>
            <a:ext cx="14351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5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125600" y="3041532"/>
            <a:ext cx="12192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235330" y="3041532"/>
            <a:ext cx="13081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366475" y="3041532"/>
            <a:ext cx="11874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386365" y="3041532"/>
            <a:ext cx="14351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5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267386" y="3041532"/>
            <a:ext cx="11874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148514" y="3041532"/>
            <a:ext cx="11874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486979" y="3041532"/>
            <a:ext cx="14351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5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674242" y="3041532"/>
            <a:ext cx="15811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685">
              <a:lnSpc>
                <a:spcPts val="1875"/>
              </a:lnSpc>
            </a:pPr>
            <a:r>
              <a:rPr sz="1600" spc="-15" dirty="0">
                <a:solidFill>
                  <a:srgbClr val="DADADA"/>
                </a:solidFill>
                <a:latin typeface="Tahoma"/>
                <a:cs typeface="Tahoma"/>
              </a:rPr>
              <a:t>D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820546" y="3041532"/>
            <a:ext cx="8699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795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907746" y="3041532"/>
            <a:ext cx="126364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R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015618" y="3041532"/>
            <a:ext cx="13271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E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871282" y="3041532"/>
            <a:ext cx="13589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5" dirty="0">
                <a:solidFill>
                  <a:srgbClr val="DADADA"/>
                </a:solidFill>
                <a:latin typeface="Tahoma"/>
                <a:cs typeface="Tahoma"/>
              </a:rPr>
              <a:t>N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991490" y="3041532"/>
            <a:ext cx="13398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604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043891" y="3041532"/>
            <a:ext cx="11874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164395" y="3041532"/>
            <a:ext cx="14351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5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448049" y="3041532"/>
            <a:ext cx="13589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5" dirty="0">
                <a:solidFill>
                  <a:srgbClr val="DADADA"/>
                </a:solidFill>
                <a:latin typeface="Tahoma"/>
                <a:cs typeface="Tahoma"/>
              </a:rPr>
              <a:t>N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351654" y="3041532"/>
            <a:ext cx="9588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685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668902" y="3041532"/>
            <a:ext cx="13398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40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6283330" y="3231632"/>
            <a:ext cx="2136775" cy="0"/>
          </a:xfrm>
          <a:custGeom>
            <a:avLst/>
            <a:gdLst/>
            <a:ahLst/>
            <a:cxnLst/>
            <a:rect l="l" t="t" r="r" b="b"/>
            <a:pathLst>
              <a:path w="2136775">
                <a:moveTo>
                  <a:pt x="0" y="0"/>
                </a:moveTo>
                <a:lnTo>
                  <a:pt x="2136647" y="0"/>
                </a:lnTo>
              </a:path>
            </a:pathLst>
          </a:custGeom>
          <a:ln w="11937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184269" y="2953501"/>
            <a:ext cx="2333243" cy="3505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108069" y="2877301"/>
            <a:ext cx="2333625" cy="350520"/>
          </a:xfrm>
          <a:custGeom>
            <a:avLst/>
            <a:gdLst/>
            <a:ahLst/>
            <a:cxnLst/>
            <a:rect l="l" t="t" r="r" b="b"/>
            <a:pathLst>
              <a:path w="2333625" h="350519">
                <a:moveTo>
                  <a:pt x="0" y="350519"/>
                </a:moveTo>
                <a:lnTo>
                  <a:pt x="2333243" y="350519"/>
                </a:lnTo>
                <a:lnTo>
                  <a:pt x="2333243" y="0"/>
                </a:lnTo>
                <a:lnTo>
                  <a:pt x="0" y="0"/>
                </a:lnTo>
                <a:lnTo>
                  <a:pt x="0" y="350519"/>
                </a:lnTo>
                <a:close/>
              </a:path>
            </a:pathLst>
          </a:custGeom>
          <a:solidFill>
            <a:srgbClr val="FFCC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108069" y="2877301"/>
            <a:ext cx="2333625" cy="350520"/>
          </a:xfrm>
          <a:custGeom>
            <a:avLst/>
            <a:gdLst/>
            <a:ahLst/>
            <a:cxnLst/>
            <a:rect l="l" t="t" r="r" b="b"/>
            <a:pathLst>
              <a:path w="2333625" h="350519">
                <a:moveTo>
                  <a:pt x="0" y="350519"/>
                </a:moveTo>
                <a:lnTo>
                  <a:pt x="2333243" y="350519"/>
                </a:lnTo>
                <a:lnTo>
                  <a:pt x="2333243" y="0"/>
                </a:lnTo>
                <a:lnTo>
                  <a:pt x="0" y="0"/>
                </a:lnTo>
                <a:lnTo>
                  <a:pt x="0" y="350519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6194442" y="2952632"/>
            <a:ext cx="216281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it-IT" sz="1600" u="sng" spc="-10" dirty="0" smtClean="0">
                <a:latin typeface="Tahoma"/>
                <a:cs typeface="Tahoma"/>
              </a:rPr>
              <a:t>K</a:t>
            </a:r>
            <a:r>
              <a:rPr sz="1600" u="sng" spc="-20" dirty="0" smtClean="0">
                <a:latin typeface="Tahoma"/>
                <a:cs typeface="Tahoma"/>
              </a:rPr>
              <a:t>O</a:t>
            </a:r>
            <a:r>
              <a:rPr sz="1600" u="sng" spc="-10" dirty="0" smtClean="0">
                <a:latin typeface="Tahoma"/>
                <a:cs typeface="Tahoma"/>
              </a:rPr>
              <a:t>NTA</a:t>
            </a:r>
            <a:r>
              <a:rPr lang="it-IT" sz="1600" u="sng" spc="-10" dirty="0" smtClean="0">
                <a:latin typeface="Tahoma"/>
                <a:cs typeface="Tahoma"/>
              </a:rPr>
              <a:t>K</a:t>
            </a:r>
            <a:r>
              <a:rPr sz="1600" u="sng" spc="0" dirty="0" smtClean="0">
                <a:latin typeface="Tahoma"/>
                <a:cs typeface="Tahoma"/>
              </a:rPr>
              <a:t>T</a:t>
            </a:r>
            <a:r>
              <a:rPr lang="it-IT" sz="1600" u="sng" spc="-10" dirty="0" smtClean="0">
                <a:latin typeface="Tahoma"/>
                <a:cs typeface="Tahoma"/>
              </a:rPr>
              <a:t>I</a:t>
            </a:r>
            <a:r>
              <a:rPr sz="1600" u="sng" spc="-10" dirty="0" smtClean="0">
                <a:latin typeface="Tahoma"/>
                <a:cs typeface="Tahoma"/>
              </a:rPr>
              <a:t> IN</a:t>
            </a:r>
            <a:r>
              <a:rPr sz="1600" u="sng" spc="-20" dirty="0" smtClean="0">
                <a:latin typeface="Tahoma"/>
                <a:cs typeface="Tahoma"/>
              </a:rPr>
              <a:t>D</a:t>
            </a:r>
            <a:r>
              <a:rPr sz="1600" u="sng" spc="0" dirty="0" smtClean="0">
                <a:latin typeface="Tahoma"/>
                <a:cs typeface="Tahoma"/>
              </a:rPr>
              <a:t>I</a:t>
            </a:r>
            <a:r>
              <a:rPr sz="1600" u="sng" spc="-5" dirty="0" smtClean="0">
                <a:latin typeface="Tahoma"/>
                <a:cs typeface="Tahoma"/>
              </a:rPr>
              <a:t>R</a:t>
            </a:r>
            <a:r>
              <a:rPr sz="1600" u="sng" spc="-10" dirty="0" smtClean="0">
                <a:latin typeface="Tahoma"/>
                <a:cs typeface="Tahoma"/>
              </a:rPr>
              <a:t>E</a:t>
            </a:r>
            <a:r>
              <a:rPr lang="it-IT" sz="1600" u="sng" spc="-10" dirty="0" smtClean="0">
                <a:latin typeface="Tahoma"/>
                <a:cs typeface="Tahoma"/>
              </a:rPr>
              <a:t>KT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2605920" y="3231632"/>
            <a:ext cx="1923414" cy="0"/>
          </a:xfrm>
          <a:custGeom>
            <a:avLst/>
            <a:gdLst/>
            <a:ahLst/>
            <a:cxnLst/>
            <a:rect l="l" t="t" r="r" b="b"/>
            <a:pathLst>
              <a:path w="1923414">
                <a:moveTo>
                  <a:pt x="0" y="0"/>
                </a:moveTo>
                <a:lnTo>
                  <a:pt x="1923287" y="0"/>
                </a:lnTo>
              </a:path>
            </a:pathLst>
          </a:custGeom>
          <a:ln w="11937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506861" y="2953501"/>
            <a:ext cx="2122931" cy="35051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432185" y="2877301"/>
            <a:ext cx="2121535" cy="350520"/>
          </a:xfrm>
          <a:custGeom>
            <a:avLst/>
            <a:gdLst/>
            <a:ahLst/>
            <a:cxnLst/>
            <a:rect l="l" t="t" r="r" b="b"/>
            <a:pathLst>
              <a:path w="2121535" h="350519">
                <a:moveTo>
                  <a:pt x="0" y="350519"/>
                </a:moveTo>
                <a:lnTo>
                  <a:pt x="2121407" y="350519"/>
                </a:lnTo>
                <a:lnTo>
                  <a:pt x="2121407" y="0"/>
                </a:lnTo>
                <a:lnTo>
                  <a:pt x="0" y="0"/>
                </a:lnTo>
                <a:lnTo>
                  <a:pt x="0" y="350519"/>
                </a:lnTo>
                <a:close/>
              </a:path>
            </a:pathLst>
          </a:custGeom>
          <a:solidFill>
            <a:srgbClr val="FFCC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430661" y="2877301"/>
            <a:ext cx="2123440" cy="350520"/>
          </a:xfrm>
          <a:custGeom>
            <a:avLst/>
            <a:gdLst/>
            <a:ahLst/>
            <a:cxnLst/>
            <a:rect l="l" t="t" r="r" b="b"/>
            <a:pathLst>
              <a:path w="2123440" h="350519">
                <a:moveTo>
                  <a:pt x="0" y="350519"/>
                </a:moveTo>
                <a:lnTo>
                  <a:pt x="2122931" y="350519"/>
                </a:lnTo>
                <a:lnTo>
                  <a:pt x="2122931" y="0"/>
                </a:lnTo>
                <a:lnTo>
                  <a:pt x="0" y="0"/>
                </a:lnTo>
                <a:lnTo>
                  <a:pt x="0" y="350519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2517027" y="2952632"/>
            <a:ext cx="194945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it-IT" sz="1600" u="sng" spc="-10" dirty="0" smtClean="0">
                <a:latin typeface="Tahoma"/>
                <a:cs typeface="Tahoma"/>
              </a:rPr>
              <a:t>K</a:t>
            </a:r>
            <a:r>
              <a:rPr sz="1600" u="sng" spc="-20" dirty="0" smtClean="0">
                <a:latin typeface="Tahoma"/>
                <a:cs typeface="Tahoma"/>
              </a:rPr>
              <a:t>O</a:t>
            </a:r>
            <a:r>
              <a:rPr sz="1600" u="sng" spc="-10" dirty="0" smtClean="0">
                <a:latin typeface="Tahoma"/>
                <a:cs typeface="Tahoma"/>
              </a:rPr>
              <a:t>NTA</a:t>
            </a:r>
            <a:r>
              <a:rPr lang="it-IT" sz="1600" u="sng" spc="-10" dirty="0" smtClean="0">
                <a:latin typeface="Tahoma"/>
                <a:cs typeface="Tahoma"/>
              </a:rPr>
              <a:t>K</a:t>
            </a:r>
            <a:r>
              <a:rPr sz="1600" u="sng" spc="0" dirty="0" smtClean="0">
                <a:latin typeface="Tahoma"/>
                <a:cs typeface="Tahoma"/>
              </a:rPr>
              <a:t>T</a:t>
            </a:r>
            <a:r>
              <a:rPr lang="it-IT" sz="1600" u="sng" spc="-10" dirty="0" smtClean="0">
                <a:latin typeface="Tahoma"/>
                <a:cs typeface="Tahoma"/>
              </a:rPr>
              <a:t>I</a:t>
            </a:r>
            <a:r>
              <a:rPr sz="1600" u="sng" spc="-10" dirty="0" smtClean="0">
                <a:latin typeface="Tahoma"/>
                <a:cs typeface="Tahoma"/>
              </a:rPr>
              <a:t> </a:t>
            </a:r>
            <a:r>
              <a:rPr sz="1600" u="sng" spc="-20" dirty="0" smtClean="0">
                <a:latin typeface="Tahoma"/>
                <a:cs typeface="Tahoma"/>
              </a:rPr>
              <a:t>D</a:t>
            </a:r>
            <a:r>
              <a:rPr sz="1600" u="sng" spc="-10" dirty="0" smtClean="0">
                <a:latin typeface="Tahoma"/>
                <a:cs typeface="Tahoma"/>
              </a:rPr>
              <a:t>I</a:t>
            </a:r>
            <a:r>
              <a:rPr sz="1600" u="sng" spc="-5" dirty="0" smtClean="0">
                <a:latin typeface="Tahoma"/>
                <a:cs typeface="Tahoma"/>
              </a:rPr>
              <a:t>R</a:t>
            </a:r>
            <a:r>
              <a:rPr sz="1600" u="sng" spc="-10" dirty="0" smtClean="0">
                <a:latin typeface="Tahoma"/>
                <a:cs typeface="Tahoma"/>
              </a:rPr>
              <a:t>E</a:t>
            </a:r>
            <a:r>
              <a:rPr lang="it-IT" sz="1600" u="sng" spc="-10" dirty="0" smtClean="0">
                <a:latin typeface="Tahoma"/>
                <a:cs typeface="Tahoma"/>
              </a:rPr>
              <a:t>K</a:t>
            </a:r>
            <a:r>
              <a:rPr sz="1600" u="sng" spc="-10" dirty="0" smtClean="0">
                <a:latin typeface="Tahoma"/>
                <a:cs typeface="Tahoma"/>
              </a:rPr>
              <a:t>T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52" name="object 52"/>
          <p:cNvSpPr txBox="1">
            <a:spLocks noGrp="1"/>
          </p:cNvSpPr>
          <p:nvPr>
            <p:ph type="title"/>
          </p:nvPr>
        </p:nvSpPr>
        <p:spPr>
          <a:xfrm>
            <a:off x="1955150" y="650036"/>
            <a:ext cx="678309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2900">
              <a:lnSpc>
                <a:spcPct val="100000"/>
              </a:lnSpc>
            </a:pPr>
            <a:r>
              <a:rPr lang="it-IT" b="0" spc="-15" dirty="0" smtClean="0"/>
              <a:t>FAKORET KRYESORE TE RISKUT</a:t>
            </a:r>
            <a:endParaRPr b="0" spc="-20" dirty="0"/>
          </a:p>
        </p:txBody>
      </p:sp>
      <p:sp>
        <p:nvSpPr>
          <p:cNvPr id="53" name="Slide Number Placeholder 52"/>
          <p:cNvSpPr>
            <a:spLocks noGrp="1"/>
          </p:cNvSpPr>
          <p:nvPr>
            <p:ph type="sldNum" sz="quarter" idx="7"/>
          </p:nvPr>
        </p:nvSpPr>
        <p:spPr>
          <a:xfrm>
            <a:off x="5873522" y="6726699"/>
            <a:ext cx="2459482" cy="276999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FF0000"/>
                </a:solidFill>
              </a:rPr>
              <a:t>18</a:t>
            </a:fld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4" name="object 8"/>
          <p:cNvSpPr txBox="1"/>
          <p:nvPr/>
        </p:nvSpPr>
        <p:spPr>
          <a:xfrm>
            <a:off x="3366140" y="3771727"/>
            <a:ext cx="2132960" cy="430887"/>
          </a:xfrm>
          <a:prstGeom prst="rect">
            <a:avLst/>
          </a:prstGeom>
          <a:solidFill>
            <a:srgbClr val="92D050"/>
          </a:solidFill>
        </p:spPr>
        <p:txBody>
          <a:bodyPr vert="horz" wrap="square" lIns="0" tIns="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it-IT" sz="2800" spc="-30" dirty="0" smtClean="0">
                <a:latin typeface="Arial"/>
                <a:cs typeface="Arial"/>
              </a:rPr>
              <a:t>Tetanizimi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55" name="object 8"/>
          <p:cNvSpPr txBox="1"/>
          <p:nvPr/>
        </p:nvSpPr>
        <p:spPr>
          <a:xfrm>
            <a:off x="3235330" y="4487401"/>
            <a:ext cx="4116324" cy="430887"/>
          </a:xfrm>
          <a:prstGeom prst="rect">
            <a:avLst/>
          </a:prstGeom>
          <a:solidFill>
            <a:srgbClr val="41EDB4"/>
          </a:solidFill>
        </p:spPr>
        <p:txBody>
          <a:bodyPr vert="horz" wrap="square" lIns="0" tIns="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it-IT" sz="2800" spc="-30" dirty="0" smtClean="0">
                <a:latin typeface="Arial"/>
                <a:cs typeface="Arial"/>
              </a:rPr>
              <a:t>Bllokimi i frymemarrjes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56" name="object 8"/>
          <p:cNvSpPr txBox="1"/>
          <p:nvPr/>
        </p:nvSpPr>
        <p:spPr>
          <a:xfrm>
            <a:off x="3366140" y="5114467"/>
            <a:ext cx="3985514" cy="430887"/>
          </a:xfrm>
          <a:prstGeom prst="rect">
            <a:avLst/>
          </a:prstGeom>
          <a:solidFill>
            <a:srgbClr val="E38629"/>
          </a:solidFill>
        </p:spPr>
        <p:txBody>
          <a:bodyPr vert="horz" wrap="square" lIns="0" tIns="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it-IT" sz="2800" spc="-30" dirty="0" smtClean="0">
                <a:latin typeface="Arial"/>
                <a:cs typeface="Arial"/>
              </a:rPr>
              <a:t>Fibrilazioni ventrikular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57" name="object 8"/>
          <p:cNvSpPr txBox="1"/>
          <p:nvPr/>
        </p:nvSpPr>
        <p:spPr>
          <a:xfrm>
            <a:off x="3355016" y="5807537"/>
            <a:ext cx="1534484" cy="43088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vert="horz" wrap="square" lIns="0" tIns="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it-IT" sz="2800" spc="-30" dirty="0" smtClean="0">
                <a:latin typeface="Arial"/>
                <a:cs typeface="Arial"/>
              </a:rPr>
              <a:t>Djegie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74657" y="1277101"/>
            <a:ext cx="8928100" cy="0"/>
          </a:xfrm>
          <a:custGeom>
            <a:avLst/>
            <a:gdLst/>
            <a:ahLst/>
            <a:cxnLst/>
            <a:rect l="l" t="t" r="r" b="b"/>
            <a:pathLst>
              <a:path w="8928100">
                <a:moveTo>
                  <a:pt x="0" y="0"/>
                </a:moveTo>
                <a:lnTo>
                  <a:pt x="8927588" y="0"/>
                </a:lnTo>
              </a:path>
            </a:pathLst>
          </a:custGeom>
          <a:ln w="507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27300" y="667835"/>
            <a:ext cx="678309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2900">
              <a:lnSpc>
                <a:spcPct val="100000"/>
              </a:lnSpc>
            </a:pPr>
            <a:r>
              <a:rPr lang="it-IT" b="0" spc="-15" dirty="0" smtClean="0"/>
              <a:t>FAKTORET KRYESORE TE RISKUT</a:t>
            </a:r>
            <a:endParaRPr b="0" spc="-20" dirty="0"/>
          </a:p>
        </p:txBody>
      </p:sp>
      <p:sp>
        <p:nvSpPr>
          <p:cNvPr id="4" name="object 4"/>
          <p:cNvSpPr/>
          <p:nvPr/>
        </p:nvSpPr>
        <p:spPr>
          <a:xfrm>
            <a:off x="1840873" y="1386829"/>
            <a:ext cx="7162800" cy="1066800"/>
          </a:xfrm>
          <a:custGeom>
            <a:avLst/>
            <a:gdLst/>
            <a:ahLst/>
            <a:cxnLst/>
            <a:rect l="l" t="t" r="r" b="b"/>
            <a:pathLst>
              <a:path w="7162800" h="1066800">
                <a:moveTo>
                  <a:pt x="178307" y="0"/>
                </a:moveTo>
                <a:lnTo>
                  <a:pt x="134968" y="5222"/>
                </a:lnTo>
                <a:lnTo>
                  <a:pt x="95572" y="20069"/>
                </a:lnTo>
                <a:lnTo>
                  <a:pt x="61350" y="43310"/>
                </a:lnTo>
                <a:lnTo>
                  <a:pt x="33532" y="73717"/>
                </a:lnTo>
                <a:lnTo>
                  <a:pt x="13348" y="110057"/>
                </a:lnTo>
                <a:lnTo>
                  <a:pt x="2027" y="151103"/>
                </a:lnTo>
                <a:lnTo>
                  <a:pt x="0" y="890015"/>
                </a:lnTo>
                <a:lnTo>
                  <a:pt x="600" y="904667"/>
                </a:lnTo>
                <a:lnTo>
                  <a:pt x="9239" y="946465"/>
                </a:lnTo>
                <a:lnTo>
                  <a:pt x="27164" y="984032"/>
                </a:lnTo>
                <a:lnTo>
                  <a:pt x="53130" y="1016091"/>
                </a:lnTo>
                <a:lnTo>
                  <a:pt x="85891" y="1041364"/>
                </a:lnTo>
                <a:lnTo>
                  <a:pt x="124201" y="1058574"/>
                </a:lnTo>
                <a:lnTo>
                  <a:pt x="166814" y="1066442"/>
                </a:lnTo>
                <a:lnTo>
                  <a:pt x="6984488" y="1066799"/>
                </a:lnTo>
                <a:lnTo>
                  <a:pt x="6999360" y="1066199"/>
                </a:lnTo>
                <a:lnTo>
                  <a:pt x="7041688" y="1057573"/>
                </a:lnTo>
                <a:lnTo>
                  <a:pt x="7079618" y="1039703"/>
                </a:lnTo>
                <a:lnTo>
                  <a:pt x="7111904" y="1013866"/>
                </a:lnTo>
                <a:lnTo>
                  <a:pt x="7137300" y="981341"/>
                </a:lnTo>
                <a:lnTo>
                  <a:pt x="7154560" y="943406"/>
                </a:lnTo>
                <a:lnTo>
                  <a:pt x="7162438" y="901338"/>
                </a:lnTo>
                <a:lnTo>
                  <a:pt x="7162796" y="178307"/>
                </a:lnTo>
                <a:lnTo>
                  <a:pt x="7162201" y="163499"/>
                </a:lnTo>
                <a:lnTo>
                  <a:pt x="7153634" y="121337"/>
                </a:lnTo>
                <a:lnTo>
                  <a:pt x="7135852" y="83529"/>
                </a:lnTo>
                <a:lnTo>
                  <a:pt x="7110085" y="51305"/>
                </a:lnTo>
                <a:lnTo>
                  <a:pt x="7077564" y="25895"/>
                </a:lnTo>
                <a:lnTo>
                  <a:pt x="7039519" y="8529"/>
                </a:lnTo>
                <a:lnTo>
                  <a:pt x="6997178" y="436"/>
                </a:lnTo>
                <a:lnTo>
                  <a:pt x="178307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40873" y="1386829"/>
            <a:ext cx="7162800" cy="1066800"/>
          </a:xfrm>
          <a:custGeom>
            <a:avLst/>
            <a:gdLst/>
            <a:ahLst/>
            <a:cxnLst/>
            <a:rect l="l" t="t" r="r" b="b"/>
            <a:pathLst>
              <a:path w="7162800" h="1066800">
                <a:moveTo>
                  <a:pt x="178307" y="0"/>
                </a:moveTo>
                <a:lnTo>
                  <a:pt x="134968" y="5222"/>
                </a:lnTo>
                <a:lnTo>
                  <a:pt x="95572" y="20069"/>
                </a:lnTo>
                <a:lnTo>
                  <a:pt x="61350" y="43310"/>
                </a:lnTo>
                <a:lnTo>
                  <a:pt x="33532" y="73717"/>
                </a:lnTo>
                <a:lnTo>
                  <a:pt x="13348" y="110057"/>
                </a:lnTo>
                <a:lnTo>
                  <a:pt x="2027" y="151103"/>
                </a:lnTo>
                <a:lnTo>
                  <a:pt x="0" y="890015"/>
                </a:lnTo>
                <a:lnTo>
                  <a:pt x="600" y="904667"/>
                </a:lnTo>
                <a:lnTo>
                  <a:pt x="9239" y="946465"/>
                </a:lnTo>
                <a:lnTo>
                  <a:pt x="27164" y="984032"/>
                </a:lnTo>
                <a:lnTo>
                  <a:pt x="53130" y="1016091"/>
                </a:lnTo>
                <a:lnTo>
                  <a:pt x="85891" y="1041364"/>
                </a:lnTo>
                <a:lnTo>
                  <a:pt x="124201" y="1058574"/>
                </a:lnTo>
                <a:lnTo>
                  <a:pt x="166814" y="1066442"/>
                </a:lnTo>
                <a:lnTo>
                  <a:pt x="6984488" y="1066799"/>
                </a:lnTo>
                <a:lnTo>
                  <a:pt x="6999360" y="1066199"/>
                </a:lnTo>
                <a:lnTo>
                  <a:pt x="7041688" y="1057573"/>
                </a:lnTo>
                <a:lnTo>
                  <a:pt x="7079618" y="1039703"/>
                </a:lnTo>
                <a:lnTo>
                  <a:pt x="7111904" y="1013866"/>
                </a:lnTo>
                <a:lnTo>
                  <a:pt x="7137300" y="981341"/>
                </a:lnTo>
                <a:lnTo>
                  <a:pt x="7154560" y="943406"/>
                </a:lnTo>
                <a:lnTo>
                  <a:pt x="7162438" y="901338"/>
                </a:lnTo>
                <a:lnTo>
                  <a:pt x="7162796" y="178307"/>
                </a:lnTo>
                <a:lnTo>
                  <a:pt x="7162201" y="163499"/>
                </a:lnTo>
                <a:lnTo>
                  <a:pt x="7153634" y="121337"/>
                </a:lnTo>
                <a:lnTo>
                  <a:pt x="7135852" y="83529"/>
                </a:lnTo>
                <a:lnTo>
                  <a:pt x="7110085" y="51305"/>
                </a:lnTo>
                <a:lnTo>
                  <a:pt x="7077564" y="25895"/>
                </a:lnTo>
                <a:lnTo>
                  <a:pt x="7039519" y="8529"/>
                </a:lnTo>
                <a:lnTo>
                  <a:pt x="6997178" y="436"/>
                </a:lnTo>
                <a:lnTo>
                  <a:pt x="178307" y="0"/>
                </a:lnTo>
                <a:close/>
              </a:path>
            </a:pathLst>
          </a:custGeom>
          <a:ln w="1904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00606" y="3208010"/>
            <a:ext cx="2473960" cy="0"/>
          </a:xfrm>
          <a:custGeom>
            <a:avLst/>
            <a:gdLst/>
            <a:ahLst/>
            <a:cxnLst/>
            <a:rect l="l" t="t" r="r" b="b"/>
            <a:pathLst>
              <a:path w="2473959">
                <a:moveTo>
                  <a:pt x="0" y="0"/>
                </a:moveTo>
                <a:lnTo>
                  <a:pt x="2473451" y="0"/>
                </a:lnTo>
              </a:path>
            </a:pathLst>
          </a:custGeom>
          <a:ln w="25653">
            <a:solidFill>
              <a:srgbClr val="FF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932313" y="2758429"/>
            <a:ext cx="7210043" cy="5318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56113" y="2682229"/>
            <a:ext cx="7210425" cy="532130"/>
          </a:xfrm>
          <a:custGeom>
            <a:avLst/>
            <a:gdLst/>
            <a:ahLst/>
            <a:cxnLst/>
            <a:rect l="l" t="t" r="r" b="b"/>
            <a:pathLst>
              <a:path w="7210425" h="532130">
                <a:moveTo>
                  <a:pt x="0" y="531875"/>
                </a:moveTo>
                <a:lnTo>
                  <a:pt x="7210043" y="531875"/>
                </a:lnTo>
                <a:lnTo>
                  <a:pt x="7210043" y="0"/>
                </a:lnTo>
                <a:lnTo>
                  <a:pt x="0" y="0"/>
                </a:lnTo>
                <a:lnTo>
                  <a:pt x="0" y="531875"/>
                </a:lnTo>
                <a:close/>
              </a:path>
            </a:pathLst>
          </a:custGeom>
          <a:solidFill>
            <a:srgbClr val="329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856113" y="2682229"/>
            <a:ext cx="7210425" cy="532130"/>
          </a:xfrm>
          <a:custGeom>
            <a:avLst/>
            <a:gdLst/>
            <a:ahLst/>
            <a:cxnLst/>
            <a:rect l="l" t="t" r="r" b="b"/>
            <a:pathLst>
              <a:path w="7210425" h="532130">
                <a:moveTo>
                  <a:pt x="0" y="531875"/>
                </a:moveTo>
                <a:lnTo>
                  <a:pt x="7210043" y="531875"/>
                </a:lnTo>
                <a:lnTo>
                  <a:pt x="7210043" y="0"/>
                </a:lnTo>
                <a:lnTo>
                  <a:pt x="0" y="0"/>
                </a:lnTo>
                <a:lnTo>
                  <a:pt x="0" y="531875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612273" y="1920229"/>
            <a:ext cx="243840" cy="1027430"/>
          </a:xfrm>
          <a:custGeom>
            <a:avLst/>
            <a:gdLst/>
            <a:ahLst/>
            <a:cxnLst/>
            <a:rect l="l" t="t" r="r" b="b"/>
            <a:pathLst>
              <a:path w="243839" h="1027430">
                <a:moveTo>
                  <a:pt x="228599" y="0"/>
                </a:moveTo>
                <a:lnTo>
                  <a:pt x="0" y="0"/>
                </a:lnTo>
                <a:lnTo>
                  <a:pt x="0" y="1027175"/>
                </a:lnTo>
                <a:lnTo>
                  <a:pt x="243839" y="1027175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204594" y="5571740"/>
            <a:ext cx="2674620" cy="0"/>
          </a:xfrm>
          <a:custGeom>
            <a:avLst/>
            <a:gdLst/>
            <a:ahLst/>
            <a:cxnLst/>
            <a:rect l="l" t="t" r="r" b="b"/>
            <a:pathLst>
              <a:path w="2674620">
                <a:moveTo>
                  <a:pt x="0" y="0"/>
                </a:moveTo>
                <a:lnTo>
                  <a:pt x="2674619" y="0"/>
                </a:lnTo>
              </a:path>
            </a:pathLst>
          </a:custGeom>
          <a:ln w="25653">
            <a:solidFill>
              <a:srgbClr val="FF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944505" y="5122159"/>
            <a:ext cx="7196327" cy="5318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868305" y="5045959"/>
            <a:ext cx="7196455" cy="532130"/>
          </a:xfrm>
          <a:custGeom>
            <a:avLst/>
            <a:gdLst/>
            <a:ahLst/>
            <a:cxnLst/>
            <a:rect l="l" t="t" r="r" b="b"/>
            <a:pathLst>
              <a:path w="7196455" h="532129">
                <a:moveTo>
                  <a:pt x="0" y="531875"/>
                </a:moveTo>
                <a:lnTo>
                  <a:pt x="7196327" y="531875"/>
                </a:lnTo>
                <a:lnTo>
                  <a:pt x="7196327" y="0"/>
                </a:lnTo>
                <a:lnTo>
                  <a:pt x="0" y="0"/>
                </a:lnTo>
                <a:lnTo>
                  <a:pt x="0" y="531875"/>
                </a:lnTo>
                <a:close/>
              </a:path>
            </a:pathLst>
          </a:custGeom>
          <a:solidFill>
            <a:srgbClr val="329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868305" y="5045959"/>
            <a:ext cx="7196455" cy="532130"/>
          </a:xfrm>
          <a:custGeom>
            <a:avLst/>
            <a:gdLst/>
            <a:ahLst/>
            <a:cxnLst/>
            <a:rect l="l" t="t" r="r" b="b"/>
            <a:pathLst>
              <a:path w="7196455" h="532129">
                <a:moveTo>
                  <a:pt x="0" y="531875"/>
                </a:moveTo>
                <a:lnTo>
                  <a:pt x="7196327" y="531875"/>
                </a:lnTo>
                <a:lnTo>
                  <a:pt x="7196327" y="0"/>
                </a:lnTo>
                <a:lnTo>
                  <a:pt x="0" y="0"/>
                </a:lnTo>
                <a:lnTo>
                  <a:pt x="0" y="531875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612273" y="1920229"/>
            <a:ext cx="256540" cy="3390900"/>
          </a:xfrm>
          <a:custGeom>
            <a:avLst/>
            <a:gdLst/>
            <a:ahLst/>
            <a:cxnLst/>
            <a:rect l="l" t="t" r="r" b="b"/>
            <a:pathLst>
              <a:path w="256539" h="3390900">
                <a:moveTo>
                  <a:pt x="228599" y="0"/>
                </a:moveTo>
                <a:lnTo>
                  <a:pt x="0" y="0"/>
                </a:lnTo>
                <a:lnTo>
                  <a:pt x="0" y="3390906"/>
                </a:lnTo>
                <a:lnTo>
                  <a:pt x="256031" y="3390906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015631" y="1773763"/>
            <a:ext cx="7112629" cy="48813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65405" algn="ctr">
              <a:lnSpc>
                <a:spcPct val="100000"/>
              </a:lnSpc>
            </a:pPr>
            <a:r>
              <a:rPr sz="2400" b="1" u="heavy" spc="-5" dirty="0" smtClean="0">
                <a:latin typeface="Tahoma"/>
                <a:cs typeface="Tahoma"/>
              </a:rPr>
              <a:t>R</a:t>
            </a:r>
            <a:r>
              <a:rPr sz="2400" b="1" u="heavy" dirty="0" smtClean="0">
                <a:latin typeface="Tahoma"/>
                <a:cs typeface="Tahoma"/>
              </a:rPr>
              <a:t>IS</a:t>
            </a:r>
            <a:r>
              <a:rPr lang="it-IT" sz="2400" b="1" u="heavy" spc="-10" dirty="0" smtClean="0">
                <a:latin typeface="Tahoma"/>
                <a:cs typeface="Tahoma"/>
              </a:rPr>
              <a:t>KU</a:t>
            </a:r>
            <a:r>
              <a:rPr sz="2400" b="1" u="heavy" dirty="0" smtClean="0">
                <a:latin typeface="Tahoma"/>
                <a:cs typeface="Tahoma"/>
              </a:rPr>
              <a:t> </a:t>
            </a:r>
            <a:r>
              <a:rPr lang="it-IT" sz="2400" b="1" u="heavy" spc="-10" dirty="0" smtClean="0">
                <a:latin typeface="Tahoma"/>
                <a:cs typeface="Tahoma"/>
              </a:rPr>
              <a:t>K</a:t>
            </a:r>
            <a:r>
              <a:rPr sz="2400" b="1" u="heavy" dirty="0" smtClean="0">
                <a:latin typeface="Tahoma"/>
                <a:cs typeface="Tahoma"/>
              </a:rPr>
              <a:t>IMI</a:t>
            </a:r>
            <a:r>
              <a:rPr lang="it-IT" sz="2400" b="1" u="heavy" spc="-10" dirty="0" smtClean="0">
                <a:latin typeface="Tahoma"/>
                <a:cs typeface="Tahoma"/>
              </a:rPr>
              <a:t>KO</a:t>
            </a:r>
            <a:r>
              <a:rPr sz="2400" b="1" u="heavy" spc="-10" dirty="0" smtClean="0">
                <a:latin typeface="Tahoma"/>
                <a:cs typeface="Tahoma"/>
              </a:rPr>
              <a:t>/</a:t>
            </a:r>
            <a:r>
              <a:rPr sz="2400" b="1" u="heavy" spc="-5" dirty="0" smtClean="0">
                <a:latin typeface="Tahoma"/>
                <a:cs typeface="Tahoma"/>
              </a:rPr>
              <a:t>B</a:t>
            </a:r>
            <a:r>
              <a:rPr sz="2400" b="1" u="heavy" dirty="0" smtClean="0">
                <a:latin typeface="Tahoma"/>
                <a:cs typeface="Tahoma"/>
              </a:rPr>
              <a:t>I</a:t>
            </a:r>
            <a:r>
              <a:rPr sz="2400" b="1" u="heavy" spc="10" dirty="0" smtClean="0">
                <a:latin typeface="Tahoma"/>
                <a:cs typeface="Tahoma"/>
              </a:rPr>
              <a:t>O</a:t>
            </a:r>
            <a:r>
              <a:rPr sz="2400" b="1" u="heavy" spc="-10" dirty="0" smtClean="0">
                <a:latin typeface="Tahoma"/>
                <a:cs typeface="Tahoma"/>
              </a:rPr>
              <a:t>L</a:t>
            </a:r>
            <a:r>
              <a:rPr sz="2400" b="1" u="heavy" spc="-5" dirty="0" smtClean="0">
                <a:latin typeface="Tahoma"/>
                <a:cs typeface="Tahoma"/>
              </a:rPr>
              <a:t>OG</a:t>
            </a:r>
            <a:r>
              <a:rPr lang="it-IT" sz="2400" b="1" u="heavy" spc="-5" dirty="0" smtClean="0">
                <a:latin typeface="Tahoma"/>
                <a:cs typeface="Tahoma"/>
              </a:rPr>
              <a:t>J</a:t>
            </a:r>
            <a:r>
              <a:rPr sz="2400" b="1" u="heavy" spc="10" dirty="0" smtClean="0">
                <a:latin typeface="Tahoma"/>
                <a:cs typeface="Tahoma"/>
              </a:rPr>
              <a:t>I</a:t>
            </a:r>
            <a:r>
              <a:rPr lang="it-IT" sz="2400" b="1" u="heavy" spc="10" dirty="0" smtClean="0">
                <a:latin typeface="Tahoma"/>
                <a:cs typeface="Tahoma"/>
              </a:rPr>
              <a:t>K</a:t>
            </a:r>
            <a:endParaRPr sz="24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 dirty="0">
              <a:latin typeface="Times New Roman"/>
              <a:cs typeface="Times New Roman"/>
            </a:endParaRPr>
          </a:p>
          <a:p>
            <a:pPr marL="3810" algn="ctr">
              <a:lnSpc>
                <a:spcPct val="100000"/>
              </a:lnSpc>
            </a:pPr>
            <a:r>
              <a:rPr sz="2800" u="heavy" spc="-30" dirty="0" err="1" smtClean="0">
                <a:latin typeface="Arial"/>
                <a:cs typeface="Arial"/>
              </a:rPr>
              <a:t>R</a:t>
            </a:r>
            <a:r>
              <a:rPr sz="2800" u="heavy" spc="-10" dirty="0" err="1" smtClean="0">
                <a:latin typeface="Arial"/>
                <a:cs typeface="Arial"/>
              </a:rPr>
              <a:t>i</a:t>
            </a:r>
            <a:r>
              <a:rPr lang="it-IT" sz="2800" u="heavy" spc="-10" dirty="0" smtClean="0">
                <a:latin typeface="Arial"/>
                <a:cs typeface="Arial"/>
              </a:rPr>
              <a:t>sku kimik</a:t>
            </a:r>
            <a:endParaRPr sz="2800" dirty="0" smtClean="0">
              <a:latin typeface="Arial"/>
              <a:cs typeface="Arial"/>
            </a:endParaRPr>
          </a:p>
          <a:p>
            <a:pPr marL="12700" marR="5080">
              <a:lnSpc>
                <a:spcPct val="90300"/>
              </a:lnSpc>
              <a:spcBef>
                <a:spcPts val="2275"/>
              </a:spcBef>
            </a:pPr>
            <a:r>
              <a:rPr sz="1800" u="heavy" spc="-15" dirty="0" err="1" smtClean="0">
                <a:latin typeface="Tahoma"/>
                <a:cs typeface="Tahoma"/>
              </a:rPr>
              <a:t>Ri</a:t>
            </a:r>
            <a:r>
              <a:rPr sz="1800" u="heavy" spc="-5" dirty="0" err="1" smtClean="0">
                <a:latin typeface="Tahoma"/>
                <a:cs typeface="Tahoma"/>
              </a:rPr>
              <a:t>s</a:t>
            </a:r>
            <a:r>
              <a:rPr lang="it-IT" sz="1800" u="heavy" spc="-5" dirty="0" smtClean="0">
                <a:latin typeface="Tahoma"/>
                <a:cs typeface="Tahoma"/>
              </a:rPr>
              <a:t>ku qe i detyrohet </a:t>
            </a:r>
            <a:r>
              <a:rPr sz="1800" spc="145" dirty="0" smtClean="0">
                <a:latin typeface="Times New Roman"/>
                <a:cs typeface="Times New Roman"/>
              </a:rPr>
              <a:t> </a:t>
            </a:r>
            <a:r>
              <a:rPr lang="it-IT" u="heavy" spc="-10" dirty="0" smtClean="0">
                <a:latin typeface="Tahoma"/>
                <a:cs typeface="Tahoma"/>
              </a:rPr>
              <a:t>substancave </a:t>
            </a:r>
            <a:r>
              <a:rPr sz="1800" u="heavy" spc="-10" dirty="0" smtClean="0">
                <a:latin typeface="Tahoma"/>
                <a:cs typeface="Tahoma"/>
              </a:rPr>
              <a:t>n</a:t>
            </a:r>
            <a:r>
              <a:rPr lang="it-IT" sz="1800" u="heavy" spc="-10" dirty="0" smtClean="0">
                <a:latin typeface="Tahoma"/>
                <a:cs typeface="Tahoma"/>
              </a:rPr>
              <a:t>dotese</a:t>
            </a:r>
            <a:r>
              <a:rPr sz="1800" spc="140" dirty="0" smtClean="0">
                <a:latin typeface="Times New Roman"/>
                <a:cs typeface="Times New Roman"/>
              </a:rPr>
              <a:t> </a:t>
            </a:r>
            <a:r>
              <a:rPr lang="it-IT" sz="1800" u="heavy" spc="-20" dirty="0" smtClean="0">
                <a:latin typeface="Tahoma"/>
                <a:cs typeface="Tahoma"/>
              </a:rPr>
              <a:t>q</a:t>
            </a:r>
            <a:r>
              <a:rPr lang="it-IT" u="heavy" dirty="0" smtClean="0">
                <a:latin typeface="Tahoma"/>
                <a:cs typeface="Tahoma"/>
              </a:rPr>
              <a:t>e </a:t>
            </a:r>
            <a:r>
              <a:rPr lang="it-IT" sz="1800" u="heavy" spc="-10" dirty="0" smtClean="0">
                <a:latin typeface="Tahoma"/>
                <a:cs typeface="Tahoma"/>
              </a:rPr>
              <a:t>veprojne reciprokisht </a:t>
            </a:r>
            <a:r>
              <a:rPr lang="it-IT" sz="1800" u="heavy" spc="-5" dirty="0" smtClean="0">
                <a:latin typeface="Tahoma"/>
                <a:cs typeface="Tahoma"/>
              </a:rPr>
              <a:t>me</a:t>
            </a:r>
            <a:r>
              <a:rPr sz="1800" spc="-5" dirty="0" smtClean="0">
                <a:latin typeface="Times New Roman"/>
                <a:cs typeface="Times New Roman"/>
              </a:rPr>
              <a:t> </a:t>
            </a:r>
            <a:r>
              <a:rPr sz="1800" u="heavy" spc="-10" dirty="0" smtClean="0">
                <a:latin typeface="Tahoma"/>
                <a:cs typeface="Tahoma"/>
              </a:rPr>
              <a:t>o</a:t>
            </a:r>
            <a:r>
              <a:rPr sz="1800" u="heavy" spc="-5" dirty="0" smtClean="0">
                <a:latin typeface="Tahoma"/>
                <a:cs typeface="Tahoma"/>
              </a:rPr>
              <a:t>r</a:t>
            </a:r>
            <a:r>
              <a:rPr sz="1800" u="heavy" dirty="0" smtClean="0">
                <a:latin typeface="Tahoma"/>
                <a:cs typeface="Tahoma"/>
              </a:rPr>
              <a:t>ga</a:t>
            </a:r>
            <a:r>
              <a:rPr sz="1800" u="heavy" spc="-10" dirty="0" smtClean="0">
                <a:latin typeface="Tahoma"/>
                <a:cs typeface="Tahoma"/>
              </a:rPr>
              <a:t>ni</a:t>
            </a:r>
            <a:r>
              <a:rPr sz="1800" u="heavy" spc="-5" dirty="0" smtClean="0">
                <a:latin typeface="Tahoma"/>
                <a:cs typeface="Tahoma"/>
              </a:rPr>
              <a:t>sm</a:t>
            </a:r>
            <a:r>
              <a:rPr lang="it-IT" sz="1800" u="heavy" spc="-5" dirty="0" smtClean="0">
                <a:latin typeface="Tahoma"/>
                <a:cs typeface="Tahoma"/>
              </a:rPr>
              <a:t>in</a:t>
            </a:r>
            <a:r>
              <a:rPr sz="1800" u="heavy" spc="-10" dirty="0" smtClean="0">
                <a:latin typeface="Tahoma"/>
                <a:cs typeface="Tahoma"/>
              </a:rPr>
              <a:t> </a:t>
            </a:r>
            <a:r>
              <a:rPr sz="1800" dirty="0" smtClean="0">
                <a:latin typeface="Times New Roman"/>
                <a:cs typeface="Times New Roman"/>
              </a:rPr>
              <a:t> </a:t>
            </a:r>
            <a:r>
              <a:rPr lang="it-IT" sz="1800" dirty="0" smtClean="0">
                <a:latin typeface="Times New Roman"/>
                <a:cs typeface="Times New Roman"/>
              </a:rPr>
              <a:t> </a:t>
            </a:r>
            <a:r>
              <a:rPr lang="it-IT" u="heavy" spc="-5" dirty="0">
                <a:latin typeface="Tahoma"/>
                <a:cs typeface="Tahoma"/>
              </a:rPr>
              <a:t>e</a:t>
            </a:r>
            <a:r>
              <a:rPr lang="it-IT" spc="-65" dirty="0" smtClean="0">
                <a:latin typeface="Times New Roman"/>
                <a:cs typeface="Times New Roman"/>
              </a:rPr>
              <a:t>   </a:t>
            </a:r>
            <a:r>
              <a:rPr lang="it-IT" sz="1800" u="heavy" spc="-20" dirty="0" smtClean="0">
                <a:latin typeface="Tahoma"/>
                <a:cs typeface="Tahoma"/>
              </a:rPr>
              <a:t>njeriut</a:t>
            </a:r>
            <a:r>
              <a:rPr sz="1800" dirty="0" smtClean="0">
                <a:latin typeface="Times New Roman"/>
                <a:cs typeface="Times New Roman"/>
              </a:rPr>
              <a:t> </a:t>
            </a:r>
            <a:r>
              <a:rPr sz="1800" spc="-65" dirty="0" smtClean="0">
                <a:latin typeface="Times New Roman"/>
                <a:cs typeface="Times New Roman"/>
              </a:rPr>
              <a:t> </a:t>
            </a:r>
            <a:r>
              <a:rPr sz="1800" u="heavy" dirty="0" smtClean="0">
                <a:latin typeface="Tahoma"/>
                <a:cs typeface="Tahoma"/>
              </a:rPr>
              <a:t>e</a:t>
            </a:r>
            <a:r>
              <a:rPr sz="1800" u="heavy" spc="-10" dirty="0" smtClean="0">
                <a:latin typeface="Tahoma"/>
                <a:cs typeface="Tahoma"/>
              </a:rPr>
              <a:t> </a:t>
            </a:r>
            <a:r>
              <a:rPr sz="1800" dirty="0" smtClean="0">
                <a:latin typeface="Times New Roman"/>
                <a:cs typeface="Times New Roman"/>
              </a:rPr>
              <a:t> </a:t>
            </a:r>
            <a:r>
              <a:rPr sz="1800" spc="-60" dirty="0" smtClean="0">
                <a:latin typeface="Times New Roman"/>
                <a:cs typeface="Times New Roman"/>
              </a:rPr>
              <a:t> </a:t>
            </a:r>
            <a:r>
              <a:rPr lang="it-IT" sz="1800" u="heavy" spc="-20" dirty="0" smtClean="0">
                <a:latin typeface="Tahoma"/>
                <a:cs typeface="Tahoma"/>
              </a:rPr>
              <a:t>q</a:t>
            </a:r>
            <a:r>
              <a:rPr sz="1800" u="heavy" dirty="0" smtClean="0">
                <a:latin typeface="Tahoma"/>
                <a:cs typeface="Tahoma"/>
              </a:rPr>
              <a:t>e</a:t>
            </a:r>
            <a:r>
              <a:rPr sz="1800" u="heavy" spc="-10" dirty="0" smtClean="0">
                <a:latin typeface="Tahoma"/>
                <a:cs typeface="Tahoma"/>
              </a:rPr>
              <a:t> </a:t>
            </a:r>
            <a:r>
              <a:rPr sz="1800" dirty="0" smtClean="0">
                <a:latin typeface="Times New Roman"/>
                <a:cs typeface="Times New Roman"/>
              </a:rPr>
              <a:t> </a:t>
            </a:r>
            <a:r>
              <a:rPr sz="1800" spc="-60" dirty="0" smtClean="0">
                <a:latin typeface="Times New Roman"/>
                <a:cs typeface="Times New Roman"/>
              </a:rPr>
              <a:t> </a:t>
            </a:r>
            <a:r>
              <a:rPr lang="it-IT" u="heavy" dirty="0" smtClean="0">
                <a:latin typeface="Tahoma"/>
                <a:cs typeface="Tahoma"/>
              </a:rPr>
              <a:t>mund te provokojne </a:t>
            </a:r>
            <a:r>
              <a:rPr sz="1800" u="heavy" dirty="0" err="1" smtClean="0">
                <a:latin typeface="Tahoma"/>
                <a:cs typeface="Tahoma"/>
              </a:rPr>
              <a:t>pa</a:t>
            </a:r>
            <a:r>
              <a:rPr sz="1800" u="heavy" spc="-5" dirty="0" err="1" smtClean="0">
                <a:latin typeface="Tahoma"/>
                <a:cs typeface="Tahoma"/>
              </a:rPr>
              <a:t>t</a:t>
            </a:r>
            <a:r>
              <a:rPr sz="1800" u="heavy" spc="-10" dirty="0" err="1" smtClean="0">
                <a:latin typeface="Tahoma"/>
                <a:cs typeface="Tahoma"/>
              </a:rPr>
              <a:t>o</a:t>
            </a:r>
            <a:r>
              <a:rPr sz="1800" u="heavy" dirty="0" err="1" smtClean="0">
                <a:latin typeface="Tahoma"/>
                <a:cs typeface="Tahoma"/>
              </a:rPr>
              <a:t>l</a:t>
            </a:r>
            <a:r>
              <a:rPr sz="1800" u="heavy" spc="5" dirty="0" err="1" smtClean="0">
                <a:latin typeface="Tahoma"/>
                <a:cs typeface="Tahoma"/>
              </a:rPr>
              <a:t>o</a:t>
            </a:r>
            <a:r>
              <a:rPr sz="1800" u="heavy" dirty="0" err="1" smtClean="0">
                <a:latin typeface="Tahoma"/>
                <a:cs typeface="Tahoma"/>
              </a:rPr>
              <a:t>g</a:t>
            </a:r>
            <a:r>
              <a:rPr lang="it-IT" sz="1800" u="heavy" dirty="0" smtClean="0">
                <a:latin typeface="Tahoma"/>
                <a:cs typeface="Tahoma"/>
              </a:rPr>
              <a:t>j</a:t>
            </a:r>
            <a:r>
              <a:rPr sz="1800" u="heavy" spc="-10" dirty="0" err="1" smtClean="0">
                <a:latin typeface="Tahoma"/>
                <a:cs typeface="Tahoma"/>
              </a:rPr>
              <a:t>i</a:t>
            </a:r>
            <a:r>
              <a:rPr sz="1800" u="heavy" spc="-10" dirty="0" smtClean="0">
                <a:latin typeface="Tahoma"/>
                <a:cs typeface="Tahoma"/>
              </a:rPr>
              <a:t> </a:t>
            </a:r>
            <a:r>
              <a:rPr sz="1800" dirty="0" smtClean="0">
                <a:latin typeface="Times New Roman"/>
                <a:cs typeface="Times New Roman"/>
              </a:rPr>
              <a:t> </a:t>
            </a:r>
            <a:r>
              <a:rPr sz="1800" spc="-75" dirty="0" smtClean="0">
                <a:latin typeface="Times New Roman"/>
                <a:cs typeface="Times New Roman"/>
              </a:rPr>
              <a:t> </a:t>
            </a:r>
            <a:r>
              <a:rPr sz="1800" u="heavy" dirty="0" smtClean="0">
                <a:latin typeface="Tahoma"/>
                <a:cs typeface="Tahoma"/>
              </a:rPr>
              <a:t>a</a:t>
            </a:r>
            <a:r>
              <a:rPr lang="it-IT" sz="1800" u="heavy" spc="-5" dirty="0" smtClean="0">
                <a:latin typeface="Tahoma"/>
                <a:cs typeface="Tahoma"/>
              </a:rPr>
              <a:t>k</a:t>
            </a:r>
            <a:r>
              <a:rPr sz="1800" u="heavy" spc="-15" dirty="0" err="1" smtClean="0">
                <a:latin typeface="Tahoma"/>
                <a:cs typeface="Tahoma"/>
              </a:rPr>
              <a:t>u</a:t>
            </a:r>
            <a:r>
              <a:rPr sz="1800" u="heavy" spc="-5" dirty="0" err="1" smtClean="0">
                <a:latin typeface="Tahoma"/>
                <a:cs typeface="Tahoma"/>
              </a:rPr>
              <a:t>t</a:t>
            </a:r>
            <a:r>
              <a:rPr sz="1800" u="heavy" dirty="0" err="1" smtClean="0">
                <a:latin typeface="Tahoma"/>
                <a:cs typeface="Tahoma"/>
              </a:rPr>
              <a:t>e</a:t>
            </a:r>
            <a:r>
              <a:rPr sz="1800" dirty="0" smtClean="0">
                <a:latin typeface="Times New Roman"/>
                <a:cs typeface="Times New Roman"/>
              </a:rPr>
              <a:t> </a:t>
            </a:r>
            <a:r>
              <a:rPr lang="it-IT" sz="1800" u="heavy" spc="-5" dirty="0" smtClean="0">
                <a:latin typeface="Tahoma"/>
                <a:cs typeface="Tahoma"/>
              </a:rPr>
              <a:t>k</a:t>
            </a:r>
            <a:r>
              <a:rPr sz="1800" u="heavy" spc="-5" dirty="0" err="1" smtClean="0">
                <a:latin typeface="Tahoma"/>
                <a:cs typeface="Tahoma"/>
              </a:rPr>
              <a:t>r</a:t>
            </a:r>
            <a:r>
              <a:rPr sz="1800" u="heavy" spc="-10" dirty="0" err="1" smtClean="0">
                <a:latin typeface="Tahoma"/>
                <a:cs typeface="Tahoma"/>
              </a:rPr>
              <a:t>oni</a:t>
            </a:r>
            <a:r>
              <a:rPr lang="it-IT" sz="1800" u="heavy" spc="-5" dirty="0" smtClean="0">
                <a:latin typeface="Tahoma"/>
                <a:cs typeface="Tahoma"/>
              </a:rPr>
              <a:t>k</a:t>
            </a:r>
            <a:r>
              <a:rPr sz="1800" u="heavy" dirty="0" smtClean="0">
                <a:latin typeface="Tahoma"/>
                <a:cs typeface="Tahoma"/>
              </a:rPr>
              <a:t>e</a:t>
            </a:r>
            <a:r>
              <a:rPr sz="1800" u="heavy" spc="-10" dirty="0" smtClean="0">
                <a:latin typeface="Tahoma"/>
                <a:cs typeface="Tahoma"/>
              </a:rPr>
              <a:t> </a:t>
            </a:r>
            <a:r>
              <a:rPr sz="1800" u="heavy" dirty="0" err="1" smtClean="0">
                <a:latin typeface="Tahoma"/>
                <a:cs typeface="Tahoma"/>
              </a:rPr>
              <a:t>e</a:t>
            </a:r>
            <a:r>
              <a:rPr sz="1800" u="heavy" spc="-10" dirty="0" smtClean="0">
                <a:latin typeface="Tahoma"/>
                <a:cs typeface="Tahoma"/>
              </a:rPr>
              <a:t> </a:t>
            </a:r>
            <a:r>
              <a:rPr sz="1800" u="heavy" spc="-10" dirty="0" err="1" smtClean="0">
                <a:latin typeface="Tahoma"/>
                <a:cs typeface="Tahoma"/>
              </a:rPr>
              <a:t>i</a:t>
            </a:r>
            <a:r>
              <a:rPr sz="1800" u="heavy" spc="-5" dirty="0" err="1" smtClean="0">
                <a:latin typeface="Tahoma"/>
                <a:cs typeface="Tahoma"/>
              </a:rPr>
              <a:t>rre</a:t>
            </a:r>
            <a:r>
              <a:rPr sz="1800" u="heavy" dirty="0" err="1" smtClean="0">
                <a:latin typeface="Tahoma"/>
                <a:cs typeface="Tahoma"/>
              </a:rPr>
              <a:t>v</a:t>
            </a:r>
            <a:r>
              <a:rPr sz="1800" u="heavy" spc="-5" dirty="0" err="1" smtClean="0">
                <a:latin typeface="Tahoma"/>
                <a:cs typeface="Tahoma"/>
              </a:rPr>
              <a:t>ers</a:t>
            </a:r>
            <a:r>
              <a:rPr sz="1800" u="heavy" spc="-10" dirty="0" err="1" smtClean="0">
                <a:latin typeface="Tahoma"/>
                <a:cs typeface="Tahoma"/>
              </a:rPr>
              <a:t>i</a:t>
            </a:r>
            <a:r>
              <a:rPr sz="1800" u="heavy" dirty="0" err="1" smtClean="0">
                <a:latin typeface="Tahoma"/>
                <a:cs typeface="Tahoma"/>
              </a:rPr>
              <a:t>b</a:t>
            </a:r>
            <a:r>
              <a:rPr sz="1800" u="heavy" spc="-10" dirty="0" err="1" smtClean="0">
                <a:latin typeface="Tahoma"/>
                <a:cs typeface="Tahoma"/>
              </a:rPr>
              <a:t>i</a:t>
            </a:r>
            <a:r>
              <a:rPr sz="1800" u="heavy" dirty="0" err="1" smtClean="0">
                <a:latin typeface="Tahoma"/>
                <a:cs typeface="Tahoma"/>
              </a:rPr>
              <a:t>l</a:t>
            </a:r>
            <a:r>
              <a:rPr lang="it-IT" sz="1800" u="heavy" dirty="0" smtClean="0">
                <a:latin typeface="Tahoma"/>
                <a:cs typeface="Tahoma"/>
              </a:rPr>
              <a:t>e</a:t>
            </a:r>
            <a:r>
              <a:rPr sz="1800" u="heavy" spc="-10" dirty="0" smtClean="0">
                <a:latin typeface="Tahoma"/>
                <a:cs typeface="Tahoma"/>
              </a:rPr>
              <a:t>.</a:t>
            </a:r>
            <a:endParaRPr sz="1800" dirty="0" smtClean="0">
              <a:latin typeface="Tahoma"/>
              <a:cs typeface="Tahoma"/>
            </a:endParaRPr>
          </a:p>
          <a:p>
            <a:pPr marL="94615" indent="-81915" algn="just">
              <a:lnSpc>
                <a:spcPts val="1839"/>
              </a:lnSpc>
              <a:buFont typeface="Tahoma"/>
              <a:buChar char="-"/>
              <a:tabLst>
                <a:tab pos="95885" algn="l"/>
              </a:tabLst>
            </a:pPr>
            <a:r>
              <a:rPr sz="1800" u="heavy" spc="-10" dirty="0" smtClean="0">
                <a:latin typeface="Tahoma"/>
                <a:cs typeface="Tahoma"/>
              </a:rPr>
              <a:t> </a:t>
            </a:r>
            <a:r>
              <a:rPr sz="1800" u="heavy" spc="-5" dirty="0">
                <a:latin typeface="Tahoma"/>
                <a:cs typeface="Tahoma"/>
              </a:rPr>
              <a:t>G</a:t>
            </a:r>
            <a:r>
              <a:rPr sz="1800" u="heavy" dirty="0">
                <a:latin typeface="Tahoma"/>
                <a:cs typeface="Tahoma"/>
              </a:rPr>
              <a:t>as</a:t>
            </a:r>
            <a:endParaRPr sz="1800" dirty="0">
              <a:latin typeface="Tahoma"/>
              <a:cs typeface="Tahoma"/>
            </a:endParaRPr>
          </a:p>
          <a:p>
            <a:pPr marL="94615" indent="-81915" algn="just">
              <a:lnSpc>
                <a:spcPts val="1950"/>
              </a:lnSpc>
              <a:buFont typeface="Tahoma"/>
              <a:buChar char="-"/>
              <a:tabLst>
                <a:tab pos="95885" algn="l"/>
              </a:tabLst>
            </a:pPr>
            <a:r>
              <a:rPr sz="1800" u="heavy" spc="-15" dirty="0">
                <a:latin typeface="Tahoma"/>
                <a:cs typeface="Tahoma"/>
              </a:rPr>
              <a:t> </a:t>
            </a:r>
            <a:r>
              <a:rPr lang="it-IT" sz="1800" u="heavy" spc="5" dirty="0" smtClean="0">
                <a:latin typeface="Tahoma"/>
                <a:cs typeface="Tahoma"/>
              </a:rPr>
              <a:t>Avujte</a:t>
            </a:r>
            <a:endParaRPr sz="1800" dirty="0">
              <a:latin typeface="Tahoma"/>
              <a:cs typeface="Tahoma"/>
            </a:endParaRPr>
          </a:p>
          <a:p>
            <a:pPr marL="94615" indent="-81915" algn="just">
              <a:lnSpc>
                <a:spcPts val="2050"/>
              </a:lnSpc>
              <a:buFont typeface="Tahoma"/>
              <a:buChar char="-"/>
              <a:tabLst>
                <a:tab pos="95885" algn="l"/>
              </a:tabLst>
            </a:pPr>
            <a:r>
              <a:rPr sz="1800" u="heavy" spc="-15" dirty="0">
                <a:latin typeface="Tahoma"/>
                <a:cs typeface="Tahoma"/>
              </a:rPr>
              <a:t> A</a:t>
            </a:r>
            <a:r>
              <a:rPr sz="1800" u="heavy" spc="-5" dirty="0">
                <a:latin typeface="Tahoma"/>
                <a:cs typeface="Tahoma"/>
              </a:rPr>
              <a:t>er</a:t>
            </a:r>
            <a:r>
              <a:rPr sz="1800" u="heavy" spc="-10" dirty="0">
                <a:latin typeface="Tahoma"/>
                <a:cs typeface="Tahoma"/>
              </a:rPr>
              <a:t>o</a:t>
            </a:r>
            <a:r>
              <a:rPr sz="1800" u="heavy" spc="-5" dirty="0">
                <a:latin typeface="Tahoma"/>
                <a:cs typeface="Tahoma"/>
              </a:rPr>
              <a:t>s</a:t>
            </a:r>
            <a:r>
              <a:rPr sz="1800" u="heavy" spc="-10" dirty="0">
                <a:latin typeface="Tahoma"/>
                <a:cs typeface="Tahoma"/>
              </a:rPr>
              <a:t>o</a:t>
            </a:r>
            <a:r>
              <a:rPr sz="1800" u="heavy" spc="-5" dirty="0">
                <a:latin typeface="Tahoma"/>
                <a:cs typeface="Tahoma"/>
              </a:rPr>
              <a:t>l</a:t>
            </a:r>
            <a:r>
              <a:rPr sz="1800" u="heavy" spc="-15" dirty="0">
                <a:latin typeface="Tahoma"/>
                <a:cs typeface="Tahoma"/>
              </a:rPr>
              <a:t> </a:t>
            </a:r>
            <a:r>
              <a:rPr sz="1800" u="heavy" spc="-5" dirty="0">
                <a:latin typeface="Tahoma"/>
                <a:cs typeface="Tahoma"/>
              </a:rPr>
              <a:t>(</a:t>
            </a:r>
            <a:r>
              <a:rPr sz="1800" u="heavy" dirty="0" smtClean="0">
                <a:latin typeface="Tahoma"/>
                <a:cs typeface="Tahoma"/>
              </a:rPr>
              <a:t>P</a:t>
            </a:r>
            <a:r>
              <a:rPr lang="it-IT" sz="1800" u="heavy" spc="-10" dirty="0" smtClean="0">
                <a:latin typeface="Tahoma"/>
                <a:cs typeface="Tahoma"/>
              </a:rPr>
              <a:t>luhura</a:t>
            </a:r>
            <a:r>
              <a:rPr sz="1800" u="heavy" spc="-10" dirty="0" smtClean="0">
                <a:latin typeface="Tahoma"/>
                <a:cs typeface="Tahoma"/>
              </a:rPr>
              <a:t>,</a:t>
            </a:r>
            <a:r>
              <a:rPr sz="1800" u="heavy" spc="-15" dirty="0" smtClean="0">
                <a:latin typeface="Tahoma"/>
                <a:cs typeface="Tahoma"/>
              </a:rPr>
              <a:t> </a:t>
            </a:r>
            <a:r>
              <a:rPr sz="1800" u="heavy" spc="10" dirty="0" err="1" smtClean="0">
                <a:latin typeface="Tahoma"/>
                <a:cs typeface="Tahoma"/>
              </a:rPr>
              <a:t>f</a:t>
            </a:r>
            <a:r>
              <a:rPr sz="1800" u="heavy" spc="-10" dirty="0" err="1" smtClean="0">
                <a:latin typeface="Tahoma"/>
                <a:cs typeface="Tahoma"/>
              </a:rPr>
              <a:t>i</a:t>
            </a:r>
            <a:r>
              <a:rPr sz="1800" u="heavy" dirty="0" err="1" smtClean="0">
                <a:latin typeface="Tahoma"/>
                <a:cs typeface="Tahoma"/>
              </a:rPr>
              <a:t>b</a:t>
            </a:r>
            <a:r>
              <a:rPr sz="1800" u="heavy" spc="-5" dirty="0" err="1" smtClean="0">
                <a:latin typeface="Tahoma"/>
                <a:cs typeface="Tahoma"/>
              </a:rPr>
              <a:t>r</a:t>
            </a:r>
            <a:r>
              <a:rPr lang="it-IT" sz="1800" u="heavy" spc="10" dirty="0" smtClean="0">
                <a:latin typeface="Tahoma"/>
                <a:cs typeface="Tahoma"/>
              </a:rPr>
              <a:t>a</a:t>
            </a:r>
            <a:r>
              <a:rPr sz="1800" u="heavy" spc="-10" dirty="0" smtClean="0">
                <a:latin typeface="Tahoma"/>
                <a:cs typeface="Tahoma"/>
              </a:rPr>
              <a:t>,</a:t>
            </a:r>
            <a:r>
              <a:rPr sz="1800" u="heavy" spc="-15" dirty="0" smtClean="0">
                <a:latin typeface="Tahoma"/>
                <a:cs typeface="Tahoma"/>
              </a:rPr>
              <a:t> </a:t>
            </a:r>
            <a:r>
              <a:rPr lang="it-IT" sz="1800" u="heavy" spc="-10" dirty="0" smtClean="0">
                <a:latin typeface="Tahoma"/>
                <a:cs typeface="Tahoma"/>
              </a:rPr>
              <a:t>mjegulla</a:t>
            </a:r>
            <a:r>
              <a:rPr sz="1800" u="heavy" spc="-10" dirty="0" smtClean="0">
                <a:latin typeface="Tahoma"/>
                <a:cs typeface="Tahoma"/>
              </a:rPr>
              <a:t>,</a:t>
            </a:r>
            <a:r>
              <a:rPr sz="1800" u="heavy" spc="-15" dirty="0" smtClean="0">
                <a:latin typeface="Tahoma"/>
                <a:cs typeface="Tahoma"/>
              </a:rPr>
              <a:t> </a:t>
            </a:r>
            <a:r>
              <a:rPr lang="it-IT" sz="1800" u="heavy" dirty="0" smtClean="0">
                <a:latin typeface="Tahoma"/>
                <a:cs typeface="Tahoma"/>
              </a:rPr>
              <a:t>ty</a:t>
            </a:r>
            <a:r>
              <a:rPr sz="1800" u="heavy" spc="-5" dirty="0" smtClean="0">
                <a:latin typeface="Tahoma"/>
                <a:cs typeface="Tahoma"/>
              </a:rPr>
              <a:t>m</a:t>
            </a:r>
            <a:r>
              <a:rPr lang="it-IT" sz="1800" u="heavy" spc="-5" dirty="0" smtClean="0">
                <a:latin typeface="Tahoma"/>
                <a:cs typeface="Tahoma"/>
              </a:rPr>
              <a:t>ra</a:t>
            </a:r>
            <a:r>
              <a:rPr sz="1800" u="heavy" dirty="0" smtClean="0">
                <a:latin typeface="Tahoma"/>
                <a:cs typeface="Tahoma"/>
              </a:rPr>
              <a:t>)</a:t>
            </a:r>
            <a:endParaRPr sz="1800" dirty="0">
              <a:latin typeface="Tahoma"/>
              <a:cs typeface="Tahoma"/>
            </a:endParaRPr>
          </a:p>
          <a:p>
            <a:pPr marL="12700" algn="ctr">
              <a:lnSpc>
                <a:spcPct val="100000"/>
              </a:lnSpc>
              <a:spcBef>
                <a:spcPts val="1280"/>
              </a:spcBef>
            </a:pPr>
            <a:r>
              <a:rPr sz="2800" u="heavy" spc="-30" dirty="0" err="1" smtClean="0">
                <a:latin typeface="Arial"/>
                <a:cs typeface="Arial"/>
              </a:rPr>
              <a:t>R</a:t>
            </a:r>
            <a:r>
              <a:rPr sz="2800" u="heavy" spc="-10" dirty="0" err="1" smtClean="0">
                <a:latin typeface="Arial"/>
                <a:cs typeface="Arial"/>
              </a:rPr>
              <a:t>is</a:t>
            </a:r>
            <a:r>
              <a:rPr lang="it-IT" sz="2800" u="heavy" spc="-10" dirty="0" smtClean="0">
                <a:latin typeface="Arial"/>
                <a:cs typeface="Arial"/>
              </a:rPr>
              <a:t>ku</a:t>
            </a:r>
            <a:r>
              <a:rPr sz="2800" u="heavy" spc="-5" dirty="0" smtClean="0">
                <a:latin typeface="Arial"/>
                <a:cs typeface="Arial"/>
              </a:rPr>
              <a:t> </a:t>
            </a:r>
            <a:r>
              <a:rPr sz="2800" u="heavy" spc="-20" dirty="0" err="1" smtClean="0">
                <a:latin typeface="Arial"/>
                <a:cs typeface="Arial"/>
              </a:rPr>
              <a:t>b</a:t>
            </a:r>
            <a:r>
              <a:rPr sz="2800" u="heavy" spc="0" dirty="0" err="1" smtClean="0">
                <a:latin typeface="Arial"/>
                <a:cs typeface="Arial"/>
              </a:rPr>
              <a:t>i</a:t>
            </a:r>
            <a:r>
              <a:rPr sz="2800" u="heavy" spc="-15" dirty="0" err="1" smtClean="0">
                <a:latin typeface="Arial"/>
                <a:cs typeface="Arial"/>
              </a:rPr>
              <a:t>olog</a:t>
            </a:r>
            <a:r>
              <a:rPr lang="it-IT" sz="2800" u="heavy" spc="-15" dirty="0" smtClean="0">
                <a:latin typeface="Arial"/>
                <a:cs typeface="Arial"/>
              </a:rPr>
              <a:t>j</a:t>
            </a:r>
            <a:r>
              <a:rPr sz="2800" u="heavy" spc="-15" dirty="0" err="1" smtClean="0">
                <a:latin typeface="Arial"/>
                <a:cs typeface="Arial"/>
              </a:rPr>
              <a:t>i</a:t>
            </a:r>
            <a:r>
              <a:rPr lang="it-IT" sz="2800" u="heavy" spc="-10" dirty="0">
                <a:latin typeface="Arial"/>
                <a:cs typeface="Arial"/>
              </a:rPr>
              <a:t>k</a:t>
            </a:r>
            <a:endParaRPr sz="2800" dirty="0">
              <a:latin typeface="Arial"/>
              <a:cs typeface="Arial"/>
            </a:endParaRPr>
          </a:p>
          <a:p>
            <a:pPr marL="12700" marR="144145">
              <a:lnSpc>
                <a:spcPct val="90300"/>
              </a:lnSpc>
              <a:spcBef>
                <a:spcPts val="2190"/>
              </a:spcBef>
            </a:pPr>
            <a:r>
              <a:rPr lang="it-IT" sz="1800" u="heavy" spc="-15" dirty="0" smtClean="0">
                <a:latin typeface="Tahoma"/>
                <a:cs typeface="Tahoma"/>
              </a:rPr>
              <a:t>Risku qe i detyrohet</a:t>
            </a:r>
            <a:r>
              <a:rPr sz="1800" u="heavy" spc="-10" dirty="0" smtClean="0">
                <a:latin typeface="Tahoma"/>
                <a:cs typeface="Tahoma"/>
              </a:rPr>
              <a:t> </a:t>
            </a:r>
            <a:r>
              <a:rPr sz="1800" u="heavy" dirty="0" err="1" smtClean="0">
                <a:latin typeface="Tahoma"/>
                <a:cs typeface="Tahoma"/>
              </a:rPr>
              <a:t>ag</a:t>
            </a:r>
            <a:r>
              <a:rPr lang="it-IT" sz="1800" u="heavy" dirty="0" smtClean="0">
                <a:latin typeface="Tahoma"/>
                <a:cs typeface="Tahoma"/>
              </a:rPr>
              <a:t>j</a:t>
            </a:r>
            <a:r>
              <a:rPr sz="1800" u="heavy" spc="-5" dirty="0" err="1" smtClean="0">
                <a:latin typeface="Tahoma"/>
                <a:cs typeface="Tahoma"/>
              </a:rPr>
              <a:t>e</a:t>
            </a:r>
            <a:r>
              <a:rPr sz="1800" u="heavy" dirty="0" err="1" smtClean="0">
                <a:latin typeface="Tahoma"/>
                <a:cs typeface="Tahoma"/>
              </a:rPr>
              <a:t>n</a:t>
            </a:r>
            <a:r>
              <a:rPr sz="1800" u="heavy" spc="-5" dirty="0" err="1" smtClean="0">
                <a:latin typeface="Tahoma"/>
                <a:cs typeface="Tahoma"/>
              </a:rPr>
              <a:t>t</a:t>
            </a:r>
            <a:r>
              <a:rPr lang="it-IT" sz="1800" u="heavy" spc="-5" dirty="0" smtClean="0">
                <a:latin typeface="Tahoma"/>
                <a:cs typeface="Tahoma"/>
              </a:rPr>
              <a:t>eve</a:t>
            </a:r>
            <a:r>
              <a:rPr sz="1800" u="heavy" spc="-15" dirty="0" smtClean="0">
                <a:latin typeface="Tahoma"/>
                <a:cs typeface="Tahoma"/>
              </a:rPr>
              <a:t> </a:t>
            </a:r>
            <a:r>
              <a:rPr sz="1800" u="heavy" dirty="0" err="1" smtClean="0">
                <a:latin typeface="Tahoma"/>
                <a:cs typeface="Tahoma"/>
              </a:rPr>
              <a:t>bi</a:t>
            </a:r>
            <a:r>
              <a:rPr sz="1800" u="heavy" spc="5" dirty="0" err="1" smtClean="0">
                <a:latin typeface="Tahoma"/>
                <a:cs typeface="Tahoma"/>
              </a:rPr>
              <a:t>o</a:t>
            </a:r>
            <a:r>
              <a:rPr sz="1800" u="heavy" spc="-10" dirty="0" err="1" smtClean="0">
                <a:latin typeface="Tahoma"/>
                <a:cs typeface="Tahoma"/>
              </a:rPr>
              <a:t>lo</a:t>
            </a:r>
            <a:r>
              <a:rPr sz="1800" u="heavy" dirty="0" err="1" smtClean="0">
                <a:latin typeface="Tahoma"/>
                <a:cs typeface="Tahoma"/>
              </a:rPr>
              <a:t>g</a:t>
            </a:r>
            <a:r>
              <a:rPr lang="it-IT" sz="1800" u="heavy" dirty="0" smtClean="0">
                <a:latin typeface="Tahoma"/>
                <a:cs typeface="Tahoma"/>
              </a:rPr>
              <a:t>j</a:t>
            </a:r>
            <a:r>
              <a:rPr sz="1800" u="heavy" spc="-10" dirty="0" err="1" smtClean="0">
                <a:latin typeface="Tahoma"/>
                <a:cs typeface="Tahoma"/>
              </a:rPr>
              <a:t>i</a:t>
            </a:r>
            <a:r>
              <a:rPr lang="it-IT" u="heavy" spc="-5" dirty="0" smtClean="0">
                <a:latin typeface="Tahoma"/>
                <a:cs typeface="Tahoma"/>
              </a:rPr>
              <a:t>ke</a:t>
            </a:r>
            <a:r>
              <a:rPr sz="1800" u="heavy" dirty="0" smtClean="0">
                <a:latin typeface="Tahoma"/>
                <a:cs typeface="Tahoma"/>
              </a:rPr>
              <a:t> </a:t>
            </a:r>
            <a:r>
              <a:rPr sz="1800" u="heavy" spc="-5" dirty="0">
                <a:latin typeface="Tahoma"/>
                <a:cs typeface="Tahoma"/>
              </a:rPr>
              <a:t>(</a:t>
            </a:r>
            <a:r>
              <a:rPr sz="1800" u="heavy" spc="-20" dirty="0" smtClean="0">
                <a:latin typeface="Tahoma"/>
                <a:cs typeface="Tahoma"/>
              </a:rPr>
              <a:t>m</a:t>
            </a:r>
            <a:r>
              <a:rPr sz="1800" u="heavy" spc="-10" dirty="0" smtClean="0">
                <a:latin typeface="Tahoma"/>
                <a:cs typeface="Tahoma"/>
              </a:rPr>
              <a:t>i</a:t>
            </a:r>
            <a:r>
              <a:rPr lang="it-IT" sz="1800" u="heavy" spc="-5" dirty="0" smtClean="0">
                <a:latin typeface="Tahoma"/>
                <a:cs typeface="Tahoma"/>
              </a:rPr>
              <a:t>k</a:t>
            </a:r>
            <a:r>
              <a:rPr sz="1800" u="heavy" spc="-5" dirty="0" err="1" smtClean="0">
                <a:latin typeface="Tahoma"/>
                <a:cs typeface="Tahoma"/>
              </a:rPr>
              <a:t>r</a:t>
            </a:r>
            <a:r>
              <a:rPr sz="1800" u="heavy" spc="-10" dirty="0" err="1" smtClean="0">
                <a:latin typeface="Tahoma"/>
                <a:cs typeface="Tahoma"/>
              </a:rPr>
              <a:t>o</a:t>
            </a:r>
            <a:r>
              <a:rPr sz="1800" u="heavy" spc="10" dirty="0" err="1" smtClean="0">
                <a:latin typeface="Tahoma"/>
                <a:cs typeface="Tahoma"/>
              </a:rPr>
              <a:t>r</a:t>
            </a:r>
            <a:r>
              <a:rPr sz="1800" u="heavy" dirty="0" err="1" smtClean="0">
                <a:latin typeface="Tahoma"/>
                <a:cs typeface="Tahoma"/>
              </a:rPr>
              <a:t>g</a:t>
            </a:r>
            <a:r>
              <a:rPr sz="1800" u="heavy" spc="10" dirty="0" err="1" smtClean="0">
                <a:latin typeface="Tahoma"/>
                <a:cs typeface="Tahoma"/>
              </a:rPr>
              <a:t>a</a:t>
            </a:r>
            <a:r>
              <a:rPr sz="1800" u="heavy" spc="-10" dirty="0" err="1" smtClean="0">
                <a:latin typeface="Tahoma"/>
                <a:cs typeface="Tahoma"/>
              </a:rPr>
              <a:t>ni</a:t>
            </a:r>
            <a:r>
              <a:rPr lang="it-IT" u="heavy" spc="-5" dirty="0" smtClean="0">
                <a:latin typeface="Tahoma"/>
                <a:cs typeface="Tahoma"/>
              </a:rPr>
              <a:t>zem</a:t>
            </a:r>
            <a:r>
              <a:rPr sz="1800" u="heavy" spc="-10" dirty="0" smtClean="0">
                <a:latin typeface="Tahoma"/>
                <a:cs typeface="Tahoma"/>
              </a:rPr>
              <a:t>,</a:t>
            </a:r>
            <a:r>
              <a:rPr sz="1800" spc="-5" dirty="0" smtClean="0">
                <a:latin typeface="Times New Roman"/>
                <a:cs typeface="Times New Roman"/>
              </a:rPr>
              <a:t> </a:t>
            </a:r>
            <a:r>
              <a:rPr lang="it-IT" u="heavy" spc="-5" dirty="0" smtClean="0">
                <a:latin typeface="Tahoma"/>
                <a:cs typeface="Tahoma"/>
              </a:rPr>
              <a:t>ku</a:t>
            </a:r>
            <a:r>
              <a:rPr sz="1800" u="heavy" spc="-10" dirty="0" err="1" smtClean="0">
                <a:latin typeface="Tahoma"/>
                <a:cs typeface="Tahoma"/>
              </a:rPr>
              <a:t>l</a:t>
            </a:r>
            <a:r>
              <a:rPr sz="1800" u="heavy" spc="-5" dirty="0" err="1" smtClean="0">
                <a:latin typeface="Tahoma"/>
                <a:cs typeface="Tahoma"/>
              </a:rPr>
              <a:t>t</a:t>
            </a:r>
            <a:r>
              <a:rPr sz="1800" u="heavy" spc="-10" dirty="0" err="1" smtClean="0">
                <a:latin typeface="Tahoma"/>
                <a:cs typeface="Tahoma"/>
              </a:rPr>
              <a:t>u</a:t>
            </a:r>
            <a:r>
              <a:rPr sz="1800" u="heavy" spc="-5" dirty="0" err="1" smtClean="0">
                <a:latin typeface="Tahoma"/>
                <a:cs typeface="Tahoma"/>
              </a:rPr>
              <a:t>r</a:t>
            </a:r>
            <a:r>
              <a:rPr sz="1800" u="heavy" dirty="0" err="1" smtClean="0">
                <a:latin typeface="Tahoma"/>
                <a:cs typeface="Tahoma"/>
              </a:rPr>
              <a:t>a</a:t>
            </a:r>
            <a:r>
              <a:rPr sz="1800" u="heavy" spc="-5" dirty="0" smtClean="0">
                <a:latin typeface="Tahoma"/>
                <a:cs typeface="Tahoma"/>
              </a:rPr>
              <a:t> </a:t>
            </a:r>
            <a:r>
              <a:rPr lang="it-IT" sz="1800" u="heavy" spc="-5" dirty="0" smtClean="0">
                <a:latin typeface="Tahoma"/>
                <a:cs typeface="Tahoma"/>
              </a:rPr>
              <a:t>qelizore</a:t>
            </a:r>
            <a:r>
              <a:rPr sz="1800" u="heavy" spc="-5" dirty="0" smtClean="0">
                <a:latin typeface="Tahoma"/>
                <a:cs typeface="Tahoma"/>
              </a:rPr>
              <a:t>,</a:t>
            </a:r>
            <a:r>
              <a:rPr sz="1800" u="heavy" spc="-15" dirty="0" smtClean="0">
                <a:latin typeface="Tahoma"/>
                <a:cs typeface="Tahoma"/>
              </a:rPr>
              <a:t> </a:t>
            </a:r>
            <a:r>
              <a:rPr sz="1800" u="heavy" spc="-5" dirty="0" err="1" smtClean="0">
                <a:latin typeface="Tahoma"/>
                <a:cs typeface="Tahoma"/>
              </a:rPr>
              <a:t>e</a:t>
            </a:r>
            <a:r>
              <a:rPr sz="1800" u="heavy" dirty="0" err="1" smtClean="0">
                <a:latin typeface="Tahoma"/>
                <a:cs typeface="Tahoma"/>
              </a:rPr>
              <a:t>nd</a:t>
            </a:r>
            <a:r>
              <a:rPr sz="1800" u="heavy" spc="-10" dirty="0" err="1" smtClean="0">
                <a:latin typeface="Tahoma"/>
                <a:cs typeface="Tahoma"/>
              </a:rPr>
              <a:t>o</a:t>
            </a:r>
            <a:r>
              <a:rPr sz="1800" u="heavy" dirty="0" err="1" smtClean="0">
                <a:latin typeface="Tahoma"/>
                <a:cs typeface="Tahoma"/>
              </a:rPr>
              <a:t>p</a:t>
            </a:r>
            <a:r>
              <a:rPr sz="1800" u="heavy" spc="10" dirty="0" err="1" smtClean="0">
                <a:latin typeface="Tahoma"/>
                <a:cs typeface="Tahoma"/>
              </a:rPr>
              <a:t>a</a:t>
            </a:r>
            <a:r>
              <a:rPr sz="1800" u="heavy" spc="-5" dirty="0" err="1" smtClean="0">
                <a:latin typeface="Tahoma"/>
                <a:cs typeface="Tahoma"/>
              </a:rPr>
              <a:t>r</a:t>
            </a:r>
            <a:r>
              <a:rPr sz="1800" u="heavy" dirty="0" err="1" smtClean="0">
                <a:latin typeface="Tahoma"/>
                <a:cs typeface="Tahoma"/>
              </a:rPr>
              <a:t>a</a:t>
            </a:r>
            <a:r>
              <a:rPr lang="it-IT" sz="1800" u="heavy" dirty="0" smtClean="0">
                <a:latin typeface="Tahoma"/>
                <a:cs typeface="Tahoma"/>
              </a:rPr>
              <a:t>z</a:t>
            </a:r>
            <a:r>
              <a:rPr lang="it-IT" sz="1800" u="heavy" spc="-5" dirty="0" smtClean="0">
                <a:latin typeface="Tahoma"/>
                <a:cs typeface="Tahoma"/>
              </a:rPr>
              <a:t>i</a:t>
            </a:r>
            <a:r>
              <a:rPr sz="1800" u="heavy" spc="-5" dirty="0" smtClean="0">
                <a:latin typeface="Tahoma"/>
                <a:cs typeface="Tahoma"/>
              </a:rPr>
              <a:t>t</a:t>
            </a:r>
            <a:r>
              <a:rPr lang="it-IT" u="heavy" dirty="0">
                <a:latin typeface="Tahoma"/>
                <a:cs typeface="Tahoma"/>
              </a:rPr>
              <a:t>e</a:t>
            </a:r>
            <a:r>
              <a:rPr sz="1800" u="heavy" spc="-5" dirty="0" smtClean="0">
                <a:latin typeface="Tahoma"/>
                <a:cs typeface="Tahoma"/>
              </a:rPr>
              <a:t> </a:t>
            </a:r>
            <a:r>
              <a:rPr lang="it-IT" sz="1800" u="heavy" spc="-10" dirty="0" smtClean="0">
                <a:latin typeface="Tahoma"/>
                <a:cs typeface="Tahoma"/>
              </a:rPr>
              <a:t>humane</a:t>
            </a:r>
            <a:r>
              <a:rPr sz="1800" u="heavy" dirty="0" smtClean="0">
                <a:latin typeface="Tahoma"/>
                <a:cs typeface="Tahoma"/>
              </a:rPr>
              <a:t>)</a:t>
            </a:r>
            <a:r>
              <a:rPr sz="1800" u="heavy" spc="-15" dirty="0" smtClean="0">
                <a:latin typeface="Tahoma"/>
                <a:cs typeface="Tahoma"/>
              </a:rPr>
              <a:t> </a:t>
            </a:r>
            <a:r>
              <a:rPr lang="it-IT" sz="1800" u="heavy" spc="-20" dirty="0" smtClean="0">
                <a:latin typeface="Tahoma"/>
                <a:cs typeface="Tahoma"/>
              </a:rPr>
              <a:t>te cilet do te mund te provokonin </a:t>
            </a:r>
            <a:r>
              <a:rPr sz="1800" u="heavy" spc="-10" dirty="0" err="1" smtClean="0">
                <a:latin typeface="Tahoma"/>
                <a:cs typeface="Tahoma"/>
              </a:rPr>
              <a:t>in</a:t>
            </a:r>
            <a:r>
              <a:rPr sz="1800" u="heavy" dirty="0" err="1" smtClean="0">
                <a:latin typeface="Tahoma"/>
                <a:cs typeface="Tahoma"/>
              </a:rPr>
              <a:t>f</a:t>
            </a:r>
            <a:r>
              <a:rPr sz="1800" u="heavy" spc="-5" dirty="0" err="1" smtClean="0">
                <a:latin typeface="Tahoma"/>
                <a:cs typeface="Tahoma"/>
              </a:rPr>
              <a:t>e</a:t>
            </a:r>
            <a:r>
              <a:rPr lang="it-IT" sz="1800" u="heavy" spc="-5" dirty="0" smtClean="0">
                <a:latin typeface="Tahoma"/>
                <a:cs typeface="Tahoma"/>
              </a:rPr>
              <a:t>ks</a:t>
            </a:r>
            <a:r>
              <a:rPr sz="1800" u="heavy" spc="-10" dirty="0" smtClean="0">
                <a:latin typeface="Tahoma"/>
                <a:cs typeface="Tahoma"/>
              </a:rPr>
              <a:t>ion</a:t>
            </a:r>
            <a:r>
              <a:rPr lang="it-IT" sz="1800" u="heavy" spc="-10" dirty="0" smtClean="0">
                <a:latin typeface="Tahoma"/>
                <a:cs typeface="Tahoma"/>
              </a:rPr>
              <a:t>e</a:t>
            </a:r>
            <a:r>
              <a:rPr sz="1800" u="heavy" spc="-10" dirty="0" smtClean="0">
                <a:latin typeface="Tahoma"/>
                <a:cs typeface="Tahoma"/>
              </a:rPr>
              <a:t>,</a:t>
            </a:r>
            <a:r>
              <a:rPr sz="1800" u="heavy" spc="-15" dirty="0" smtClean="0">
                <a:latin typeface="Tahoma"/>
                <a:cs typeface="Tahoma"/>
              </a:rPr>
              <a:t> </a:t>
            </a:r>
            <a:r>
              <a:rPr sz="1800" u="heavy" dirty="0" err="1" smtClean="0">
                <a:latin typeface="Tahoma"/>
                <a:cs typeface="Tahoma"/>
              </a:rPr>
              <a:t>a</a:t>
            </a:r>
            <a:r>
              <a:rPr sz="1800" u="heavy" spc="-10" dirty="0" err="1" smtClean="0">
                <a:latin typeface="Tahoma"/>
                <a:cs typeface="Tahoma"/>
              </a:rPr>
              <a:t>l</a:t>
            </a:r>
            <a:r>
              <a:rPr sz="1800" u="heavy" spc="-5" dirty="0" err="1" smtClean="0">
                <a:latin typeface="Tahoma"/>
                <a:cs typeface="Tahoma"/>
              </a:rPr>
              <a:t>er</a:t>
            </a:r>
            <a:r>
              <a:rPr sz="1800" u="heavy" spc="10" dirty="0" err="1" smtClean="0">
                <a:latin typeface="Tahoma"/>
                <a:cs typeface="Tahoma"/>
              </a:rPr>
              <a:t>g</a:t>
            </a:r>
            <a:r>
              <a:rPr lang="it-IT" sz="1800" u="heavy" spc="10" dirty="0" smtClean="0">
                <a:latin typeface="Tahoma"/>
                <a:cs typeface="Tahoma"/>
              </a:rPr>
              <a:t>j</a:t>
            </a:r>
            <a:r>
              <a:rPr sz="1800" u="heavy" spc="-10" dirty="0" err="1" smtClean="0">
                <a:latin typeface="Tahoma"/>
                <a:cs typeface="Tahoma"/>
              </a:rPr>
              <a:t>i</a:t>
            </a:r>
            <a:r>
              <a:rPr sz="1800" u="heavy" spc="-10" dirty="0" smtClean="0">
                <a:latin typeface="Tahoma"/>
                <a:cs typeface="Tahoma"/>
              </a:rPr>
              <a:t> </a:t>
            </a:r>
            <a:r>
              <a:rPr sz="1800" u="heavy" dirty="0" smtClean="0">
                <a:latin typeface="Tahoma"/>
                <a:cs typeface="Tahoma"/>
              </a:rPr>
              <a:t>o</a:t>
            </a:r>
            <a:r>
              <a:rPr lang="it-IT" sz="1800" u="heavy" dirty="0" smtClean="0">
                <a:latin typeface="Tahoma"/>
                <a:cs typeface="Tahoma"/>
              </a:rPr>
              <a:t>se</a:t>
            </a:r>
            <a:r>
              <a:rPr sz="1800" u="heavy" spc="-10" dirty="0" smtClean="0">
                <a:latin typeface="Tahoma"/>
                <a:cs typeface="Tahoma"/>
              </a:rPr>
              <a:t> in</a:t>
            </a:r>
            <a:r>
              <a:rPr sz="1800" u="heavy" spc="-5" dirty="0" smtClean="0">
                <a:latin typeface="Tahoma"/>
                <a:cs typeface="Tahoma"/>
              </a:rPr>
              <a:t>t</a:t>
            </a:r>
            <a:r>
              <a:rPr sz="1800" u="heavy" spc="-10" dirty="0" smtClean="0">
                <a:latin typeface="Tahoma"/>
                <a:cs typeface="Tahoma"/>
              </a:rPr>
              <a:t>o</a:t>
            </a:r>
            <a:r>
              <a:rPr lang="it-IT" sz="1800" u="heavy" spc="-5" dirty="0" smtClean="0">
                <a:latin typeface="Tahoma"/>
                <a:cs typeface="Tahoma"/>
              </a:rPr>
              <a:t>k</a:t>
            </a:r>
            <a:r>
              <a:rPr sz="1800" u="heavy" spc="-5" dirty="0" err="1" smtClean="0">
                <a:latin typeface="Tahoma"/>
                <a:cs typeface="Tahoma"/>
              </a:rPr>
              <a:t>s</a:t>
            </a:r>
            <a:r>
              <a:rPr sz="1800" u="heavy" spc="-10" dirty="0" err="1" smtClean="0">
                <a:latin typeface="Tahoma"/>
                <a:cs typeface="Tahoma"/>
              </a:rPr>
              <a:t>i</a:t>
            </a:r>
            <a:r>
              <a:rPr lang="it-IT" u="heavy" spc="-5" dirty="0">
                <a:latin typeface="Tahoma"/>
                <a:cs typeface="Tahoma"/>
              </a:rPr>
              <a:t>k</a:t>
            </a:r>
            <a:r>
              <a:rPr sz="1800" u="heavy" dirty="0" smtClean="0">
                <a:latin typeface="Tahoma"/>
                <a:cs typeface="Tahoma"/>
              </a:rPr>
              <a:t>a</a:t>
            </a:r>
            <a:r>
              <a:rPr lang="it-IT" sz="1800" u="heavy" dirty="0" smtClean="0">
                <a:latin typeface="Tahoma"/>
                <a:cs typeface="Tahoma"/>
              </a:rPr>
              <a:t>c</a:t>
            </a:r>
            <a:r>
              <a:rPr sz="1800" u="heavy" spc="-10" dirty="0" smtClean="0">
                <a:latin typeface="Tahoma"/>
                <a:cs typeface="Tahoma"/>
              </a:rPr>
              <a:t>ion</a:t>
            </a:r>
            <a:r>
              <a:rPr lang="it-IT" sz="1800" u="heavy" spc="-10" dirty="0" smtClean="0">
                <a:latin typeface="Tahoma"/>
                <a:cs typeface="Tahoma"/>
              </a:rPr>
              <a:t>e</a:t>
            </a:r>
            <a:r>
              <a:rPr sz="1800" u="heavy" spc="-10" dirty="0" smtClean="0">
                <a:latin typeface="Tahoma"/>
                <a:cs typeface="Tahoma"/>
              </a:rPr>
              <a:t>.</a:t>
            </a:r>
            <a:endParaRPr sz="1800" dirty="0">
              <a:latin typeface="Tahoma"/>
              <a:cs typeface="Tahoma"/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7"/>
          </p:nvPr>
        </p:nvSpPr>
        <p:spPr>
          <a:xfrm>
            <a:off x="6261100" y="6765034"/>
            <a:ext cx="2459482" cy="276999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FF0000"/>
                </a:solidFill>
              </a:rPr>
              <a:t>19</a:t>
            </a:fld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74657" y="1277101"/>
            <a:ext cx="8928100" cy="0"/>
          </a:xfrm>
          <a:custGeom>
            <a:avLst/>
            <a:gdLst/>
            <a:ahLst/>
            <a:cxnLst/>
            <a:rect l="l" t="t" r="r" b="b"/>
            <a:pathLst>
              <a:path w="8928100">
                <a:moveTo>
                  <a:pt x="0" y="0"/>
                </a:moveTo>
                <a:lnTo>
                  <a:pt x="8927588" y="0"/>
                </a:lnTo>
              </a:path>
            </a:pathLst>
          </a:custGeom>
          <a:ln w="507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542680" y="671703"/>
            <a:ext cx="3824604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it-IT" sz="3200" b="1" spc="-5" dirty="0" smtClean="0">
                <a:solidFill>
                  <a:srgbClr val="C02400"/>
                </a:solidFill>
                <a:latin typeface="Trebuchet MS"/>
                <a:cs typeface="Trebuchet MS"/>
              </a:rPr>
              <a:t>K</a:t>
            </a:r>
            <a:r>
              <a:rPr sz="3200" b="1" spc="-5" dirty="0" smtClean="0">
                <a:solidFill>
                  <a:srgbClr val="C02400"/>
                </a:solidFill>
                <a:latin typeface="Trebuchet MS"/>
                <a:cs typeface="Trebuchet MS"/>
              </a:rPr>
              <a:t>A</a:t>
            </a:r>
            <a:r>
              <a:rPr sz="3200" b="1" spc="5" dirty="0" smtClean="0">
                <a:solidFill>
                  <a:srgbClr val="C02400"/>
                </a:solidFill>
                <a:latin typeface="Trebuchet MS"/>
                <a:cs typeface="Trebuchet MS"/>
              </a:rPr>
              <a:t>L</a:t>
            </a:r>
            <a:r>
              <a:rPr sz="3200" b="1" dirty="0" smtClean="0">
                <a:solidFill>
                  <a:srgbClr val="C02400"/>
                </a:solidFill>
                <a:latin typeface="Trebuchet MS"/>
                <a:cs typeface="Trebuchet MS"/>
              </a:rPr>
              <a:t>E</a:t>
            </a:r>
            <a:r>
              <a:rPr sz="3200" b="1" spc="-10" dirty="0" smtClean="0">
                <a:solidFill>
                  <a:srgbClr val="C02400"/>
                </a:solidFill>
                <a:latin typeface="Trebuchet MS"/>
                <a:cs typeface="Trebuchet MS"/>
              </a:rPr>
              <a:t>N</a:t>
            </a:r>
            <a:r>
              <a:rPr sz="3200" b="1" spc="5" dirty="0" smtClean="0">
                <a:solidFill>
                  <a:srgbClr val="C02400"/>
                </a:solidFill>
                <a:latin typeface="Trebuchet MS"/>
                <a:cs typeface="Trebuchet MS"/>
              </a:rPr>
              <a:t>D</a:t>
            </a:r>
            <a:r>
              <a:rPr sz="3200" b="1" spc="-5" dirty="0" smtClean="0">
                <a:solidFill>
                  <a:srgbClr val="C02400"/>
                </a:solidFill>
                <a:latin typeface="Trebuchet MS"/>
                <a:cs typeface="Trebuchet MS"/>
              </a:rPr>
              <a:t>AR</a:t>
            </a:r>
            <a:r>
              <a:rPr sz="3200" b="1" spc="-10" dirty="0" smtClean="0">
                <a:solidFill>
                  <a:srgbClr val="C02400"/>
                </a:solidFill>
                <a:latin typeface="Trebuchet MS"/>
                <a:cs typeface="Trebuchet MS"/>
              </a:rPr>
              <a:t>I</a:t>
            </a:r>
            <a:r>
              <a:rPr lang="it-IT" sz="3200" b="1" spc="-10" dirty="0" smtClean="0">
                <a:solidFill>
                  <a:srgbClr val="C02400"/>
                </a:solidFill>
                <a:latin typeface="Trebuchet MS"/>
                <a:cs typeface="Trebuchet MS"/>
              </a:rPr>
              <a:t> I KURSIT</a:t>
            </a:r>
            <a:endParaRPr sz="320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04273" y="1474647"/>
            <a:ext cx="6680827" cy="1049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it-IT" sz="2000" spc="-10" dirty="0" smtClean="0">
                <a:solidFill>
                  <a:srgbClr val="10089F"/>
                </a:solidFill>
                <a:latin typeface="Trebuchet MS"/>
                <a:cs typeface="Trebuchet MS"/>
              </a:rPr>
              <a:t>Kursi parashikon takime me nga 4 ore te ndare si me poshte:</a:t>
            </a:r>
            <a:endParaRPr sz="2000" dirty="0">
              <a:latin typeface="Trebuchet MS"/>
              <a:cs typeface="Trebuchet MS"/>
            </a:endParaRPr>
          </a:p>
          <a:p>
            <a:pPr marL="2794000">
              <a:lnSpc>
                <a:spcPct val="100000"/>
              </a:lnSpc>
              <a:spcBef>
                <a:spcPts val="545"/>
              </a:spcBef>
            </a:pPr>
            <a:r>
              <a:rPr sz="2400" b="1" dirty="0" smtClean="0">
                <a:solidFill>
                  <a:srgbClr val="10089F"/>
                </a:solidFill>
                <a:latin typeface="Rockwell"/>
                <a:cs typeface="Rockwell"/>
              </a:rPr>
              <a:t>R</a:t>
            </a:r>
            <a:r>
              <a:rPr sz="2400" b="1" spc="-20" dirty="0" smtClean="0">
                <a:solidFill>
                  <a:srgbClr val="10089F"/>
                </a:solidFill>
                <a:latin typeface="Rockwell"/>
                <a:cs typeface="Rockwell"/>
              </a:rPr>
              <a:t>I</a:t>
            </a:r>
            <a:r>
              <a:rPr sz="2400" b="1" spc="-5" dirty="0" smtClean="0">
                <a:solidFill>
                  <a:srgbClr val="10089F"/>
                </a:solidFill>
                <a:latin typeface="Rockwell"/>
                <a:cs typeface="Rockwell"/>
              </a:rPr>
              <a:t>S</a:t>
            </a:r>
            <a:r>
              <a:rPr lang="it-IT" sz="2400" b="1" spc="-5" dirty="0" smtClean="0">
                <a:solidFill>
                  <a:srgbClr val="10089F"/>
                </a:solidFill>
                <a:latin typeface="Rockwell"/>
                <a:cs typeface="Rockwell"/>
              </a:rPr>
              <a:t>KU</a:t>
            </a:r>
            <a:endParaRPr sz="2400" dirty="0">
              <a:latin typeface="Rockwell"/>
              <a:cs typeface="Rockwel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04272" y="4176376"/>
            <a:ext cx="8204827" cy="26545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56870">
              <a:lnSpc>
                <a:spcPct val="100000"/>
              </a:lnSpc>
            </a:pPr>
            <a:r>
              <a:rPr sz="2000" spc="-745" dirty="0" smtClean="0">
                <a:solidFill>
                  <a:srgbClr val="C02400"/>
                </a:solidFill>
                <a:latin typeface="Wingdings"/>
                <a:cs typeface="Wingdings"/>
              </a:rPr>
              <a:t></a:t>
            </a:r>
            <a:r>
              <a:rPr lang="it-IT" sz="2000" dirty="0" smtClean="0">
                <a:solidFill>
                  <a:srgbClr val="10089F"/>
                </a:solidFill>
                <a:latin typeface="Trebuchet MS"/>
                <a:cs typeface="Trebuchet MS"/>
              </a:rPr>
              <a:t>Kursantet duhet te firmosin nje regjister perkates si ne fillim ashtu edhe ne fund te kursit</a:t>
            </a:r>
            <a:r>
              <a:rPr sz="2000" dirty="0" smtClean="0">
                <a:solidFill>
                  <a:srgbClr val="10089F"/>
                </a:solidFill>
                <a:latin typeface="Trebuchet MS"/>
                <a:cs typeface="Trebuchet MS"/>
              </a:rPr>
              <a:t>.</a:t>
            </a:r>
            <a:endParaRPr sz="2000" dirty="0">
              <a:latin typeface="Trebuchet MS"/>
              <a:cs typeface="Trebuchet MS"/>
            </a:endParaRPr>
          </a:p>
          <a:p>
            <a:pPr marL="12700" marR="453390" indent="-635">
              <a:lnSpc>
                <a:spcPct val="100000"/>
              </a:lnSpc>
              <a:spcBef>
                <a:spcPts val="465"/>
              </a:spcBef>
            </a:pPr>
            <a:r>
              <a:rPr sz="2000" spc="-745" dirty="0" smtClean="0">
                <a:solidFill>
                  <a:srgbClr val="C02400"/>
                </a:solidFill>
                <a:latin typeface="Wingdings"/>
                <a:cs typeface="Wingdings"/>
              </a:rPr>
              <a:t></a:t>
            </a:r>
            <a:r>
              <a:rPr lang="it-IT" sz="2000" spc="-10" dirty="0" smtClean="0">
                <a:solidFill>
                  <a:srgbClr val="10089F"/>
                </a:solidFill>
                <a:latin typeface="Trebuchet MS"/>
                <a:cs typeface="Trebuchet MS"/>
              </a:rPr>
              <a:t>Kursi konsiderohet i kaluar me arritjen e </a:t>
            </a:r>
            <a:r>
              <a:rPr sz="2000" b="1" u="heavy" dirty="0" smtClean="0">
                <a:solidFill>
                  <a:srgbClr val="10089F"/>
                </a:solidFill>
                <a:latin typeface="Trebuchet MS"/>
                <a:cs typeface="Trebuchet MS"/>
              </a:rPr>
              <a:t>9</a:t>
            </a:r>
            <a:r>
              <a:rPr sz="2000" b="1" u="heavy" spc="-15" dirty="0" smtClean="0">
                <a:solidFill>
                  <a:srgbClr val="10089F"/>
                </a:solidFill>
                <a:latin typeface="Trebuchet MS"/>
                <a:cs typeface="Trebuchet MS"/>
              </a:rPr>
              <a:t>0</a:t>
            </a:r>
            <a:r>
              <a:rPr sz="2000" b="1" u="heavy" dirty="0">
                <a:solidFill>
                  <a:srgbClr val="10089F"/>
                </a:solidFill>
                <a:latin typeface="Trebuchet MS"/>
                <a:cs typeface="Trebuchet MS"/>
              </a:rPr>
              <a:t>%</a:t>
            </a:r>
            <a:r>
              <a:rPr sz="2000" b="1" spc="80" dirty="0">
                <a:solidFill>
                  <a:srgbClr val="10089F"/>
                </a:solidFill>
                <a:latin typeface="Times New Roman"/>
                <a:cs typeface="Times New Roman"/>
              </a:rPr>
              <a:t> </a:t>
            </a:r>
            <a:r>
              <a:rPr lang="it-IT" sz="2000" spc="-5" dirty="0" smtClean="0">
                <a:solidFill>
                  <a:srgbClr val="10089F"/>
                </a:solidFill>
                <a:latin typeface="Trebuchet MS"/>
                <a:cs typeface="Trebuchet MS"/>
              </a:rPr>
              <a:t>te</a:t>
            </a:r>
            <a:r>
              <a:rPr sz="2000" spc="85" dirty="0" smtClean="0">
                <a:solidFill>
                  <a:srgbClr val="10089F"/>
                </a:solidFill>
                <a:latin typeface="Times New Roman"/>
                <a:cs typeface="Times New Roman"/>
              </a:rPr>
              <a:t> </a:t>
            </a:r>
            <a:r>
              <a:rPr sz="2000" dirty="0" smtClean="0">
                <a:solidFill>
                  <a:srgbClr val="10089F"/>
                </a:solidFill>
                <a:latin typeface="Trebuchet MS"/>
                <a:cs typeface="Trebuchet MS"/>
              </a:rPr>
              <a:t>ore</a:t>
            </a:r>
            <a:r>
              <a:rPr lang="it-IT" sz="2000" dirty="0" smtClean="0">
                <a:solidFill>
                  <a:srgbClr val="10089F"/>
                </a:solidFill>
                <a:latin typeface="Trebuchet MS"/>
                <a:cs typeface="Trebuchet MS"/>
              </a:rPr>
              <a:t>ve te formimit </a:t>
            </a:r>
            <a:r>
              <a:rPr sz="2000" spc="85" dirty="0" smtClean="0">
                <a:solidFill>
                  <a:srgbClr val="10089F"/>
                </a:solidFill>
                <a:latin typeface="Times New Roman"/>
                <a:cs typeface="Times New Roman"/>
              </a:rPr>
              <a:t> </a:t>
            </a:r>
            <a:r>
              <a:rPr lang="it-IT" sz="2000" spc="-15" dirty="0">
                <a:solidFill>
                  <a:srgbClr val="10089F"/>
                </a:solidFill>
                <a:latin typeface="Trebuchet MS"/>
                <a:cs typeface="Trebuchet MS"/>
              </a:rPr>
              <a:t>te </a:t>
            </a:r>
            <a:r>
              <a:rPr lang="it-IT" sz="2000" spc="-15" dirty="0" smtClean="0">
                <a:solidFill>
                  <a:srgbClr val="10089F"/>
                </a:solidFill>
                <a:latin typeface="Trebuchet MS"/>
                <a:cs typeface="Trebuchet MS"/>
              </a:rPr>
              <a:t>parashikuara.</a:t>
            </a:r>
            <a:endParaRPr sz="2000" dirty="0">
              <a:latin typeface="Trebuchet MS"/>
              <a:cs typeface="Trebuchet MS"/>
            </a:endParaRPr>
          </a:p>
          <a:p>
            <a:pPr marL="12700" marR="262890">
              <a:lnSpc>
                <a:spcPct val="100000"/>
              </a:lnSpc>
              <a:spcBef>
                <a:spcPts val="480"/>
              </a:spcBef>
            </a:pPr>
            <a:r>
              <a:rPr sz="2000" spc="-740" dirty="0">
                <a:solidFill>
                  <a:srgbClr val="C02400"/>
                </a:solidFill>
                <a:latin typeface="Wingdings"/>
                <a:cs typeface="Wingdings"/>
              </a:rPr>
              <a:t></a:t>
            </a:r>
            <a:r>
              <a:rPr sz="2000" spc="95" dirty="0">
                <a:solidFill>
                  <a:srgbClr val="C02400"/>
                </a:solidFill>
                <a:latin typeface="Times New Roman"/>
                <a:cs typeface="Times New Roman"/>
              </a:rPr>
              <a:t> </a:t>
            </a:r>
            <a:r>
              <a:rPr lang="it-IT" sz="2000" dirty="0" smtClean="0">
                <a:solidFill>
                  <a:srgbClr val="10089F"/>
                </a:solidFill>
                <a:latin typeface="Trebuchet MS"/>
                <a:cs typeface="Trebuchet MS"/>
              </a:rPr>
              <a:t>Daljet perpara afati si edhe vonesat duhet te shenohen ne regjister.</a:t>
            </a:r>
            <a:endParaRPr sz="2000" dirty="0" smtClean="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  <a:spcBef>
                <a:spcPts val="480"/>
              </a:spcBef>
            </a:pPr>
            <a:r>
              <a:rPr sz="2000" spc="-745" dirty="0" smtClean="0">
                <a:solidFill>
                  <a:srgbClr val="C02400"/>
                </a:solidFill>
                <a:latin typeface="Wingdings"/>
                <a:cs typeface="Wingdings"/>
              </a:rPr>
              <a:t></a:t>
            </a:r>
            <a:r>
              <a:rPr lang="it-IT" sz="2000" spc="5" dirty="0" smtClean="0">
                <a:solidFill>
                  <a:srgbClr val="10089F"/>
                </a:solidFill>
                <a:latin typeface="Trebuchet MS"/>
                <a:cs typeface="Trebuchet MS"/>
              </a:rPr>
              <a:t>Ne fund te takimit te fundit kursantet do te duhet te kryejne nje  test per kontrollin e </a:t>
            </a:r>
            <a:r>
              <a:rPr sz="2000" spc="80" dirty="0" smtClean="0">
                <a:solidFill>
                  <a:srgbClr val="10089F"/>
                </a:solidFill>
                <a:latin typeface="Times New Roman"/>
                <a:cs typeface="Times New Roman"/>
              </a:rPr>
              <a:t> </a:t>
            </a:r>
            <a:r>
              <a:rPr lang="it-IT" sz="2000" spc="5" dirty="0">
                <a:solidFill>
                  <a:srgbClr val="10089F"/>
                </a:solidFill>
                <a:latin typeface="Trebuchet MS"/>
                <a:cs typeface="Trebuchet MS"/>
              </a:rPr>
              <a:t>njohurive te </a:t>
            </a:r>
            <a:r>
              <a:rPr lang="it-IT" sz="2000" spc="5" dirty="0" smtClean="0">
                <a:solidFill>
                  <a:srgbClr val="10089F"/>
                </a:solidFill>
                <a:latin typeface="Trebuchet MS"/>
                <a:cs typeface="Trebuchet MS"/>
              </a:rPr>
              <a:t>perftuara.</a:t>
            </a:r>
            <a:endParaRPr sz="2000" dirty="0">
              <a:latin typeface="Trebuchet MS"/>
              <a:cs typeface="Trebuchet MS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8569831"/>
              </p:ext>
            </p:extLst>
          </p:nvPr>
        </p:nvGraphicFramePr>
        <p:xfrm>
          <a:off x="1082048" y="2664385"/>
          <a:ext cx="7084052" cy="11130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59717"/>
                <a:gridCol w="1655009"/>
                <a:gridCol w="1769326"/>
              </a:tblGrid>
              <a:tr h="373634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2000" dirty="0" smtClean="0">
                          <a:solidFill>
                            <a:srgbClr val="C02400"/>
                          </a:solidFill>
                          <a:latin typeface="Trebuchet MS"/>
                          <a:cs typeface="Trebuchet MS"/>
                        </a:rPr>
                        <a:t>1</a:t>
                      </a:r>
                      <a:r>
                        <a:rPr sz="2000" spc="-5" dirty="0" smtClean="0">
                          <a:solidFill>
                            <a:srgbClr val="C02400"/>
                          </a:solidFill>
                          <a:latin typeface="Trebuchet MS"/>
                          <a:cs typeface="Trebuchet MS"/>
                        </a:rPr>
                        <a:t>.</a:t>
                      </a:r>
                      <a:r>
                        <a:rPr lang="it-IT" sz="2000" spc="-10" dirty="0" smtClean="0">
                          <a:solidFill>
                            <a:srgbClr val="10089F"/>
                          </a:solidFill>
                          <a:latin typeface="Trebuchet MS"/>
                          <a:cs typeface="Trebuchet MS"/>
                        </a:rPr>
                        <a:t>FORMIMI I PERGJITHSHEM</a:t>
                      </a:r>
                      <a:endParaRPr sz="20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5155">
                        <a:lnSpc>
                          <a:spcPct val="100000"/>
                        </a:lnSpc>
                      </a:pPr>
                      <a:r>
                        <a:rPr sz="2000" dirty="0">
                          <a:solidFill>
                            <a:srgbClr val="10089F"/>
                          </a:solidFill>
                          <a:latin typeface="Trebuchet MS"/>
                          <a:cs typeface="Trebuchet MS"/>
                        </a:rPr>
                        <a:t>4</a:t>
                      </a:r>
                      <a:r>
                        <a:rPr sz="2000" spc="100" dirty="0">
                          <a:solidFill>
                            <a:srgbClr val="10089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5" dirty="0">
                          <a:solidFill>
                            <a:srgbClr val="10089F"/>
                          </a:solidFill>
                          <a:latin typeface="Trebuchet MS"/>
                          <a:cs typeface="Trebuchet MS"/>
                        </a:rPr>
                        <a:t>O</a:t>
                      </a:r>
                      <a:r>
                        <a:rPr sz="2000" spc="-5" dirty="0">
                          <a:solidFill>
                            <a:srgbClr val="10089F"/>
                          </a:solidFill>
                          <a:latin typeface="Trebuchet MS"/>
                          <a:cs typeface="Trebuchet MS"/>
                        </a:rPr>
                        <a:t>R</a:t>
                      </a:r>
                      <a:r>
                        <a:rPr sz="2000" dirty="0">
                          <a:solidFill>
                            <a:srgbClr val="10089F"/>
                          </a:solidFill>
                          <a:latin typeface="Trebuchet MS"/>
                          <a:cs typeface="Trebuchet MS"/>
                        </a:rPr>
                        <a:t>E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ct val="100000"/>
                        </a:lnSpc>
                      </a:pPr>
                      <a:r>
                        <a:rPr sz="2000" dirty="0" smtClean="0">
                          <a:solidFill>
                            <a:srgbClr val="10089F"/>
                          </a:solidFill>
                          <a:latin typeface="Trebuchet MS"/>
                          <a:cs typeface="Trebuchet MS"/>
                        </a:rPr>
                        <a:t>1</a:t>
                      </a:r>
                      <a:r>
                        <a:rPr sz="2000" spc="-10" dirty="0" smtClean="0">
                          <a:solidFill>
                            <a:srgbClr val="10089F"/>
                          </a:solidFill>
                          <a:latin typeface="Trebuchet MS"/>
                          <a:cs typeface="Trebuchet MS"/>
                        </a:rPr>
                        <a:t>8</a:t>
                      </a:r>
                      <a:r>
                        <a:rPr sz="2000" dirty="0" smtClean="0">
                          <a:solidFill>
                            <a:srgbClr val="10089F"/>
                          </a:solidFill>
                          <a:latin typeface="Trebuchet MS"/>
                          <a:cs typeface="Trebuchet MS"/>
                        </a:rPr>
                        <a:t>/</a:t>
                      </a:r>
                      <a:r>
                        <a:rPr sz="2000" spc="-10" dirty="0" smtClean="0">
                          <a:solidFill>
                            <a:srgbClr val="10089F"/>
                          </a:solidFill>
                          <a:latin typeface="Trebuchet MS"/>
                          <a:cs typeface="Trebuchet MS"/>
                        </a:rPr>
                        <a:t>1</a:t>
                      </a:r>
                      <a:r>
                        <a:rPr sz="2000" dirty="0" smtClean="0">
                          <a:solidFill>
                            <a:srgbClr val="10089F"/>
                          </a:solidFill>
                          <a:latin typeface="Trebuchet MS"/>
                          <a:cs typeface="Trebuchet MS"/>
                        </a:rPr>
                        <a:t>2</a:t>
                      </a:r>
                      <a:r>
                        <a:rPr sz="2000" spc="-10" dirty="0" smtClean="0">
                          <a:solidFill>
                            <a:srgbClr val="10089F"/>
                          </a:solidFill>
                          <a:latin typeface="Trebuchet MS"/>
                          <a:cs typeface="Trebuchet MS"/>
                        </a:rPr>
                        <a:t>/</a:t>
                      </a:r>
                      <a:r>
                        <a:rPr sz="2000" dirty="0" smtClean="0">
                          <a:solidFill>
                            <a:srgbClr val="10089F"/>
                          </a:solidFill>
                          <a:latin typeface="Trebuchet MS"/>
                          <a:cs typeface="Trebuchet MS"/>
                        </a:rPr>
                        <a:t>2</a:t>
                      </a:r>
                      <a:r>
                        <a:rPr sz="2000" spc="-10" dirty="0" smtClean="0">
                          <a:solidFill>
                            <a:srgbClr val="10089F"/>
                          </a:solidFill>
                          <a:latin typeface="Trebuchet MS"/>
                          <a:cs typeface="Trebuchet MS"/>
                        </a:rPr>
                        <a:t>0</a:t>
                      </a:r>
                      <a:r>
                        <a:rPr sz="2000" dirty="0" smtClean="0">
                          <a:solidFill>
                            <a:srgbClr val="10089F"/>
                          </a:solidFill>
                          <a:latin typeface="Trebuchet MS"/>
                          <a:cs typeface="Trebuchet MS"/>
                        </a:rPr>
                        <a:t>12</a:t>
                      </a:r>
                      <a:endParaRPr sz="20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</a:tr>
              <a:tr h="365760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2000" dirty="0" smtClean="0">
                          <a:solidFill>
                            <a:srgbClr val="C02400"/>
                          </a:solidFill>
                          <a:latin typeface="Trebuchet MS"/>
                          <a:cs typeface="Trebuchet MS"/>
                        </a:rPr>
                        <a:t>2</a:t>
                      </a:r>
                      <a:r>
                        <a:rPr sz="2000" spc="-5" dirty="0" smtClean="0">
                          <a:solidFill>
                            <a:srgbClr val="C02400"/>
                          </a:solidFill>
                          <a:latin typeface="Trebuchet MS"/>
                          <a:cs typeface="Trebuchet MS"/>
                        </a:rPr>
                        <a:t>.</a:t>
                      </a:r>
                      <a:r>
                        <a:rPr lang="it-IT" sz="2000" spc="-10" dirty="0" smtClean="0">
                          <a:solidFill>
                            <a:srgbClr val="10089F"/>
                          </a:solidFill>
                          <a:latin typeface="Trebuchet MS"/>
                          <a:cs typeface="Trebuchet MS"/>
                        </a:rPr>
                        <a:t>F</a:t>
                      </a:r>
                      <a:r>
                        <a:rPr sz="2000" spc="5" dirty="0" smtClean="0">
                          <a:solidFill>
                            <a:srgbClr val="10089F"/>
                          </a:solidFill>
                          <a:latin typeface="Trebuchet MS"/>
                          <a:cs typeface="Trebuchet MS"/>
                        </a:rPr>
                        <a:t>O</a:t>
                      </a:r>
                      <a:r>
                        <a:rPr lang="it-IT" sz="2000" spc="5" dirty="0" smtClean="0">
                          <a:solidFill>
                            <a:srgbClr val="10089F"/>
                          </a:solidFill>
                          <a:latin typeface="Trebuchet MS"/>
                          <a:cs typeface="Trebuchet MS"/>
                        </a:rPr>
                        <a:t>RMIMI SPECIFIK</a:t>
                      </a:r>
                      <a:endParaRPr sz="20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5155">
                        <a:lnSpc>
                          <a:spcPct val="100000"/>
                        </a:lnSpc>
                      </a:pPr>
                      <a:r>
                        <a:rPr sz="2000" dirty="0">
                          <a:solidFill>
                            <a:srgbClr val="10089F"/>
                          </a:solidFill>
                          <a:latin typeface="Trebuchet MS"/>
                          <a:cs typeface="Trebuchet MS"/>
                        </a:rPr>
                        <a:t>4</a:t>
                      </a:r>
                      <a:r>
                        <a:rPr sz="2000" spc="100" dirty="0">
                          <a:solidFill>
                            <a:srgbClr val="10089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5" dirty="0">
                          <a:solidFill>
                            <a:srgbClr val="10089F"/>
                          </a:solidFill>
                          <a:latin typeface="Trebuchet MS"/>
                          <a:cs typeface="Trebuchet MS"/>
                        </a:rPr>
                        <a:t>O</a:t>
                      </a:r>
                      <a:r>
                        <a:rPr sz="2000" spc="-5" dirty="0">
                          <a:solidFill>
                            <a:srgbClr val="10089F"/>
                          </a:solidFill>
                          <a:latin typeface="Trebuchet MS"/>
                          <a:cs typeface="Trebuchet MS"/>
                        </a:rPr>
                        <a:t>R</a:t>
                      </a:r>
                      <a:r>
                        <a:rPr sz="2000" dirty="0">
                          <a:solidFill>
                            <a:srgbClr val="10089F"/>
                          </a:solidFill>
                          <a:latin typeface="Trebuchet MS"/>
                          <a:cs typeface="Trebuchet MS"/>
                        </a:rPr>
                        <a:t>E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ct val="100000"/>
                        </a:lnSpc>
                      </a:pPr>
                      <a:r>
                        <a:rPr sz="2000" dirty="0">
                          <a:solidFill>
                            <a:srgbClr val="10089F"/>
                          </a:solidFill>
                          <a:latin typeface="Trebuchet MS"/>
                          <a:cs typeface="Trebuchet MS"/>
                        </a:rPr>
                        <a:t>0</a:t>
                      </a:r>
                      <a:r>
                        <a:rPr sz="2000" spc="-10" dirty="0">
                          <a:solidFill>
                            <a:srgbClr val="10089F"/>
                          </a:solidFill>
                          <a:latin typeface="Trebuchet MS"/>
                          <a:cs typeface="Trebuchet MS"/>
                        </a:rPr>
                        <a:t>7</a:t>
                      </a:r>
                      <a:r>
                        <a:rPr sz="2000" dirty="0">
                          <a:solidFill>
                            <a:srgbClr val="10089F"/>
                          </a:solidFill>
                          <a:latin typeface="Trebuchet MS"/>
                          <a:cs typeface="Trebuchet MS"/>
                        </a:rPr>
                        <a:t>/</a:t>
                      </a:r>
                      <a:r>
                        <a:rPr sz="2000" spc="-10" dirty="0">
                          <a:solidFill>
                            <a:srgbClr val="10089F"/>
                          </a:solidFill>
                          <a:latin typeface="Trebuchet MS"/>
                          <a:cs typeface="Trebuchet MS"/>
                        </a:rPr>
                        <a:t>0</a:t>
                      </a:r>
                      <a:r>
                        <a:rPr sz="2000" dirty="0">
                          <a:solidFill>
                            <a:srgbClr val="10089F"/>
                          </a:solidFill>
                          <a:latin typeface="Trebuchet MS"/>
                          <a:cs typeface="Trebuchet MS"/>
                        </a:rPr>
                        <a:t>1</a:t>
                      </a:r>
                      <a:r>
                        <a:rPr sz="2000" spc="-10" dirty="0">
                          <a:solidFill>
                            <a:srgbClr val="10089F"/>
                          </a:solidFill>
                          <a:latin typeface="Trebuchet MS"/>
                          <a:cs typeface="Trebuchet MS"/>
                        </a:rPr>
                        <a:t>/</a:t>
                      </a:r>
                      <a:r>
                        <a:rPr sz="2000" dirty="0">
                          <a:solidFill>
                            <a:srgbClr val="10089F"/>
                          </a:solidFill>
                          <a:latin typeface="Trebuchet MS"/>
                          <a:cs typeface="Trebuchet MS"/>
                        </a:rPr>
                        <a:t>2</a:t>
                      </a:r>
                      <a:r>
                        <a:rPr sz="2000" spc="-10" dirty="0">
                          <a:solidFill>
                            <a:srgbClr val="10089F"/>
                          </a:solidFill>
                          <a:latin typeface="Trebuchet MS"/>
                          <a:cs typeface="Trebuchet MS"/>
                        </a:rPr>
                        <a:t>0</a:t>
                      </a:r>
                      <a:r>
                        <a:rPr sz="2000" dirty="0">
                          <a:solidFill>
                            <a:srgbClr val="10089F"/>
                          </a:solidFill>
                          <a:latin typeface="Trebuchet MS"/>
                          <a:cs typeface="Trebuchet MS"/>
                        </a:rPr>
                        <a:t>13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</a:tr>
              <a:tr h="373634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2000" dirty="0">
                          <a:solidFill>
                            <a:srgbClr val="C02400"/>
                          </a:solidFill>
                          <a:latin typeface="Trebuchet MS"/>
                          <a:cs typeface="Trebuchet MS"/>
                        </a:rPr>
                        <a:t>3</a:t>
                      </a:r>
                      <a:r>
                        <a:rPr sz="2000" spc="-5" dirty="0" smtClean="0">
                          <a:solidFill>
                            <a:srgbClr val="C02400"/>
                          </a:solidFill>
                          <a:latin typeface="Trebuchet MS"/>
                          <a:cs typeface="Trebuchet MS"/>
                        </a:rPr>
                        <a:t>.</a:t>
                      </a:r>
                      <a:r>
                        <a:rPr lang="en-US" sz="2000" spc="-10" dirty="0" smtClean="0">
                          <a:solidFill>
                            <a:srgbClr val="10089F"/>
                          </a:solidFill>
                          <a:latin typeface="Trebuchet MS"/>
                          <a:cs typeface="Trebuchet MS"/>
                        </a:rPr>
                        <a:t> FORMIMI SPECIFIK</a:t>
                      </a:r>
                      <a:endParaRPr sz="20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5155">
                        <a:lnSpc>
                          <a:spcPct val="100000"/>
                        </a:lnSpc>
                      </a:pPr>
                      <a:r>
                        <a:rPr sz="2000" dirty="0">
                          <a:solidFill>
                            <a:srgbClr val="10089F"/>
                          </a:solidFill>
                          <a:latin typeface="Trebuchet MS"/>
                          <a:cs typeface="Trebuchet MS"/>
                        </a:rPr>
                        <a:t>4</a:t>
                      </a:r>
                      <a:r>
                        <a:rPr sz="2000" spc="100" dirty="0">
                          <a:solidFill>
                            <a:srgbClr val="10089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5" dirty="0">
                          <a:solidFill>
                            <a:srgbClr val="10089F"/>
                          </a:solidFill>
                          <a:latin typeface="Trebuchet MS"/>
                          <a:cs typeface="Trebuchet MS"/>
                        </a:rPr>
                        <a:t>O</a:t>
                      </a:r>
                      <a:r>
                        <a:rPr sz="2000" spc="-5" dirty="0">
                          <a:solidFill>
                            <a:srgbClr val="10089F"/>
                          </a:solidFill>
                          <a:latin typeface="Trebuchet MS"/>
                          <a:cs typeface="Trebuchet MS"/>
                        </a:rPr>
                        <a:t>R</a:t>
                      </a:r>
                      <a:r>
                        <a:rPr sz="2000" dirty="0">
                          <a:solidFill>
                            <a:srgbClr val="10089F"/>
                          </a:solidFill>
                          <a:latin typeface="Trebuchet MS"/>
                          <a:cs typeface="Trebuchet MS"/>
                        </a:rPr>
                        <a:t>E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ct val="100000"/>
                        </a:lnSpc>
                      </a:pPr>
                      <a:r>
                        <a:rPr sz="2000" dirty="0">
                          <a:solidFill>
                            <a:srgbClr val="10089F"/>
                          </a:solidFill>
                          <a:latin typeface="Trebuchet MS"/>
                          <a:cs typeface="Trebuchet MS"/>
                        </a:rPr>
                        <a:t>1</a:t>
                      </a:r>
                      <a:r>
                        <a:rPr sz="2000" spc="-10" dirty="0">
                          <a:solidFill>
                            <a:srgbClr val="10089F"/>
                          </a:solidFill>
                          <a:latin typeface="Trebuchet MS"/>
                          <a:cs typeface="Trebuchet MS"/>
                        </a:rPr>
                        <a:t>0</a:t>
                      </a:r>
                      <a:r>
                        <a:rPr sz="2000" dirty="0">
                          <a:solidFill>
                            <a:srgbClr val="10089F"/>
                          </a:solidFill>
                          <a:latin typeface="Trebuchet MS"/>
                          <a:cs typeface="Trebuchet MS"/>
                        </a:rPr>
                        <a:t>/</a:t>
                      </a:r>
                      <a:r>
                        <a:rPr sz="2000" spc="-10" dirty="0">
                          <a:solidFill>
                            <a:srgbClr val="10089F"/>
                          </a:solidFill>
                          <a:latin typeface="Trebuchet MS"/>
                          <a:cs typeface="Trebuchet MS"/>
                        </a:rPr>
                        <a:t>0</a:t>
                      </a:r>
                      <a:r>
                        <a:rPr sz="2000" dirty="0">
                          <a:solidFill>
                            <a:srgbClr val="10089F"/>
                          </a:solidFill>
                          <a:latin typeface="Trebuchet MS"/>
                          <a:cs typeface="Trebuchet MS"/>
                        </a:rPr>
                        <a:t>1</a:t>
                      </a:r>
                      <a:r>
                        <a:rPr sz="2000" spc="-10" dirty="0">
                          <a:solidFill>
                            <a:srgbClr val="10089F"/>
                          </a:solidFill>
                          <a:latin typeface="Trebuchet MS"/>
                          <a:cs typeface="Trebuchet MS"/>
                        </a:rPr>
                        <a:t>/</a:t>
                      </a:r>
                      <a:r>
                        <a:rPr sz="2000" dirty="0">
                          <a:solidFill>
                            <a:srgbClr val="10089F"/>
                          </a:solidFill>
                          <a:latin typeface="Trebuchet MS"/>
                          <a:cs typeface="Trebuchet MS"/>
                        </a:rPr>
                        <a:t>2</a:t>
                      </a:r>
                      <a:r>
                        <a:rPr sz="2000" spc="-10" dirty="0">
                          <a:solidFill>
                            <a:srgbClr val="10089F"/>
                          </a:solidFill>
                          <a:latin typeface="Trebuchet MS"/>
                          <a:cs typeface="Trebuchet MS"/>
                        </a:rPr>
                        <a:t>0</a:t>
                      </a:r>
                      <a:r>
                        <a:rPr sz="2000" dirty="0">
                          <a:solidFill>
                            <a:srgbClr val="10089F"/>
                          </a:solidFill>
                          <a:latin typeface="Trebuchet MS"/>
                          <a:cs typeface="Trebuchet MS"/>
                        </a:rPr>
                        <a:t>13</a:t>
                      </a:r>
                      <a:endParaRPr sz="20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276999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FF0000"/>
                </a:solidFill>
              </a:rPr>
              <a:t>2</a:t>
            </a:fld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86250" y="6175244"/>
            <a:ext cx="2737485" cy="567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3065">
              <a:lnSpc>
                <a:spcPts val="1830"/>
              </a:lnSpc>
            </a:pPr>
            <a:r>
              <a:rPr sz="1600" spc="-5" dirty="0">
                <a:solidFill>
                  <a:srgbClr val="DADADA"/>
                </a:solidFill>
                <a:latin typeface="Tahoma"/>
                <a:cs typeface="Tahoma"/>
              </a:rPr>
              <a:t>l</a:t>
            </a:r>
            <a:endParaRPr sz="1600" dirty="0">
              <a:latin typeface="Tahoma"/>
              <a:cs typeface="Tahoma"/>
            </a:endParaRPr>
          </a:p>
          <a:p>
            <a:pPr marR="530860" algn="ctr">
              <a:lnSpc>
                <a:spcPts val="1785"/>
              </a:lnSpc>
            </a:pPr>
            <a:r>
              <a:rPr sz="1600" spc="-5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348845" y="6539110"/>
            <a:ext cx="10668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51807" y="6539110"/>
            <a:ext cx="9969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s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143188" y="6539110"/>
            <a:ext cx="6794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255964" y="6539110"/>
            <a:ext cx="9398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c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200266" y="6539110"/>
            <a:ext cx="5651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>
              <a:lnSpc>
                <a:spcPts val="1875"/>
              </a:lnSpc>
            </a:pPr>
            <a:r>
              <a:rPr sz="1600" spc="-5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945104" y="6539110"/>
            <a:ext cx="10922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793869" y="5486396"/>
            <a:ext cx="2729865" cy="546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88010">
              <a:lnSpc>
                <a:spcPct val="100000"/>
              </a:lnSpc>
            </a:pPr>
            <a:r>
              <a:rPr sz="1600" spc="-5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761928" y="5850266"/>
            <a:ext cx="110489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915278" y="5850266"/>
            <a:ext cx="13271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320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d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158549" y="5850266"/>
            <a:ext cx="110489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256654" y="5850266"/>
            <a:ext cx="58419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430">
              <a:lnSpc>
                <a:spcPts val="1875"/>
              </a:lnSpc>
            </a:pPr>
            <a:r>
              <a:rPr sz="1600" spc="-5" dirty="0">
                <a:solidFill>
                  <a:srgbClr val="DADADA"/>
                </a:solidFill>
                <a:latin typeface="Tahoma"/>
                <a:cs typeface="Tahoma"/>
              </a:rPr>
              <a:t>l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305421" y="5850266"/>
            <a:ext cx="5715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160">
              <a:lnSpc>
                <a:spcPts val="1875"/>
              </a:lnSpc>
            </a:pPr>
            <a:r>
              <a:rPr sz="1600" spc="-5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959999" y="6318131"/>
            <a:ext cx="11303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S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054474" y="6318131"/>
            <a:ext cx="12509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780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225270" y="6318131"/>
            <a:ext cx="11239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d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338105" y="6318131"/>
            <a:ext cx="10668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083543" y="6539110"/>
            <a:ext cx="10668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254362" y="6539110"/>
            <a:ext cx="9398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c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347243" y="6539110"/>
            <a:ext cx="10668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453947" y="6539110"/>
            <a:ext cx="6413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5" dirty="0">
                <a:solidFill>
                  <a:srgbClr val="DADADA"/>
                </a:solidFill>
                <a:latin typeface="Tahoma"/>
                <a:cs typeface="Tahoma"/>
              </a:rPr>
              <a:t>l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499762" y="6539110"/>
            <a:ext cx="11557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d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612598" y="6539110"/>
            <a:ext cx="110489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786453" y="6539110"/>
            <a:ext cx="12128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p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899289" y="6539110"/>
            <a:ext cx="5715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5" dirty="0">
                <a:solidFill>
                  <a:srgbClr val="DADADA"/>
                </a:solidFill>
                <a:latin typeface="Tahoma"/>
                <a:cs typeface="Tahoma"/>
              </a:rPr>
              <a:t>l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636678" y="6539110"/>
            <a:ext cx="11239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g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737226" y="6539110"/>
            <a:ext cx="12446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g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909688" y="6539110"/>
            <a:ext cx="110489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959999" y="6539110"/>
            <a:ext cx="11303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S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054474" y="6539110"/>
            <a:ext cx="8636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780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139712" y="6539110"/>
            <a:ext cx="10985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246415" y="6539110"/>
            <a:ext cx="17081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5" dirty="0">
                <a:solidFill>
                  <a:srgbClr val="DADADA"/>
                </a:solidFill>
                <a:latin typeface="Tahoma"/>
                <a:cs typeface="Tahoma"/>
              </a:rPr>
              <a:t>m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529975" y="6539110"/>
            <a:ext cx="10985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395850" y="6539110"/>
            <a:ext cx="13398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955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p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697710" y="6318131"/>
            <a:ext cx="10668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444618" y="6318131"/>
            <a:ext cx="6858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493386" y="6318131"/>
            <a:ext cx="13208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780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u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624629" y="6318131"/>
            <a:ext cx="7366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r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9048619" y="5850266"/>
            <a:ext cx="6223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5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8649092" y="5850266"/>
            <a:ext cx="120014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g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461443" y="5850266"/>
            <a:ext cx="10668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7549774" y="5850266"/>
            <a:ext cx="10858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780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z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7647309" y="5850266"/>
            <a:ext cx="7366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>
              <a:lnSpc>
                <a:spcPts val="1875"/>
              </a:lnSpc>
            </a:pPr>
            <a:r>
              <a:rPr sz="1600" spc="-5" dirty="0">
                <a:solidFill>
                  <a:srgbClr val="DADADA"/>
                </a:solidFill>
                <a:latin typeface="Tahoma"/>
                <a:cs typeface="Tahoma"/>
              </a:rPr>
              <a:t>.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7784650" y="5850266"/>
            <a:ext cx="9398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c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7879055" y="5850266"/>
            <a:ext cx="110489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7988796" y="5850266"/>
            <a:ext cx="113664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n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8382309" y="5850266"/>
            <a:ext cx="11239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p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8476366" y="5850266"/>
            <a:ext cx="6667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685">
              <a:lnSpc>
                <a:spcPts val="1875"/>
              </a:lnSpc>
            </a:pPr>
            <a:r>
              <a:rPr sz="1600" spc="-5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8525133" y="5850266"/>
            <a:ext cx="12446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145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e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8211585" y="5850266"/>
            <a:ext cx="17081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5" dirty="0">
                <a:solidFill>
                  <a:srgbClr val="DADADA"/>
                </a:solidFill>
                <a:latin typeface="Tahoma"/>
                <a:cs typeface="Tahoma"/>
              </a:rPr>
              <a:t>m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8165770" y="5850266"/>
            <a:ext cx="6731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5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6969143" y="5149226"/>
            <a:ext cx="14351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5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7110862" y="5149226"/>
            <a:ext cx="7493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r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7185575" y="5149226"/>
            <a:ext cx="12065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g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7298410" y="5149226"/>
            <a:ext cx="10668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7405114" y="5149226"/>
            <a:ext cx="113664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n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7501005" y="5149226"/>
            <a:ext cx="6350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510">
              <a:lnSpc>
                <a:spcPts val="1875"/>
              </a:lnSpc>
            </a:pPr>
            <a:r>
              <a:rPr sz="1600" spc="-5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7549774" y="5149226"/>
            <a:ext cx="10795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970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c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7656670" y="5149226"/>
            <a:ext cx="113664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h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7769529" y="5149226"/>
            <a:ext cx="107314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e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7939918" y="5149226"/>
            <a:ext cx="7429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-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8077258" y="5149226"/>
            <a:ext cx="12192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8183757" y="5149226"/>
            <a:ext cx="8890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40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r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8273962" y="5149226"/>
            <a:ext cx="6794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8330062" y="5149226"/>
            <a:ext cx="5778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795">
              <a:lnSpc>
                <a:spcPts val="1875"/>
              </a:lnSpc>
            </a:pPr>
            <a:r>
              <a:rPr sz="1600" spc="-5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8378830" y="5149226"/>
            <a:ext cx="7429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">
              <a:lnSpc>
                <a:spcPts val="1875"/>
              </a:lnSpc>
            </a:pPr>
            <a:r>
              <a:rPr sz="1600" spc="-5" dirty="0">
                <a:solidFill>
                  <a:srgbClr val="DADADA"/>
                </a:solidFill>
                <a:latin typeface="Tahoma"/>
                <a:cs typeface="Tahoma"/>
              </a:rPr>
              <a:t>f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8499538" y="5149226"/>
            <a:ext cx="9398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c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8573902" y="5149226"/>
            <a:ext cx="6540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">
              <a:lnSpc>
                <a:spcPts val="1875"/>
              </a:lnSpc>
            </a:pPr>
            <a:r>
              <a:rPr sz="1600" spc="-5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8622669" y="5149226"/>
            <a:ext cx="12255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40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8768974" y="5149226"/>
            <a:ext cx="6858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590">
              <a:lnSpc>
                <a:spcPts val="1875"/>
              </a:lnSpc>
            </a:pPr>
            <a:r>
              <a:rPr sz="1600" spc="-5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6969042" y="5629286"/>
            <a:ext cx="12128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V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7089604" y="5629286"/>
            <a:ext cx="107314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e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7196213" y="5629286"/>
            <a:ext cx="7366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r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7257166" y="5629286"/>
            <a:ext cx="12573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n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7427969" y="5629286"/>
            <a:ext cx="9398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c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7501005" y="5629286"/>
            <a:ext cx="6667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685">
              <a:lnSpc>
                <a:spcPts val="1875"/>
              </a:lnSpc>
            </a:pPr>
            <a:r>
              <a:rPr sz="1600" spc="-5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7549774" y="5629286"/>
            <a:ext cx="12382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510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7673368" y="5629286"/>
            <a:ext cx="7175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7740329" y="5629286"/>
            <a:ext cx="113664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u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7926270" y="5629286"/>
            <a:ext cx="11176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8086221" y="5629286"/>
            <a:ext cx="11747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795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8357765" y="5629286"/>
            <a:ext cx="11874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p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8470600" y="5629286"/>
            <a:ext cx="7366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r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8525133" y="5629286"/>
            <a:ext cx="13208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u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8656540" y="5629286"/>
            <a:ext cx="9017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z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8746385" y="5629286"/>
            <a:ext cx="9017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z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8817742" y="5629286"/>
            <a:ext cx="13017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685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6969143" y="5850266"/>
            <a:ext cx="10096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L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7069822" y="5850266"/>
            <a:ext cx="10668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7159630" y="5850266"/>
            <a:ext cx="11811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510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v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7257166" y="5850266"/>
            <a:ext cx="13208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955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7388362" y="5850266"/>
            <a:ext cx="7366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r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8267907" y="5629286"/>
            <a:ext cx="9080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s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7842381" y="5629286"/>
            <a:ext cx="8445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795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r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6793869" y="4785355"/>
            <a:ext cx="2729865" cy="567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57985">
              <a:lnSpc>
                <a:spcPts val="1875"/>
              </a:lnSpc>
              <a:tabLst>
                <a:tab pos="1950720" algn="l"/>
              </a:tabLst>
            </a:pPr>
            <a:r>
              <a:rPr sz="1600" spc="-5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r>
              <a:rPr sz="1600" spc="-5" dirty="0">
                <a:solidFill>
                  <a:srgbClr val="DADADA"/>
                </a:solidFill>
                <a:latin typeface="Times New Roman"/>
                <a:cs typeface="Times New Roman"/>
              </a:rPr>
              <a:t>	</a:t>
            </a:r>
            <a:r>
              <a:rPr sz="1600" spc="-5" dirty="0">
                <a:solidFill>
                  <a:srgbClr val="DADADA"/>
                </a:solidFill>
                <a:latin typeface="Tahoma"/>
                <a:cs typeface="Tahoma"/>
              </a:rPr>
              <a:t>l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8431374" y="4929770"/>
            <a:ext cx="110489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8525133" y="4929770"/>
            <a:ext cx="9398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875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)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8671438" y="4929770"/>
            <a:ext cx="8699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-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8143326" y="4929770"/>
            <a:ext cx="10668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8232526" y="4929770"/>
            <a:ext cx="13081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145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n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8362889" y="4929770"/>
            <a:ext cx="6794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8237350" y="4208917"/>
            <a:ext cx="12192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8357493" y="4208917"/>
            <a:ext cx="7556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05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r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8434054" y="4208917"/>
            <a:ext cx="11874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g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6947806" y="4429897"/>
            <a:ext cx="11239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P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7040757" y="4429897"/>
            <a:ext cx="64769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780">
              <a:lnSpc>
                <a:spcPts val="1875"/>
              </a:lnSpc>
            </a:pPr>
            <a:r>
              <a:rPr sz="1600" spc="-5" dirty="0">
                <a:solidFill>
                  <a:srgbClr val="DADADA"/>
                </a:solidFill>
                <a:latin typeface="Tahoma"/>
                <a:cs typeface="Tahoma"/>
              </a:rPr>
              <a:t>l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7920202" y="4429897"/>
            <a:ext cx="107314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e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8016118" y="4429897"/>
            <a:ext cx="123189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160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g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8139647" y="4429897"/>
            <a:ext cx="12065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n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8252507" y="4429897"/>
            <a:ext cx="110489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6969143" y="4929770"/>
            <a:ext cx="15684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5" dirty="0">
                <a:solidFill>
                  <a:srgbClr val="DADADA"/>
                </a:solidFill>
                <a:latin typeface="Tahoma"/>
                <a:cs typeface="Tahoma"/>
              </a:rPr>
              <a:t>M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7110862" y="4929770"/>
            <a:ext cx="6032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335">
              <a:lnSpc>
                <a:spcPts val="1875"/>
              </a:lnSpc>
            </a:pPr>
            <a:r>
              <a:rPr sz="1600" spc="-5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7159630" y="4929770"/>
            <a:ext cx="12446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795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n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7283361" y="4929770"/>
            <a:ext cx="107314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e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7389969" y="4929770"/>
            <a:ext cx="7366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r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7452238" y="4929770"/>
            <a:ext cx="11747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795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7549774" y="4929770"/>
            <a:ext cx="6667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685">
              <a:lnSpc>
                <a:spcPts val="1875"/>
              </a:lnSpc>
            </a:pPr>
            <a:r>
              <a:rPr sz="1600" spc="-5" dirty="0">
                <a:solidFill>
                  <a:srgbClr val="DADADA"/>
                </a:solidFill>
                <a:latin typeface="Tahoma"/>
                <a:cs typeface="Tahoma"/>
              </a:rPr>
              <a:t>l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7598542" y="4929770"/>
            <a:ext cx="6350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510">
              <a:lnSpc>
                <a:spcPts val="1875"/>
              </a:lnSpc>
            </a:pPr>
            <a:r>
              <a:rPr sz="1600" spc="-5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7725499" y="4929770"/>
            <a:ext cx="7810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(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7803164" y="4929770"/>
            <a:ext cx="12192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7926787" y="4929770"/>
            <a:ext cx="17081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5" dirty="0">
                <a:solidFill>
                  <a:srgbClr val="DADADA"/>
                </a:solidFill>
                <a:latin typeface="Tahoma"/>
                <a:cs typeface="Tahoma"/>
              </a:rPr>
              <a:t>m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8086221" y="4929770"/>
            <a:ext cx="5778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795">
              <a:lnSpc>
                <a:spcPts val="1875"/>
              </a:lnSpc>
            </a:pPr>
            <a:r>
              <a:rPr sz="1600" spc="-5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7819523" y="4429897"/>
            <a:ext cx="10096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L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7089526" y="4429897"/>
            <a:ext cx="12192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40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7211518" y="4429897"/>
            <a:ext cx="9080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s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7284597" y="4429897"/>
            <a:ext cx="8636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780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7369860" y="4429897"/>
            <a:ext cx="61594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5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7417199" y="4429897"/>
            <a:ext cx="9398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c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7510080" y="4429897"/>
            <a:ext cx="10668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7674742" y="4429897"/>
            <a:ext cx="8001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715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-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8684335" y="4208917"/>
            <a:ext cx="11239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8546889" y="4208917"/>
            <a:ext cx="5461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5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8592704" y="4208917"/>
            <a:ext cx="5778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5" dirty="0">
                <a:solidFill>
                  <a:srgbClr val="DADADA"/>
                </a:solidFill>
                <a:latin typeface="Tahoma"/>
                <a:cs typeface="Tahoma"/>
              </a:rPr>
              <a:t>l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8638520" y="4208917"/>
            <a:ext cx="6096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5" dirty="0">
                <a:solidFill>
                  <a:srgbClr val="DADADA"/>
                </a:solidFill>
                <a:latin typeface="Tahoma"/>
                <a:cs typeface="Tahoma"/>
              </a:rPr>
              <a:t>l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7816761" y="4208917"/>
            <a:ext cx="113664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n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7918581" y="4208917"/>
            <a:ext cx="11811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795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e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8100345" y="4208917"/>
            <a:ext cx="7429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-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6947806" y="4208917"/>
            <a:ext cx="15684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5" dirty="0">
                <a:solidFill>
                  <a:srgbClr val="DADADA"/>
                </a:solidFill>
                <a:latin typeface="Tahoma"/>
                <a:cs typeface="Tahoma"/>
              </a:rPr>
              <a:t>M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7089526" y="4208917"/>
            <a:ext cx="12065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335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7187062" y="4208917"/>
            <a:ext cx="116839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860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c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7284597" y="4208917"/>
            <a:ext cx="6667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685">
              <a:lnSpc>
                <a:spcPts val="1875"/>
              </a:lnSpc>
            </a:pPr>
            <a:r>
              <a:rPr sz="1600" spc="-5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7463133" y="4208917"/>
            <a:ext cx="11430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7569837" y="4208917"/>
            <a:ext cx="9017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z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7707021" y="4208917"/>
            <a:ext cx="11430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7659682" y="4208917"/>
            <a:ext cx="6413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spc="-5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7333366" y="4208917"/>
            <a:ext cx="13017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510">
              <a:lnSpc>
                <a:spcPts val="1875"/>
              </a:lnSpc>
            </a:pPr>
            <a:r>
              <a:rPr sz="1600" spc="-10" dirty="0">
                <a:solidFill>
                  <a:srgbClr val="DADADA"/>
                </a:solidFill>
                <a:latin typeface="Tahoma"/>
                <a:cs typeface="Tahoma"/>
              </a:rPr>
              <a:t>n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5515115" y="5075796"/>
            <a:ext cx="14287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E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5356523" y="5075796"/>
            <a:ext cx="15811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R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50" name="object 150"/>
          <p:cNvSpPr/>
          <p:nvPr/>
        </p:nvSpPr>
        <p:spPr>
          <a:xfrm>
            <a:off x="774073" y="348985"/>
            <a:ext cx="9143996" cy="68580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848749" y="434329"/>
            <a:ext cx="8997692" cy="671017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8723253" y="6307832"/>
            <a:ext cx="1123315" cy="836930"/>
          </a:xfrm>
          <a:custGeom>
            <a:avLst/>
            <a:gdLst/>
            <a:ahLst/>
            <a:cxnLst/>
            <a:rect l="l" t="t" r="r" b="b"/>
            <a:pathLst>
              <a:path w="1123315" h="836929">
                <a:moveTo>
                  <a:pt x="291083" y="28955"/>
                </a:moveTo>
                <a:lnTo>
                  <a:pt x="0" y="836675"/>
                </a:lnTo>
                <a:lnTo>
                  <a:pt x="960256" y="121369"/>
                </a:lnTo>
                <a:lnTo>
                  <a:pt x="550450" y="121369"/>
                </a:lnTo>
                <a:lnTo>
                  <a:pt x="511564" y="119274"/>
                </a:lnTo>
                <a:lnTo>
                  <a:pt x="441054" y="108824"/>
                </a:lnTo>
                <a:lnTo>
                  <a:pt x="380548" y="90172"/>
                </a:lnTo>
                <a:lnTo>
                  <a:pt x="330430" y="63491"/>
                </a:lnTo>
                <a:lnTo>
                  <a:pt x="309386" y="47194"/>
                </a:lnTo>
                <a:lnTo>
                  <a:pt x="291083" y="28955"/>
                </a:lnTo>
                <a:close/>
              </a:path>
              <a:path w="1123315" h="836929">
                <a:moveTo>
                  <a:pt x="1123187" y="0"/>
                </a:moveTo>
                <a:lnTo>
                  <a:pt x="1061016" y="22372"/>
                </a:lnTo>
                <a:lnTo>
                  <a:pt x="1000722" y="42411"/>
                </a:lnTo>
                <a:lnTo>
                  <a:pt x="942352" y="60139"/>
                </a:lnTo>
                <a:lnTo>
                  <a:pt x="885956" y="75578"/>
                </a:lnTo>
                <a:lnTo>
                  <a:pt x="831580" y="88749"/>
                </a:lnTo>
                <a:lnTo>
                  <a:pt x="779272" y="99674"/>
                </a:lnTo>
                <a:lnTo>
                  <a:pt x="729082" y="108374"/>
                </a:lnTo>
                <a:lnTo>
                  <a:pt x="681057" y="114873"/>
                </a:lnTo>
                <a:lnTo>
                  <a:pt x="635244" y="119190"/>
                </a:lnTo>
                <a:lnTo>
                  <a:pt x="591692" y="121348"/>
                </a:lnTo>
                <a:lnTo>
                  <a:pt x="550450" y="121369"/>
                </a:lnTo>
                <a:lnTo>
                  <a:pt x="960256" y="121369"/>
                </a:lnTo>
                <a:lnTo>
                  <a:pt x="1123187" y="0"/>
                </a:lnTo>
                <a:close/>
              </a:path>
            </a:pathLst>
          </a:custGeom>
          <a:solidFill>
            <a:srgbClr val="7BA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874657" y="1277101"/>
            <a:ext cx="8928100" cy="0"/>
          </a:xfrm>
          <a:custGeom>
            <a:avLst/>
            <a:gdLst/>
            <a:ahLst/>
            <a:cxnLst/>
            <a:rect l="l" t="t" r="r" b="b"/>
            <a:pathLst>
              <a:path w="8928100">
                <a:moveTo>
                  <a:pt x="0" y="0"/>
                </a:moveTo>
                <a:lnTo>
                  <a:pt x="8927588" y="0"/>
                </a:lnTo>
              </a:path>
            </a:pathLst>
          </a:custGeom>
          <a:ln w="507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3738250" y="1980745"/>
            <a:ext cx="3939540" cy="0"/>
          </a:xfrm>
          <a:custGeom>
            <a:avLst/>
            <a:gdLst/>
            <a:ahLst/>
            <a:cxnLst/>
            <a:rect l="l" t="t" r="r" b="b"/>
            <a:pathLst>
              <a:path w="3939540">
                <a:moveTo>
                  <a:pt x="0" y="0"/>
                </a:moveTo>
                <a:lnTo>
                  <a:pt x="3939539" y="0"/>
                </a:lnTo>
              </a:path>
            </a:pathLst>
          </a:custGeom>
          <a:ln w="25653">
            <a:solidFill>
              <a:srgbClr val="FF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3040261" y="1522465"/>
            <a:ext cx="5333999" cy="5318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2965585" y="1446265"/>
            <a:ext cx="5334000" cy="532130"/>
          </a:xfrm>
          <a:custGeom>
            <a:avLst/>
            <a:gdLst/>
            <a:ahLst/>
            <a:cxnLst/>
            <a:rect l="l" t="t" r="r" b="b"/>
            <a:pathLst>
              <a:path w="5334000" h="532130">
                <a:moveTo>
                  <a:pt x="0" y="531875"/>
                </a:moveTo>
                <a:lnTo>
                  <a:pt x="5333999" y="531875"/>
                </a:lnTo>
                <a:lnTo>
                  <a:pt x="5333999" y="0"/>
                </a:lnTo>
                <a:lnTo>
                  <a:pt x="0" y="0"/>
                </a:lnTo>
                <a:lnTo>
                  <a:pt x="0" y="531875"/>
                </a:lnTo>
                <a:close/>
              </a:path>
            </a:pathLst>
          </a:custGeom>
          <a:solidFill>
            <a:srgbClr val="329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2964061" y="1446265"/>
            <a:ext cx="5334000" cy="532130"/>
          </a:xfrm>
          <a:custGeom>
            <a:avLst/>
            <a:gdLst/>
            <a:ahLst/>
            <a:cxnLst/>
            <a:rect l="l" t="t" r="r" b="b"/>
            <a:pathLst>
              <a:path w="5334000" h="532130">
                <a:moveTo>
                  <a:pt x="0" y="531875"/>
                </a:moveTo>
                <a:lnTo>
                  <a:pt x="5333999" y="531875"/>
                </a:lnTo>
                <a:lnTo>
                  <a:pt x="5333999" y="0"/>
                </a:lnTo>
                <a:lnTo>
                  <a:pt x="0" y="0"/>
                </a:lnTo>
                <a:lnTo>
                  <a:pt x="0" y="531875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 txBox="1"/>
          <p:nvPr/>
        </p:nvSpPr>
        <p:spPr>
          <a:xfrm>
            <a:off x="3649360" y="1556962"/>
            <a:ext cx="3964940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u="heavy" spc="-30" dirty="0" err="1" smtClean="0">
                <a:latin typeface="Arial"/>
                <a:cs typeface="Arial"/>
              </a:rPr>
              <a:t>R</a:t>
            </a:r>
            <a:r>
              <a:rPr sz="2800" u="heavy" spc="-10" dirty="0" err="1" smtClean="0">
                <a:latin typeface="Arial"/>
                <a:cs typeface="Arial"/>
              </a:rPr>
              <a:t>is</a:t>
            </a:r>
            <a:r>
              <a:rPr lang="it-IT" sz="2800" u="heavy" spc="-10" dirty="0" smtClean="0">
                <a:latin typeface="Arial"/>
                <a:cs typeface="Arial"/>
              </a:rPr>
              <a:t>ku kimik</a:t>
            </a:r>
            <a:r>
              <a:rPr sz="2800" u="heavy" spc="-5" dirty="0" smtClean="0">
                <a:latin typeface="Arial"/>
                <a:cs typeface="Arial"/>
              </a:rPr>
              <a:t> </a:t>
            </a:r>
            <a:r>
              <a:rPr sz="2800" u="heavy" spc="-10" dirty="0">
                <a:latin typeface="Arial"/>
                <a:cs typeface="Arial"/>
              </a:rPr>
              <a:t>-</a:t>
            </a:r>
            <a:r>
              <a:rPr sz="2800" u="heavy" spc="-5" dirty="0">
                <a:latin typeface="Arial"/>
                <a:cs typeface="Arial"/>
              </a:rPr>
              <a:t> </a:t>
            </a:r>
            <a:r>
              <a:rPr lang="it-IT" sz="2800" u="heavy" spc="-5" dirty="0" smtClean="0">
                <a:latin typeface="Arial"/>
                <a:cs typeface="Arial"/>
              </a:rPr>
              <a:t>shembuj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159" name="object 159"/>
          <p:cNvSpPr/>
          <p:nvPr/>
        </p:nvSpPr>
        <p:spPr>
          <a:xfrm>
            <a:off x="1831729" y="2868157"/>
            <a:ext cx="554990" cy="0"/>
          </a:xfrm>
          <a:custGeom>
            <a:avLst/>
            <a:gdLst/>
            <a:ahLst/>
            <a:cxnLst/>
            <a:rect l="l" t="t" r="r" b="b"/>
            <a:pathLst>
              <a:path w="554989">
                <a:moveTo>
                  <a:pt x="0" y="0"/>
                </a:moveTo>
                <a:lnTo>
                  <a:pt x="554735" y="0"/>
                </a:lnTo>
              </a:path>
            </a:pathLst>
          </a:custGeom>
          <a:ln w="19557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1030105" y="2479537"/>
            <a:ext cx="2159507" cy="46939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953905" y="2403337"/>
            <a:ext cx="2159635" cy="469900"/>
          </a:xfrm>
          <a:custGeom>
            <a:avLst/>
            <a:gdLst/>
            <a:ahLst/>
            <a:cxnLst/>
            <a:rect l="l" t="t" r="r" b="b"/>
            <a:pathLst>
              <a:path w="2159635" h="469900">
                <a:moveTo>
                  <a:pt x="0" y="469391"/>
                </a:moveTo>
                <a:lnTo>
                  <a:pt x="2159507" y="469391"/>
                </a:lnTo>
                <a:lnTo>
                  <a:pt x="2159507" y="0"/>
                </a:lnTo>
                <a:lnTo>
                  <a:pt x="0" y="0"/>
                </a:lnTo>
                <a:lnTo>
                  <a:pt x="0" y="469391"/>
                </a:lnTo>
                <a:close/>
              </a:path>
            </a:pathLst>
          </a:custGeom>
          <a:solidFill>
            <a:srgbClr val="B18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953905" y="2403337"/>
            <a:ext cx="2159635" cy="469900"/>
          </a:xfrm>
          <a:custGeom>
            <a:avLst/>
            <a:gdLst/>
            <a:ahLst/>
            <a:cxnLst/>
            <a:rect l="l" t="t" r="r" b="b"/>
            <a:pathLst>
              <a:path w="2159635" h="469900">
                <a:moveTo>
                  <a:pt x="0" y="469391"/>
                </a:moveTo>
                <a:lnTo>
                  <a:pt x="2159507" y="469391"/>
                </a:lnTo>
                <a:lnTo>
                  <a:pt x="2159507" y="0"/>
                </a:lnTo>
                <a:lnTo>
                  <a:pt x="0" y="0"/>
                </a:lnTo>
                <a:lnTo>
                  <a:pt x="0" y="469391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 txBox="1"/>
          <p:nvPr/>
        </p:nvSpPr>
        <p:spPr>
          <a:xfrm>
            <a:off x="1742835" y="2491568"/>
            <a:ext cx="1016001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it-IT" sz="2400" u="heavy" spc="-10" dirty="0" smtClean="0">
                <a:solidFill>
                  <a:srgbClr val="FFCC65"/>
                </a:solidFill>
                <a:latin typeface="Tahoma"/>
                <a:cs typeface="Tahoma"/>
              </a:rPr>
              <a:t>GAZE</a:t>
            </a:r>
            <a:endParaRPr sz="2400" dirty="0">
              <a:latin typeface="Tahoma"/>
              <a:cs typeface="Tahoma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4942317" y="2614716"/>
            <a:ext cx="140970" cy="269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460"/>
              </a:lnSpc>
            </a:pPr>
            <a:r>
              <a:rPr sz="2100" spc="-60" dirty="0">
                <a:solidFill>
                  <a:srgbClr val="DADADA"/>
                </a:solidFill>
                <a:latin typeface="Tahoma"/>
                <a:cs typeface="Tahoma"/>
              </a:rPr>
              <a:t>d</a:t>
            </a:r>
            <a:endParaRPr sz="2100">
              <a:latin typeface="Tahoma"/>
              <a:cs typeface="Tahoma"/>
            </a:endParaRPr>
          </a:p>
        </p:txBody>
      </p:sp>
      <p:sp>
        <p:nvSpPr>
          <p:cNvPr id="165" name="object 165"/>
          <p:cNvSpPr txBox="1"/>
          <p:nvPr/>
        </p:nvSpPr>
        <p:spPr>
          <a:xfrm>
            <a:off x="5082597" y="2614716"/>
            <a:ext cx="74930" cy="269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460"/>
              </a:lnSpc>
            </a:pPr>
            <a:r>
              <a:rPr sz="2100" spc="-25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2100" dirty="0">
              <a:latin typeface="Tahoma"/>
              <a:cs typeface="Tahoma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6153137" y="2614716"/>
            <a:ext cx="142240" cy="269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460"/>
              </a:lnSpc>
            </a:pPr>
            <a:r>
              <a:rPr sz="2100" spc="-60" dirty="0">
                <a:solidFill>
                  <a:srgbClr val="DADADA"/>
                </a:solidFill>
                <a:latin typeface="Tahoma"/>
                <a:cs typeface="Tahoma"/>
              </a:rPr>
              <a:t>n</a:t>
            </a:r>
            <a:endParaRPr sz="2100">
              <a:latin typeface="Tahoma"/>
              <a:cs typeface="Tahoma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6278758" y="2614716"/>
            <a:ext cx="74930" cy="269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875">
              <a:lnSpc>
                <a:spcPts val="2460"/>
              </a:lnSpc>
            </a:pPr>
            <a:r>
              <a:rPr sz="2100" spc="-25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2100" dirty="0">
              <a:latin typeface="Tahoma"/>
              <a:cs typeface="Tahoma"/>
            </a:endParaRPr>
          </a:p>
        </p:txBody>
      </p:sp>
      <p:sp>
        <p:nvSpPr>
          <p:cNvPr id="168" name="object 168"/>
          <p:cNvSpPr txBox="1"/>
          <p:nvPr/>
        </p:nvSpPr>
        <p:spPr>
          <a:xfrm>
            <a:off x="6352996" y="2614716"/>
            <a:ext cx="138430" cy="269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460"/>
              </a:lnSpc>
            </a:pPr>
            <a:r>
              <a:rPr sz="2100" spc="-60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2100">
              <a:latin typeface="Tahoma"/>
              <a:cs typeface="Tahoma"/>
            </a:endParaRPr>
          </a:p>
        </p:txBody>
      </p:sp>
      <p:sp>
        <p:nvSpPr>
          <p:cNvPr id="169" name="object 169"/>
          <p:cNvSpPr txBox="1"/>
          <p:nvPr/>
        </p:nvSpPr>
        <p:spPr>
          <a:xfrm>
            <a:off x="4303653" y="3275065"/>
            <a:ext cx="5219700" cy="675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3355" marR="3476625" indent="-635">
              <a:lnSpc>
                <a:spcPts val="2170"/>
              </a:lnSpc>
            </a:pPr>
            <a:r>
              <a:rPr sz="2000" b="1" dirty="0">
                <a:solidFill>
                  <a:srgbClr val="DADADA"/>
                </a:solidFill>
                <a:latin typeface="Tahoma"/>
                <a:cs typeface="Tahoma"/>
              </a:rPr>
              <a:t>V</a:t>
            </a:r>
            <a:r>
              <a:rPr sz="2000" b="1" spc="-5" dirty="0">
                <a:solidFill>
                  <a:srgbClr val="DADADA"/>
                </a:solidFill>
                <a:latin typeface="Tahoma"/>
                <a:cs typeface="Tahoma"/>
              </a:rPr>
              <a:t>er</a:t>
            </a:r>
            <a:r>
              <a:rPr sz="2000" b="1" dirty="0">
                <a:solidFill>
                  <a:srgbClr val="DADADA"/>
                </a:solidFill>
                <a:latin typeface="Tahoma"/>
                <a:cs typeface="Tahoma"/>
              </a:rPr>
              <a:t>n</a:t>
            </a:r>
            <a:r>
              <a:rPr sz="2000" b="1" spc="-2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r>
              <a:rPr sz="2000" b="1" spc="-5" dirty="0">
                <a:solidFill>
                  <a:srgbClr val="DADADA"/>
                </a:solidFill>
                <a:latin typeface="Tahoma"/>
                <a:cs typeface="Tahoma"/>
              </a:rPr>
              <a:t>ci</a:t>
            </a:r>
            <a:r>
              <a:rPr sz="2000" b="1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r>
              <a:rPr sz="2000" b="1" spc="-2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r>
              <a:rPr sz="2000" b="1" dirty="0">
                <a:solidFill>
                  <a:srgbClr val="DADADA"/>
                </a:solidFill>
                <a:latin typeface="Tahoma"/>
                <a:cs typeface="Tahoma"/>
              </a:rPr>
              <a:t>u</a:t>
            </a:r>
            <a:r>
              <a:rPr sz="2000" b="1" spc="-20" dirty="0">
                <a:solidFill>
                  <a:srgbClr val="DADADA"/>
                </a:solidFill>
                <a:latin typeface="Tahoma"/>
                <a:cs typeface="Tahoma"/>
              </a:rPr>
              <a:t>r</a:t>
            </a:r>
            <a:r>
              <a:rPr sz="2000" b="1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r>
              <a:rPr sz="2000" b="1" dirty="0">
                <a:solidFill>
                  <a:srgbClr val="DADADA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DADADA"/>
                </a:solidFill>
                <a:latin typeface="Tahoma"/>
                <a:cs typeface="Tahoma"/>
              </a:rPr>
              <a:t>G</a:t>
            </a:r>
            <a:r>
              <a:rPr sz="2000" b="1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r>
              <a:rPr sz="2000" b="1" spc="-5" dirty="0">
                <a:solidFill>
                  <a:srgbClr val="DADADA"/>
                </a:solidFill>
                <a:latin typeface="Tahoma"/>
                <a:cs typeface="Tahoma"/>
              </a:rPr>
              <a:t>l</a:t>
            </a:r>
            <a:r>
              <a:rPr sz="2000" b="1" dirty="0">
                <a:solidFill>
                  <a:srgbClr val="DADADA"/>
                </a:solidFill>
                <a:latin typeface="Tahoma"/>
                <a:cs typeface="Tahoma"/>
              </a:rPr>
              <a:t>van</a:t>
            </a:r>
            <a:r>
              <a:rPr sz="2000" b="1" spc="-5" dirty="0">
                <a:solidFill>
                  <a:srgbClr val="DADADA"/>
                </a:solidFill>
                <a:latin typeface="Tahoma"/>
                <a:cs typeface="Tahoma"/>
              </a:rPr>
              <a:t>ic</a:t>
            </a:r>
            <a:r>
              <a:rPr sz="2000" b="1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6312299" y="3683041"/>
            <a:ext cx="142240" cy="269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460"/>
              </a:lnSpc>
            </a:pPr>
            <a:r>
              <a:rPr sz="2100" spc="-60" dirty="0">
                <a:solidFill>
                  <a:srgbClr val="DADADA"/>
                </a:solidFill>
                <a:latin typeface="Tahoma"/>
                <a:cs typeface="Tahoma"/>
              </a:rPr>
              <a:t>n</a:t>
            </a:r>
            <a:endParaRPr sz="2100">
              <a:latin typeface="Tahoma"/>
              <a:cs typeface="Tahoma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6454126" y="3683041"/>
            <a:ext cx="68580" cy="269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460"/>
              </a:lnSpc>
            </a:pPr>
            <a:r>
              <a:rPr sz="2100" spc="-25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2100" dirty="0">
              <a:latin typeface="Tahoma"/>
              <a:cs typeface="Tahoma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6591537" y="3683041"/>
            <a:ext cx="133985" cy="269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460"/>
              </a:lnSpc>
            </a:pPr>
            <a:r>
              <a:rPr sz="2100" spc="-6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2100">
              <a:latin typeface="Tahoma"/>
              <a:cs typeface="Tahoma"/>
            </a:endParaRPr>
          </a:p>
        </p:txBody>
      </p:sp>
      <p:sp>
        <p:nvSpPr>
          <p:cNvPr id="173" name="object 173"/>
          <p:cNvSpPr txBox="1"/>
          <p:nvPr/>
        </p:nvSpPr>
        <p:spPr>
          <a:xfrm>
            <a:off x="6725673" y="3683041"/>
            <a:ext cx="118110" cy="269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460"/>
              </a:lnSpc>
            </a:pPr>
            <a:r>
              <a:rPr sz="2100" spc="-50" dirty="0">
                <a:solidFill>
                  <a:srgbClr val="DADADA"/>
                </a:solidFill>
                <a:latin typeface="Tahoma"/>
                <a:cs typeface="Tahoma"/>
              </a:rPr>
              <a:t>c</a:t>
            </a:r>
            <a:endParaRPr sz="2100">
              <a:latin typeface="Tahoma"/>
              <a:cs typeface="Tahoma"/>
            </a:endParaRPr>
          </a:p>
        </p:txBody>
      </p:sp>
      <p:sp>
        <p:nvSpPr>
          <p:cNvPr id="174" name="object 174"/>
          <p:cNvSpPr txBox="1"/>
          <p:nvPr/>
        </p:nvSpPr>
        <p:spPr>
          <a:xfrm>
            <a:off x="6900945" y="3683041"/>
            <a:ext cx="140970" cy="269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460"/>
              </a:lnSpc>
            </a:pPr>
            <a:r>
              <a:rPr sz="2100" spc="-60" dirty="0">
                <a:solidFill>
                  <a:srgbClr val="DADADA"/>
                </a:solidFill>
                <a:latin typeface="Tahoma"/>
                <a:cs typeface="Tahoma"/>
              </a:rPr>
              <a:t>d</a:t>
            </a:r>
            <a:endParaRPr sz="2100">
              <a:latin typeface="Tahoma"/>
              <a:cs typeface="Tahoma"/>
            </a:endParaRPr>
          </a:p>
        </p:txBody>
      </p:sp>
      <p:sp>
        <p:nvSpPr>
          <p:cNvPr id="175" name="object 175"/>
          <p:cNvSpPr txBox="1"/>
          <p:nvPr/>
        </p:nvSpPr>
        <p:spPr>
          <a:xfrm>
            <a:off x="7041225" y="3683041"/>
            <a:ext cx="66675" cy="269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460"/>
              </a:lnSpc>
            </a:pPr>
            <a:r>
              <a:rPr sz="2100" spc="-25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2100" dirty="0">
              <a:latin typeface="Tahoma"/>
              <a:cs typeface="Tahoma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7178635" y="3683041"/>
            <a:ext cx="134620" cy="269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460"/>
              </a:lnSpc>
            </a:pPr>
            <a:r>
              <a:rPr sz="2100" spc="-60" dirty="0">
                <a:solidFill>
                  <a:srgbClr val="DADADA"/>
                </a:solidFill>
                <a:latin typeface="Tahoma"/>
                <a:cs typeface="Tahoma"/>
              </a:rPr>
              <a:t>e</a:t>
            </a:r>
            <a:endParaRPr sz="2100">
              <a:latin typeface="Tahoma"/>
              <a:cs typeface="Tahoma"/>
            </a:endParaRPr>
          </a:p>
        </p:txBody>
      </p:sp>
      <p:sp>
        <p:nvSpPr>
          <p:cNvPr id="177" name="object 177"/>
          <p:cNvSpPr txBox="1"/>
          <p:nvPr/>
        </p:nvSpPr>
        <p:spPr>
          <a:xfrm>
            <a:off x="7390507" y="3683041"/>
            <a:ext cx="140970" cy="269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460"/>
              </a:lnSpc>
            </a:pPr>
            <a:r>
              <a:rPr sz="2100" spc="-60" dirty="0">
                <a:solidFill>
                  <a:srgbClr val="DADADA"/>
                </a:solidFill>
                <a:latin typeface="Tahoma"/>
                <a:cs typeface="Tahoma"/>
              </a:rPr>
              <a:t>b</a:t>
            </a:r>
            <a:endParaRPr sz="2100">
              <a:latin typeface="Tahoma"/>
              <a:cs typeface="Tahoma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7530786" y="3683041"/>
            <a:ext cx="133985" cy="269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460"/>
              </a:lnSpc>
            </a:pPr>
            <a:r>
              <a:rPr sz="2100" spc="-6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2100">
              <a:latin typeface="Tahoma"/>
              <a:cs typeface="Tahoma"/>
            </a:endParaRPr>
          </a:p>
        </p:txBody>
      </p:sp>
      <p:sp>
        <p:nvSpPr>
          <p:cNvPr id="179" name="object 179"/>
          <p:cNvSpPr txBox="1"/>
          <p:nvPr/>
        </p:nvSpPr>
        <p:spPr>
          <a:xfrm>
            <a:off x="7663398" y="3683041"/>
            <a:ext cx="113664" cy="269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460"/>
              </a:lnSpc>
            </a:pPr>
            <a:r>
              <a:rPr sz="2100" spc="-50" dirty="0">
                <a:solidFill>
                  <a:srgbClr val="DADADA"/>
                </a:solidFill>
                <a:latin typeface="Tahoma"/>
                <a:cs typeface="Tahoma"/>
              </a:rPr>
              <a:t>s</a:t>
            </a:r>
            <a:endParaRPr sz="2100">
              <a:latin typeface="Tahoma"/>
              <a:cs typeface="Tahoma"/>
            </a:endParaRPr>
          </a:p>
        </p:txBody>
      </p:sp>
      <p:sp>
        <p:nvSpPr>
          <p:cNvPr id="180" name="object 180"/>
          <p:cNvSpPr txBox="1"/>
          <p:nvPr/>
        </p:nvSpPr>
        <p:spPr>
          <a:xfrm>
            <a:off x="7777627" y="3683041"/>
            <a:ext cx="62230" cy="269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460"/>
              </a:lnSpc>
            </a:pPr>
            <a:r>
              <a:rPr sz="2100" spc="-25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2100" dirty="0">
              <a:latin typeface="Tahoma"/>
              <a:cs typeface="Tahoma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7835658" y="3683041"/>
            <a:ext cx="118110" cy="269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460"/>
              </a:lnSpc>
            </a:pPr>
            <a:r>
              <a:rPr sz="2100" spc="-50" dirty="0">
                <a:solidFill>
                  <a:srgbClr val="DADADA"/>
                </a:solidFill>
                <a:latin typeface="Tahoma"/>
                <a:cs typeface="Tahoma"/>
              </a:rPr>
              <a:t>c</a:t>
            </a:r>
            <a:endParaRPr sz="2100">
              <a:latin typeface="Tahoma"/>
              <a:cs typeface="Tahoma"/>
            </a:endParaRPr>
          </a:p>
        </p:txBody>
      </p:sp>
      <p:sp>
        <p:nvSpPr>
          <p:cNvPr id="182" name="object 182"/>
          <p:cNvSpPr txBox="1"/>
          <p:nvPr/>
        </p:nvSpPr>
        <p:spPr>
          <a:xfrm>
            <a:off x="7936869" y="3683041"/>
            <a:ext cx="74295" cy="269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875">
              <a:lnSpc>
                <a:spcPts val="2460"/>
              </a:lnSpc>
            </a:pPr>
            <a:r>
              <a:rPr sz="2100" spc="-25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2100" dirty="0">
              <a:latin typeface="Tahoma"/>
              <a:cs typeface="Tahoma"/>
            </a:endParaRPr>
          </a:p>
        </p:txBody>
      </p:sp>
      <p:sp>
        <p:nvSpPr>
          <p:cNvPr id="183" name="object 183"/>
          <p:cNvSpPr txBox="1"/>
          <p:nvPr/>
        </p:nvSpPr>
        <p:spPr>
          <a:xfrm>
            <a:off x="5029089" y="6351381"/>
            <a:ext cx="13335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F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5161558" y="6351381"/>
            <a:ext cx="16700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U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85" name="object 185"/>
          <p:cNvSpPr txBox="1"/>
          <p:nvPr/>
        </p:nvSpPr>
        <p:spPr>
          <a:xfrm>
            <a:off x="5312542" y="6351381"/>
            <a:ext cx="211454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604"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M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86" name="object 186"/>
          <p:cNvSpPr txBox="1"/>
          <p:nvPr/>
        </p:nvSpPr>
        <p:spPr>
          <a:xfrm>
            <a:off x="5524450" y="6351381"/>
            <a:ext cx="9525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187" name="object 187"/>
          <p:cNvSpPr txBox="1"/>
          <p:nvPr/>
        </p:nvSpPr>
        <p:spPr>
          <a:xfrm>
            <a:off x="4894977" y="5650345"/>
            <a:ext cx="17018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N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88" name="object 188"/>
          <p:cNvSpPr txBox="1"/>
          <p:nvPr/>
        </p:nvSpPr>
        <p:spPr>
          <a:xfrm>
            <a:off x="5064022" y="5650345"/>
            <a:ext cx="14287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E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89" name="object 189"/>
          <p:cNvSpPr txBox="1"/>
          <p:nvPr/>
        </p:nvSpPr>
        <p:spPr>
          <a:xfrm>
            <a:off x="5207266" y="5650345"/>
            <a:ext cx="15049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B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90" name="object 190"/>
          <p:cNvSpPr txBox="1"/>
          <p:nvPr/>
        </p:nvSpPr>
        <p:spPr>
          <a:xfrm>
            <a:off x="5356523" y="5650345"/>
            <a:ext cx="15049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B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91" name="object 191"/>
          <p:cNvSpPr txBox="1"/>
          <p:nvPr/>
        </p:nvSpPr>
        <p:spPr>
          <a:xfrm>
            <a:off x="5505780" y="5650345"/>
            <a:ext cx="9525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192" name="object 192"/>
          <p:cNvSpPr txBox="1"/>
          <p:nvPr/>
        </p:nvSpPr>
        <p:spPr>
          <a:xfrm>
            <a:off x="5600257" y="5650345"/>
            <a:ext cx="14287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E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93" name="object 193"/>
          <p:cNvSpPr txBox="1"/>
          <p:nvPr/>
        </p:nvSpPr>
        <p:spPr>
          <a:xfrm>
            <a:off x="4821825" y="4283316"/>
            <a:ext cx="14097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P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94" name="object 194"/>
          <p:cNvSpPr txBox="1"/>
          <p:nvPr/>
        </p:nvSpPr>
        <p:spPr>
          <a:xfrm>
            <a:off x="4961962" y="4283316"/>
            <a:ext cx="18034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95" name="object 195"/>
          <p:cNvSpPr txBox="1"/>
          <p:nvPr/>
        </p:nvSpPr>
        <p:spPr>
          <a:xfrm>
            <a:off x="5141913" y="4283316"/>
            <a:ext cx="12700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L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96" name="object 196"/>
          <p:cNvSpPr txBox="1"/>
          <p:nvPr/>
        </p:nvSpPr>
        <p:spPr>
          <a:xfrm>
            <a:off x="5419471" y="4283316"/>
            <a:ext cx="14287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E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97" name="object 197"/>
          <p:cNvSpPr txBox="1"/>
          <p:nvPr/>
        </p:nvSpPr>
        <p:spPr>
          <a:xfrm>
            <a:off x="5547238" y="4283316"/>
            <a:ext cx="17399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40"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R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98" name="object 198"/>
          <p:cNvSpPr txBox="1"/>
          <p:nvPr/>
        </p:nvSpPr>
        <p:spPr>
          <a:xfrm>
            <a:off x="5207267" y="5075796"/>
            <a:ext cx="15049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B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99" name="object 199"/>
          <p:cNvSpPr txBox="1"/>
          <p:nvPr/>
        </p:nvSpPr>
        <p:spPr>
          <a:xfrm>
            <a:off x="5112790" y="5075796"/>
            <a:ext cx="9525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200" name="object 200"/>
          <p:cNvSpPr txBox="1"/>
          <p:nvPr/>
        </p:nvSpPr>
        <p:spPr>
          <a:xfrm>
            <a:off x="4980321" y="5075796"/>
            <a:ext cx="13335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F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01" name="object 201"/>
          <p:cNvSpPr txBox="1"/>
          <p:nvPr/>
        </p:nvSpPr>
        <p:spPr>
          <a:xfrm>
            <a:off x="5721307" y="4283316"/>
            <a:ext cx="9525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202" name="object 202"/>
          <p:cNvSpPr txBox="1"/>
          <p:nvPr/>
        </p:nvSpPr>
        <p:spPr>
          <a:xfrm>
            <a:off x="5254630" y="4283316"/>
            <a:ext cx="16573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335"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V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03" name="object 203"/>
          <p:cNvSpPr txBox="1"/>
          <p:nvPr/>
        </p:nvSpPr>
        <p:spPr>
          <a:xfrm>
            <a:off x="6842914" y="3683041"/>
            <a:ext cx="69850" cy="269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460"/>
              </a:lnSpc>
            </a:pPr>
            <a:r>
              <a:rPr sz="2100" spc="-25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2100" dirty="0">
              <a:latin typeface="Tahoma"/>
              <a:cs typeface="Tahoma"/>
            </a:endParaRPr>
          </a:p>
        </p:txBody>
      </p:sp>
      <p:sp>
        <p:nvSpPr>
          <p:cNvPr id="204" name="object 204"/>
          <p:cNvSpPr txBox="1"/>
          <p:nvPr/>
        </p:nvSpPr>
        <p:spPr>
          <a:xfrm>
            <a:off x="6172019" y="3683041"/>
            <a:ext cx="140970" cy="269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460"/>
              </a:lnSpc>
            </a:pPr>
            <a:r>
              <a:rPr sz="2100" spc="-60" dirty="0">
                <a:solidFill>
                  <a:srgbClr val="DADADA"/>
                </a:solidFill>
                <a:latin typeface="Tahoma"/>
                <a:cs typeface="Tahoma"/>
              </a:rPr>
              <a:t>g</a:t>
            </a:r>
            <a:endParaRPr sz="2100">
              <a:latin typeface="Tahoma"/>
              <a:cs typeface="Tahoma"/>
            </a:endParaRPr>
          </a:p>
        </p:txBody>
      </p:sp>
      <p:sp>
        <p:nvSpPr>
          <p:cNvPr id="205" name="object 205"/>
          <p:cNvSpPr txBox="1"/>
          <p:nvPr/>
        </p:nvSpPr>
        <p:spPr>
          <a:xfrm>
            <a:off x="6037883" y="3683041"/>
            <a:ext cx="133985" cy="269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460"/>
              </a:lnSpc>
            </a:pPr>
            <a:r>
              <a:rPr sz="2100" spc="-6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2100">
              <a:latin typeface="Tahoma"/>
              <a:cs typeface="Tahoma"/>
            </a:endParaRPr>
          </a:p>
        </p:txBody>
      </p:sp>
      <p:sp>
        <p:nvSpPr>
          <p:cNvPr id="206" name="object 206"/>
          <p:cNvSpPr txBox="1"/>
          <p:nvPr/>
        </p:nvSpPr>
        <p:spPr>
          <a:xfrm>
            <a:off x="5888626" y="3683041"/>
            <a:ext cx="150495" cy="269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460"/>
              </a:lnSpc>
            </a:pPr>
            <a:r>
              <a:rPr sz="2100" spc="-65" dirty="0">
                <a:solidFill>
                  <a:srgbClr val="DADADA"/>
                </a:solidFill>
                <a:latin typeface="Tahoma"/>
                <a:cs typeface="Tahoma"/>
              </a:rPr>
              <a:t>B</a:t>
            </a:r>
            <a:endParaRPr sz="2100">
              <a:latin typeface="Tahoma"/>
              <a:cs typeface="Tahoma"/>
            </a:endParaRPr>
          </a:p>
        </p:txBody>
      </p:sp>
      <p:sp>
        <p:nvSpPr>
          <p:cNvPr id="207" name="object 207"/>
          <p:cNvSpPr txBox="1"/>
          <p:nvPr/>
        </p:nvSpPr>
        <p:spPr>
          <a:xfrm>
            <a:off x="6037975" y="3419207"/>
            <a:ext cx="9461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: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08" name="object 208"/>
          <p:cNvSpPr txBox="1"/>
          <p:nvPr/>
        </p:nvSpPr>
        <p:spPr>
          <a:xfrm>
            <a:off x="6348839" y="3407197"/>
            <a:ext cx="138430" cy="269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460"/>
              </a:lnSpc>
            </a:pPr>
            <a:r>
              <a:rPr sz="2100" spc="-60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2100">
              <a:latin typeface="Tahoma"/>
              <a:cs typeface="Tahoma"/>
            </a:endParaRPr>
          </a:p>
        </p:txBody>
      </p:sp>
      <p:sp>
        <p:nvSpPr>
          <p:cNvPr id="209" name="object 209"/>
          <p:cNvSpPr txBox="1"/>
          <p:nvPr/>
        </p:nvSpPr>
        <p:spPr>
          <a:xfrm>
            <a:off x="6473830" y="3407197"/>
            <a:ext cx="72390" cy="269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335">
              <a:lnSpc>
                <a:spcPts val="2460"/>
              </a:lnSpc>
            </a:pPr>
            <a:r>
              <a:rPr sz="2100" spc="-25" dirty="0">
                <a:solidFill>
                  <a:srgbClr val="DADADA"/>
                </a:solidFill>
                <a:latin typeface="Tahoma"/>
                <a:cs typeface="Tahoma"/>
              </a:rPr>
              <a:t>l</a:t>
            </a:r>
            <a:endParaRPr sz="2100">
              <a:latin typeface="Tahoma"/>
              <a:cs typeface="Tahoma"/>
            </a:endParaRPr>
          </a:p>
        </p:txBody>
      </p:sp>
      <p:sp>
        <p:nvSpPr>
          <p:cNvPr id="210" name="object 210"/>
          <p:cNvSpPr txBox="1"/>
          <p:nvPr/>
        </p:nvSpPr>
        <p:spPr>
          <a:xfrm>
            <a:off x="6545566" y="3407197"/>
            <a:ext cx="127000" cy="269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460"/>
              </a:lnSpc>
            </a:pPr>
            <a:r>
              <a:rPr sz="2100" spc="-55" dirty="0">
                <a:solidFill>
                  <a:srgbClr val="DADADA"/>
                </a:solidFill>
                <a:latin typeface="Tahoma"/>
                <a:cs typeface="Tahoma"/>
              </a:rPr>
              <a:t>v</a:t>
            </a:r>
            <a:endParaRPr sz="2100">
              <a:latin typeface="Tahoma"/>
              <a:cs typeface="Tahoma"/>
            </a:endParaRPr>
          </a:p>
        </p:txBody>
      </p:sp>
      <p:sp>
        <p:nvSpPr>
          <p:cNvPr id="211" name="object 211"/>
          <p:cNvSpPr txBox="1"/>
          <p:nvPr/>
        </p:nvSpPr>
        <p:spPr>
          <a:xfrm>
            <a:off x="6672046" y="3407197"/>
            <a:ext cx="134620" cy="269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460"/>
              </a:lnSpc>
            </a:pPr>
            <a:r>
              <a:rPr sz="2100" spc="-60" dirty="0">
                <a:solidFill>
                  <a:srgbClr val="DADADA"/>
                </a:solidFill>
                <a:latin typeface="Tahoma"/>
                <a:cs typeface="Tahoma"/>
              </a:rPr>
              <a:t>e</a:t>
            </a:r>
            <a:endParaRPr sz="2100">
              <a:latin typeface="Tahoma"/>
              <a:cs typeface="Tahoma"/>
            </a:endParaRPr>
          </a:p>
        </p:txBody>
      </p:sp>
      <p:sp>
        <p:nvSpPr>
          <p:cNvPr id="212" name="object 212"/>
          <p:cNvSpPr txBox="1"/>
          <p:nvPr/>
        </p:nvSpPr>
        <p:spPr>
          <a:xfrm>
            <a:off x="6806062" y="3407197"/>
            <a:ext cx="142240" cy="269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460"/>
              </a:lnSpc>
            </a:pPr>
            <a:r>
              <a:rPr sz="2100" spc="-60" dirty="0">
                <a:solidFill>
                  <a:srgbClr val="DADADA"/>
                </a:solidFill>
                <a:latin typeface="Tahoma"/>
                <a:cs typeface="Tahoma"/>
              </a:rPr>
              <a:t>n</a:t>
            </a:r>
            <a:endParaRPr sz="2100">
              <a:latin typeface="Tahoma"/>
              <a:cs typeface="Tahoma"/>
            </a:endParaRPr>
          </a:p>
        </p:txBody>
      </p:sp>
      <p:sp>
        <p:nvSpPr>
          <p:cNvPr id="213" name="object 213"/>
          <p:cNvSpPr txBox="1"/>
          <p:nvPr/>
        </p:nvSpPr>
        <p:spPr>
          <a:xfrm>
            <a:off x="6947890" y="3407197"/>
            <a:ext cx="85725" cy="269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460"/>
              </a:lnSpc>
            </a:pPr>
            <a:r>
              <a:rPr sz="2100" spc="-35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endParaRPr sz="2100">
              <a:latin typeface="Tahoma"/>
              <a:cs typeface="Tahoma"/>
            </a:endParaRPr>
          </a:p>
        </p:txBody>
      </p:sp>
      <p:sp>
        <p:nvSpPr>
          <p:cNvPr id="214" name="object 214"/>
          <p:cNvSpPr txBox="1"/>
          <p:nvPr/>
        </p:nvSpPr>
        <p:spPr>
          <a:xfrm>
            <a:off x="7033115" y="3407197"/>
            <a:ext cx="74930" cy="269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460"/>
              </a:lnSpc>
            </a:pPr>
            <a:r>
              <a:rPr sz="2100" spc="-25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2100" dirty="0">
              <a:latin typeface="Tahoma"/>
              <a:cs typeface="Tahoma"/>
            </a:endParaRPr>
          </a:p>
        </p:txBody>
      </p:sp>
      <p:sp>
        <p:nvSpPr>
          <p:cNvPr id="215" name="object 215"/>
          <p:cNvSpPr txBox="1"/>
          <p:nvPr/>
        </p:nvSpPr>
        <p:spPr>
          <a:xfrm>
            <a:off x="5720986" y="3695051"/>
            <a:ext cx="9017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: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16" name="object 216"/>
          <p:cNvSpPr txBox="1"/>
          <p:nvPr/>
        </p:nvSpPr>
        <p:spPr>
          <a:xfrm>
            <a:off x="6207142" y="3407197"/>
            <a:ext cx="142240" cy="269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460"/>
              </a:lnSpc>
            </a:pPr>
            <a:r>
              <a:rPr sz="2100" spc="-60" dirty="0">
                <a:solidFill>
                  <a:srgbClr val="DADADA"/>
                </a:solidFill>
                <a:latin typeface="Tahoma"/>
                <a:cs typeface="Tahoma"/>
              </a:rPr>
              <a:t>S</a:t>
            </a:r>
            <a:endParaRPr sz="2100">
              <a:latin typeface="Tahoma"/>
              <a:cs typeface="Tahoma"/>
            </a:endParaRPr>
          </a:p>
        </p:txBody>
      </p:sp>
      <p:sp>
        <p:nvSpPr>
          <p:cNvPr id="217" name="object 217"/>
          <p:cNvSpPr txBox="1"/>
          <p:nvPr/>
        </p:nvSpPr>
        <p:spPr>
          <a:xfrm>
            <a:off x="2520967" y="3467437"/>
            <a:ext cx="11557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810"/>
              </a:lnSpc>
            </a:pPr>
            <a:r>
              <a:rPr sz="240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2400" dirty="0">
              <a:latin typeface="Tahoma"/>
              <a:cs typeface="Tahoma"/>
            </a:endParaRPr>
          </a:p>
        </p:txBody>
      </p:sp>
      <p:sp>
        <p:nvSpPr>
          <p:cNvPr id="218" name="object 218"/>
          <p:cNvSpPr txBox="1"/>
          <p:nvPr/>
        </p:nvSpPr>
        <p:spPr>
          <a:xfrm>
            <a:off x="2331872" y="3467437"/>
            <a:ext cx="18986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810"/>
              </a:lnSpc>
            </a:pPr>
            <a:r>
              <a:rPr sz="2400" spc="-15" dirty="0">
                <a:solidFill>
                  <a:srgbClr val="DADADA"/>
                </a:solidFill>
                <a:latin typeface="Tahoma"/>
                <a:cs typeface="Tahoma"/>
              </a:rPr>
              <a:t>R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219" name="object 219"/>
          <p:cNvSpPr txBox="1"/>
          <p:nvPr/>
        </p:nvSpPr>
        <p:spPr>
          <a:xfrm>
            <a:off x="2115321" y="3467437"/>
            <a:ext cx="21590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810"/>
              </a:lnSpc>
            </a:pPr>
            <a:r>
              <a:rPr sz="2400" spc="-20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220" name="object 220"/>
          <p:cNvSpPr txBox="1"/>
          <p:nvPr/>
        </p:nvSpPr>
        <p:spPr>
          <a:xfrm>
            <a:off x="1947764" y="3467437"/>
            <a:ext cx="16827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810"/>
              </a:lnSpc>
            </a:pPr>
            <a:r>
              <a:rPr sz="2400" dirty="0">
                <a:solidFill>
                  <a:srgbClr val="DADADA"/>
                </a:solidFill>
                <a:latin typeface="Tahoma"/>
                <a:cs typeface="Tahoma"/>
              </a:rPr>
              <a:t>P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221" name="object 221"/>
          <p:cNvSpPr txBox="1"/>
          <p:nvPr/>
        </p:nvSpPr>
        <p:spPr>
          <a:xfrm>
            <a:off x="1764621" y="3467437"/>
            <a:ext cx="18288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810"/>
              </a:lnSpc>
            </a:pPr>
            <a:r>
              <a:rPr sz="2400" spc="-15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222" name="object 222"/>
          <p:cNvSpPr txBox="1"/>
          <p:nvPr/>
        </p:nvSpPr>
        <p:spPr>
          <a:xfrm>
            <a:off x="1583170" y="3467437"/>
            <a:ext cx="18224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810"/>
              </a:lnSpc>
            </a:pPr>
            <a:r>
              <a:rPr sz="2400" dirty="0">
                <a:solidFill>
                  <a:srgbClr val="DADADA"/>
                </a:solidFill>
                <a:latin typeface="Tahoma"/>
                <a:cs typeface="Tahoma"/>
              </a:rPr>
              <a:t>V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223" name="object 223"/>
          <p:cNvSpPr txBox="1"/>
          <p:nvPr/>
        </p:nvSpPr>
        <p:spPr>
          <a:xfrm>
            <a:off x="2606395" y="5645234"/>
            <a:ext cx="15176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810"/>
              </a:lnSpc>
            </a:pPr>
            <a:r>
              <a:rPr sz="2400" spc="-15" dirty="0">
                <a:solidFill>
                  <a:srgbClr val="DADADA"/>
                </a:solidFill>
                <a:latin typeface="Tahoma"/>
                <a:cs typeface="Tahoma"/>
              </a:rPr>
              <a:t>L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224" name="object 224"/>
          <p:cNvSpPr txBox="1"/>
          <p:nvPr/>
        </p:nvSpPr>
        <p:spPr>
          <a:xfrm>
            <a:off x="2389844" y="5645234"/>
            <a:ext cx="21590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810"/>
              </a:lnSpc>
            </a:pPr>
            <a:r>
              <a:rPr sz="2400" spc="-20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225" name="object 225"/>
          <p:cNvSpPr txBox="1"/>
          <p:nvPr/>
        </p:nvSpPr>
        <p:spPr>
          <a:xfrm>
            <a:off x="2220715" y="5645234"/>
            <a:ext cx="17018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810"/>
              </a:lnSpc>
            </a:pPr>
            <a:r>
              <a:rPr sz="2400" dirty="0">
                <a:solidFill>
                  <a:srgbClr val="DADADA"/>
                </a:solidFill>
                <a:latin typeface="Tahoma"/>
                <a:cs typeface="Tahoma"/>
              </a:rPr>
              <a:t>S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226" name="object 226"/>
          <p:cNvSpPr txBox="1"/>
          <p:nvPr/>
        </p:nvSpPr>
        <p:spPr>
          <a:xfrm>
            <a:off x="2004164" y="5645234"/>
            <a:ext cx="21590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810"/>
              </a:lnSpc>
            </a:pPr>
            <a:r>
              <a:rPr sz="2400" spc="-20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227" name="object 227"/>
          <p:cNvSpPr txBox="1"/>
          <p:nvPr/>
        </p:nvSpPr>
        <p:spPr>
          <a:xfrm>
            <a:off x="1815069" y="5645234"/>
            <a:ext cx="18986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810"/>
              </a:lnSpc>
            </a:pPr>
            <a:r>
              <a:rPr sz="2400" spc="-15" dirty="0">
                <a:solidFill>
                  <a:srgbClr val="DADADA"/>
                </a:solidFill>
                <a:latin typeface="Tahoma"/>
                <a:cs typeface="Tahoma"/>
              </a:rPr>
              <a:t>R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228" name="object 228"/>
          <p:cNvSpPr txBox="1"/>
          <p:nvPr/>
        </p:nvSpPr>
        <p:spPr>
          <a:xfrm>
            <a:off x="1644392" y="5645234"/>
            <a:ext cx="17145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810"/>
              </a:lnSpc>
            </a:pPr>
            <a:r>
              <a:rPr sz="2400" dirty="0">
                <a:solidFill>
                  <a:srgbClr val="DADADA"/>
                </a:solidFill>
                <a:latin typeface="Tahoma"/>
                <a:cs typeface="Tahoma"/>
              </a:rPr>
              <a:t>E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229" name="object 229"/>
          <p:cNvSpPr txBox="1"/>
          <p:nvPr/>
        </p:nvSpPr>
        <p:spPr>
          <a:xfrm>
            <a:off x="5762886" y="2889037"/>
            <a:ext cx="138430" cy="269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460"/>
              </a:lnSpc>
            </a:pPr>
            <a:r>
              <a:rPr sz="2100" spc="-60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2100">
              <a:latin typeface="Tahoma"/>
              <a:cs typeface="Tahoma"/>
            </a:endParaRPr>
          </a:p>
        </p:txBody>
      </p:sp>
      <p:sp>
        <p:nvSpPr>
          <p:cNvPr id="230" name="object 230"/>
          <p:cNvSpPr txBox="1"/>
          <p:nvPr/>
        </p:nvSpPr>
        <p:spPr>
          <a:xfrm>
            <a:off x="5888614" y="2889037"/>
            <a:ext cx="98425" cy="269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460"/>
              </a:lnSpc>
            </a:pPr>
            <a:r>
              <a:rPr sz="2100" spc="-35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endParaRPr sz="2100">
              <a:latin typeface="Tahoma"/>
              <a:cs typeface="Tahoma"/>
            </a:endParaRPr>
          </a:p>
        </p:txBody>
      </p:sp>
      <p:sp>
        <p:nvSpPr>
          <p:cNvPr id="231" name="object 231"/>
          <p:cNvSpPr txBox="1"/>
          <p:nvPr/>
        </p:nvSpPr>
        <p:spPr>
          <a:xfrm>
            <a:off x="5986807" y="2889037"/>
            <a:ext cx="138430" cy="269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460"/>
              </a:lnSpc>
            </a:pPr>
            <a:r>
              <a:rPr sz="2100" spc="-60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2100">
              <a:latin typeface="Tahoma"/>
              <a:cs typeface="Tahoma"/>
            </a:endParaRPr>
          </a:p>
        </p:txBody>
      </p:sp>
      <p:sp>
        <p:nvSpPr>
          <p:cNvPr id="232" name="object 232"/>
          <p:cNvSpPr txBox="1"/>
          <p:nvPr/>
        </p:nvSpPr>
        <p:spPr>
          <a:xfrm>
            <a:off x="1461250" y="5645234"/>
            <a:ext cx="18288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810"/>
              </a:lnSpc>
            </a:pPr>
            <a:r>
              <a:rPr sz="2400" spc="-15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233" name="object 233"/>
          <p:cNvSpPr txBox="1"/>
          <p:nvPr/>
        </p:nvSpPr>
        <p:spPr>
          <a:xfrm>
            <a:off x="4303653" y="2206742"/>
            <a:ext cx="5219700" cy="951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3355">
              <a:lnSpc>
                <a:spcPts val="2235"/>
              </a:lnSpc>
            </a:pPr>
            <a:r>
              <a:rPr sz="2000" b="1" dirty="0">
                <a:solidFill>
                  <a:srgbClr val="DADADA"/>
                </a:solidFill>
                <a:latin typeface="Tahoma"/>
                <a:cs typeface="Tahoma"/>
              </a:rPr>
              <a:t>Sa</a:t>
            </a:r>
            <a:r>
              <a:rPr sz="2000" b="1" spc="-5" dirty="0">
                <a:solidFill>
                  <a:srgbClr val="DADADA"/>
                </a:solidFill>
                <a:latin typeface="Tahoma"/>
                <a:cs typeface="Tahoma"/>
              </a:rPr>
              <a:t>ld</a:t>
            </a:r>
            <a:r>
              <a:rPr sz="2000" b="1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r>
              <a:rPr sz="2000" b="1" spc="-2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r>
              <a:rPr sz="2000" b="1" dirty="0">
                <a:solidFill>
                  <a:srgbClr val="DADADA"/>
                </a:solidFill>
                <a:latin typeface="Tahoma"/>
                <a:cs typeface="Tahoma"/>
              </a:rPr>
              <a:t>u</a:t>
            </a:r>
            <a:r>
              <a:rPr sz="2000" b="1" spc="-5" dirty="0">
                <a:solidFill>
                  <a:srgbClr val="DADADA"/>
                </a:solidFill>
                <a:latin typeface="Tahoma"/>
                <a:cs typeface="Tahoma"/>
              </a:rPr>
              <a:t>r</a:t>
            </a:r>
            <a:r>
              <a:rPr sz="2000" b="1" dirty="0">
                <a:solidFill>
                  <a:srgbClr val="DADADA"/>
                </a:solidFill>
                <a:latin typeface="Tahoma"/>
                <a:cs typeface="Tahoma"/>
              </a:rPr>
              <a:t>a:</a:t>
            </a:r>
            <a:endParaRPr sz="2000" dirty="0">
              <a:latin typeface="Tahoma"/>
              <a:cs typeface="Tahoma"/>
            </a:endParaRPr>
          </a:p>
          <a:p>
            <a:pPr marL="580390" marR="4572635">
              <a:lnSpc>
                <a:spcPts val="2160"/>
              </a:lnSpc>
              <a:spcBef>
                <a:spcPts val="204"/>
              </a:spcBef>
            </a:pPr>
            <a:r>
              <a:rPr sz="2100" spc="-25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r>
              <a:rPr sz="2100" spc="-30" dirty="0">
                <a:solidFill>
                  <a:srgbClr val="DADADA"/>
                </a:solidFill>
                <a:latin typeface="Times New Roman"/>
                <a:cs typeface="Times New Roman"/>
              </a:rPr>
              <a:t> </a:t>
            </a:r>
            <a:r>
              <a:rPr sz="2100" spc="-25" dirty="0" err="1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2100" dirty="0">
              <a:latin typeface="Tahoma"/>
              <a:cs typeface="Tahoma"/>
            </a:endParaRPr>
          </a:p>
        </p:txBody>
      </p:sp>
      <p:sp>
        <p:nvSpPr>
          <p:cNvPr id="234" name="object 234"/>
          <p:cNvSpPr txBox="1"/>
          <p:nvPr/>
        </p:nvSpPr>
        <p:spPr>
          <a:xfrm>
            <a:off x="4477401" y="2889037"/>
            <a:ext cx="180340" cy="269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460"/>
              </a:lnSpc>
            </a:pPr>
            <a:r>
              <a:rPr sz="2100" spc="-75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2100">
              <a:latin typeface="Tahoma"/>
              <a:cs typeface="Tahoma"/>
            </a:endParaRPr>
          </a:p>
        </p:txBody>
      </p:sp>
      <p:sp>
        <p:nvSpPr>
          <p:cNvPr id="235" name="object 235"/>
          <p:cNvSpPr txBox="1"/>
          <p:nvPr/>
        </p:nvSpPr>
        <p:spPr>
          <a:xfrm>
            <a:off x="4657352" y="2889037"/>
            <a:ext cx="113664" cy="269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460"/>
              </a:lnSpc>
            </a:pPr>
            <a:r>
              <a:rPr sz="2100" spc="-50" dirty="0">
                <a:solidFill>
                  <a:srgbClr val="DADADA"/>
                </a:solidFill>
                <a:latin typeface="Tahoma"/>
                <a:cs typeface="Tahoma"/>
              </a:rPr>
              <a:t>s</a:t>
            </a:r>
            <a:endParaRPr sz="2100">
              <a:latin typeface="Tahoma"/>
              <a:cs typeface="Tahoma"/>
            </a:endParaRPr>
          </a:p>
        </p:txBody>
      </p:sp>
      <p:sp>
        <p:nvSpPr>
          <p:cNvPr id="236" name="object 236"/>
          <p:cNvSpPr txBox="1"/>
          <p:nvPr/>
        </p:nvSpPr>
        <p:spPr>
          <a:xfrm>
            <a:off x="4770057" y="2889037"/>
            <a:ext cx="113664" cy="269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460"/>
              </a:lnSpc>
            </a:pPr>
            <a:r>
              <a:rPr sz="2100" spc="-50" dirty="0">
                <a:solidFill>
                  <a:srgbClr val="DADADA"/>
                </a:solidFill>
                <a:latin typeface="Tahoma"/>
                <a:cs typeface="Tahoma"/>
              </a:rPr>
              <a:t>s</a:t>
            </a:r>
            <a:endParaRPr sz="2100">
              <a:latin typeface="Tahoma"/>
              <a:cs typeface="Tahoma"/>
            </a:endParaRPr>
          </a:p>
        </p:txBody>
      </p:sp>
      <p:sp>
        <p:nvSpPr>
          <p:cNvPr id="237" name="object 237"/>
          <p:cNvSpPr txBox="1"/>
          <p:nvPr/>
        </p:nvSpPr>
        <p:spPr>
          <a:xfrm>
            <a:off x="4942317" y="2889037"/>
            <a:ext cx="140970" cy="269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460"/>
              </a:lnSpc>
            </a:pPr>
            <a:r>
              <a:rPr sz="2100" spc="-60" dirty="0">
                <a:solidFill>
                  <a:srgbClr val="DADADA"/>
                </a:solidFill>
                <a:latin typeface="Tahoma"/>
                <a:cs typeface="Tahoma"/>
              </a:rPr>
              <a:t>d</a:t>
            </a:r>
            <a:endParaRPr sz="2100">
              <a:latin typeface="Tahoma"/>
              <a:cs typeface="Tahoma"/>
            </a:endParaRPr>
          </a:p>
        </p:txBody>
      </p:sp>
      <p:sp>
        <p:nvSpPr>
          <p:cNvPr id="238" name="object 238"/>
          <p:cNvSpPr txBox="1"/>
          <p:nvPr/>
        </p:nvSpPr>
        <p:spPr>
          <a:xfrm>
            <a:off x="5650193" y="2889037"/>
            <a:ext cx="113664" cy="269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460"/>
              </a:lnSpc>
            </a:pPr>
            <a:r>
              <a:rPr sz="2100" spc="-50" dirty="0">
                <a:solidFill>
                  <a:srgbClr val="DADADA"/>
                </a:solidFill>
                <a:latin typeface="Tahoma"/>
                <a:cs typeface="Tahoma"/>
              </a:rPr>
              <a:t>z</a:t>
            </a:r>
            <a:endParaRPr sz="2100">
              <a:latin typeface="Tahoma"/>
              <a:cs typeface="Tahoma"/>
            </a:endParaRPr>
          </a:p>
        </p:txBody>
      </p:sp>
      <p:sp>
        <p:nvSpPr>
          <p:cNvPr id="239" name="object 239"/>
          <p:cNvSpPr txBox="1"/>
          <p:nvPr/>
        </p:nvSpPr>
        <p:spPr>
          <a:xfrm>
            <a:off x="5497566" y="2889037"/>
            <a:ext cx="153035" cy="269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460"/>
              </a:lnSpc>
            </a:pPr>
            <a:r>
              <a:rPr sz="2100" spc="-65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2100">
              <a:latin typeface="Tahoma"/>
              <a:cs typeface="Tahoma"/>
            </a:endParaRPr>
          </a:p>
        </p:txBody>
      </p:sp>
      <p:sp>
        <p:nvSpPr>
          <p:cNvPr id="240" name="object 240"/>
          <p:cNvSpPr txBox="1"/>
          <p:nvPr/>
        </p:nvSpPr>
        <p:spPr>
          <a:xfrm>
            <a:off x="5082597" y="2889037"/>
            <a:ext cx="74930" cy="269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460"/>
              </a:lnSpc>
            </a:pPr>
            <a:r>
              <a:rPr sz="2100" spc="-25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2100" dirty="0">
              <a:latin typeface="Tahoma"/>
              <a:cs typeface="Tahoma"/>
            </a:endParaRPr>
          </a:p>
        </p:txBody>
      </p:sp>
      <p:sp>
        <p:nvSpPr>
          <p:cNvPr id="241" name="object 241"/>
          <p:cNvSpPr txBox="1"/>
          <p:nvPr/>
        </p:nvSpPr>
        <p:spPr>
          <a:xfrm>
            <a:off x="5205862" y="2889037"/>
            <a:ext cx="154940" cy="269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970">
              <a:lnSpc>
                <a:spcPts val="2460"/>
              </a:lnSpc>
            </a:pPr>
            <a:r>
              <a:rPr sz="2100" spc="-60" dirty="0">
                <a:solidFill>
                  <a:srgbClr val="DADADA"/>
                </a:solidFill>
                <a:latin typeface="Tahoma"/>
                <a:cs typeface="Tahoma"/>
              </a:rPr>
              <a:t>d</a:t>
            </a:r>
            <a:endParaRPr sz="2100">
              <a:latin typeface="Tahoma"/>
              <a:cs typeface="Tahoma"/>
            </a:endParaRPr>
          </a:p>
        </p:txBody>
      </p:sp>
      <p:sp>
        <p:nvSpPr>
          <p:cNvPr id="242" name="object 242"/>
          <p:cNvSpPr txBox="1"/>
          <p:nvPr/>
        </p:nvSpPr>
        <p:spPr>
          <a:xfrm>
            <a:off x="5352165" y="2889037"/>
            <a:ext cx="66675" cy="269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620">
              <a:lnSpc>
                <a:spcPts val="2460"/>
              </a:lnSpc>
            </a:pPr>
            <a:r>
              <a:rPr sz="2100" spc="-25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2100" dirty="0">
              <a:latin typeface="Tahoma"/>
              <a:cs typeface="Tahoma"/>
            </a:endParaRPr>
          </a:p>
        </p:txBody>
      </p:sp>
      <p:sp>
        <p:nvSpPr>
          <p:cNvPr id="243" name="object 243"/>
          <p:cNvSpPr txBox="1"/>
          <p:nvPr/>
        </p:nvSpPr>
        <p:spPr>
          <a:xfrm>
            <a:off x="6014441" y="2614716"/>
            <a:ext cx="138430" cy="269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460"/>
              </a:lnSpc>
            </a:pPr>
            <a:r>
              <a:rPr sz="2100" spc="-60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2100">
              <a:latin typeface="Tahoma"/>
              <a:cs typeface="Tahoma"/>
            </a:endParaRPr>
          </a:p>
        </p:txBody>
      </p:sp>
      <p:sp>
        <p:nvSpPr>
          <p:cNvPr id="244" name="object 244"/>
          <p:cNvSpPr txBox="1"/>
          <p:nvPr/>
        </p:nvSpPr>
        <p:spPr>
          <a:xfrm>
            <a:off x="5875686" y="2614716"/>
            <a:ext cx="140970" cy="269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460"/>
              </a:lnSpc>
            </a:pPr>
            <a:r>
              <a:rPr sz="2100" spc="-60" dirty="0">
                <a:solidFill>
                  <a:srgbClr val="DADADA"/>
                </a:solidFill>
                <a:latin typeface="Tahoma"/>
                <a:cs typeface="Tahoma"/>
              </a:rPr>
              <a:t>b</a:t>
            </a:r>
            <a:endParaRPr sz="2100">
              <a:latin typeface="Tahoma"/>
              <a:cs typeface="Tahoma"/>
            </a:endParaRPr>
          </a:p>
        </p:txBody>
      </p:sp>
      <p:sp>
        <p:nvSpPr>
          <p:cNvPr id="245" name="object 245"/>
          <p:cNvSpPr txBox="1"/>
          <p:nvPr/>
        </p:nvSpPr>
        <p:spPr>
          <a:xfrm>
            <a:off x="5205862" y="2614716"/>
            <a:ext cx="154940" cy="269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970">
              <a:lnSpc>
                <a:spcPts val="2460"/>
              </a:lnSpc>
            </a:pPr>
            <a:r>
              <a:rPr sz="2100" spc="-60" dirty="0">
                <a:solidFill>
                  <a:srgbClr val="DADADA"/>
                </a:solidFill>
                <a:latin typeface="Tahoma"/>
                <a:cs typeface="Tahoma"/>
              </a:rPr>
              <a:t>d</a:t>
            </a:r>
            <a:endParaRPr sz="2100">
              <a:latin typeface="Tahoma"/>
              <a:cs typeface="Tahoma"/>
            </a:endParaRPr>
          </a:p>
        </p:txBody>
      </p:sp>
      <p:sp>
        <p:nvSpPr>
          <p:cNvPr id="246" name="object 246"/>
          <p:cNvSpPr txBox="1"/>
          <p:nvPr/>
        </p:nvSpPr>
        <p:spPr>
          <a:xfrm>
            <a:off x="5352165" y="2614716"/>
            <a:ext cx="66675" cy="269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620">
              <a:lnSpc>
                <a:spcPts val="2460"/>
              </a:lnSpc>
            </a:pPr>
            <a:r>
              <a:rPr sz="2100" spc="-25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2100" dirty="0">
              <a:latin typeface="Tahoma"/>
              <a:cs typeface="Tahoma"/>
            </a:endParaRPr>
          </a:p>
        </p:txBody>
      </p:sp>
      <p:sp>
        <p:nvSpPr>
          <p:cNvPr id="247" name="object 247"/>
          <p:cNvSpPr txBox="1"/>
          <p:nvPr/>
        </p:nvSpPr>
        <p:spPr>
          <a:xfrm>
            <a:off x="5497697" y="2614716"/>
            <a:ext cx="153035" cy="269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460"/>
              </a:lnSpc>
            </a:pPr>
            <a:r>
              <a:rPr sz="2100" spc="-65" dirty="0">
                <a:solidFill>
                  <a:srgbClr val="DADADA"/>
                </a:solidFill>
                <a:latin typeface="Tahoma"/>
                <a:cs typeface="Tahoma"/>
              </a:rPr>
              <a:t>C</a:t>
            </a:r>
            <a:endParaRPr sz="2100">
              <a:latin typeface="Tahoma"/>
              <a:cs typeface="Tahoma"/>
            </a:endParaRPr>
          </a:p>
        </p:txBody>
      </p:sp>
      <p:sp>
        <p:nvSpPr>
          <p:cNvPr id="248" name="object 248"/>
          <p:cNvSpPr txBox="1"/>
          <p:nvPr/>
        </p:nvSpPr>
        <p:spPr>
          <a:xfrm>
            <a:off x="5650205" y="2614716"/>
            <a:ext cx="133985" cy="269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460"/>
              </a:lnSpc>
            </a:pPr>
            <a:r>
              <a:rPr sz="2100" spc="-6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2100">
              <a:latin typeface="Tahoma"/>
              <a:cs typeface="Tahoma"/>
            </a:endParaRPr>
          </a:p>
        </p:txBody>
      </p:sp>
      <p:sp>
        <p:nvSpPr>
          <p:cNvPr id="249" name="object 249"/>
          <p:cNvSpPr txBox="1"/>
          <p:nvPr/>
        </p:nvSpPr>
        <p:spPr>
          <a:xfrm>
            <a:off x="5784341" y="2614716"/>
            <a:ext cx="92075" cy="269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460"/>
              </a:lnSpc>
            </a:pPr>
            <a:r>
              <a:rPr sz="2100" spc="-40" dirty="0">
                <a:solidFill>
                  <a:srgbClr val="DADADA"/>
                </a:solidFill>
                <a:latin typeface="Tahoma"/>
                <a:cs typeface="Tahoma"/>
              </a:rPr>
              <a:t>r</a:t>
            </a:r>
            <a:endParaRPr sz="2100">
              <a:latin typeface="Tahoma"/>
              <a:cs typeface="Tahoma"/>
            </a:endParaRPr>
          </a:p>
        </p:txBody>
      </p:sp>
      <p:sp>
        <p:nvSpPr>
          <p:cNvPr id="250" name="object 250"/>
          <p:cNvSpPr txBox="1"/>
          <p:nvPr/>
        </p:nvSpPr>
        <p:spPr>
          <a:xfrm>
            <a:off x="4770057" y="2614716"/>
            <a:ext cx="113664" cy="269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460"/>
              </a:lnSpc>
            </a:pPr>
            <a:r>
              <a:rPr sz="2100" spc="-50" dirty="0">
                <a:solidFill>
                  <a:srgbClr val="DADADA"/>
                </a:solidFill>
                <a:latin typeface="Tahoma"/>
                <a:cs typeface="Tahoma"/>
              </a:rPr>
              <a:t>s</a:t>
            </a:r>
            <a:endParaRPr sz="2100">
              <a:latin typeface="Tahoma"/>
              <a:cs typeface="Tahoma"/>
            </a:endParaRPr>
          </a:p>
        </p:txBody>
      </p:sp>
      <p:sp>
        <p:nvSpPr>
          <p:cNvPr id="251" name="object 251"/>
          <p:cNvSpPr txBox="1"/>
          <p:nvPr/>
        </p:nvSpPr>
        <p:spPr>
          <a:xfrm>
            <a:off x="4657352" y="2614716"/>
            <a:ext cx="113664" cy="269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460"/>
              </a:lnSpc>
            </a:pPr>
            <a:r>
              <a:rPr sz="2100" spc="-50" dirty="0">
                <a:solidFill>
                  <a:srgbClr val="DADADA"/>
                </a:solidFill>
                <a:latin typeface="Tahoma"/>
                <a:cs typeface="Tahoma"/>
              </a:rPr>
              <a:t>s</a:t>
            </a:r>
            <a:endParaRPr sz="2100">
              <a:latin typeface="Tahoma"/>
              <a:cs typeface="Tahoma"/>
            </a:endParaRPr>
          </a:p>
        </p:txBody>
      </p:sp>
      <p:sp>
        <p:nvSpPr>
          <p:cNvPr id="252" name="object 252"/>
          <p:cNvSpPr txBox="1"/>
          <p:nvPr/>
        </p:nvSpPr>
        <p:spPr>
          <a:xfrm>
            <a:off x="4477401" y="2614716"/>
            <a:ext cx="180340" cy="269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460"/>
              </a:lnSpc>
            </a:pPr>
            <a:r>
              <a:rPr sz="2100" spc="-75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2100">
              <a:latin typeface="Tahoma"/>
              <a:cs typeface="Tahoma"/>
            </a:endParaRPr>
          </a:p>
        </p:txBody>
      </p:sp>
      <p:sp>
        <p:nvSpPr>
          <p:cNvPr id="257" name="object 257"/>
          <p:cNvSpPr/>
          <p:nvPr/>
        </p:nvSpPr>
        <p:spPr>
          <a:xfrm>
            <a:off x="4477389" y="3140954"/>
            <a:ext cx="1647825" cy="0"/>
          </a:xfrm>
          <a:custGeom>
            <a:avLst/>
            <a:gdLst/>
            <a:ahLst/>
            <a:cxnLst/>
            <a:rect l="l" t="t" r="r" b="b"/>
            <a:pathLst>
              <a:path w="1647825">
                <a:moveTo>
                  <a:pt x="0" y="0"/>
                </a:moveTo>
                <a:lnTo>
                  <a:pt x="1647443" y="0"/>
                </a:lnTo>
              </a:path>
            </a:pathLst>
          </a:custGeom>
          <a:ln w="16509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4379853" y="2282942"/>
            <a:ext cx="5219699" cy="92354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4303653" y="2206742"/>
            <a:ext cx="5219700" cy="923925"/>
          </a:xfrm>
          <a:custGeom>
            <a:avLst/>
            <a:gdLst/>
            <a:ahLst/>
            <a:cxnLst/>
            <a:rect l="l" t="t" r="r" b="b"/>
            <a:pathLst>
              <a:path w="5219700" h="923925">
                <a:moveTo>
                  <a:pt x="0" y="923543"/>
                </a:moveTo>
                <a:lnTo>
                  <a:pt x="5219699" y="923543"/>
                </a:lnTo>
                <a:lnTo>
                  <a:pt x="5219699" y="0"/>
                </a:lnTo>
                <a:lnTo>
                  <a:pt x="0" y="0"/>
                </a:lnTo>
                <a:lnTo>
                  <a:pt x="0" y="923543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4303653" y="2206742"/>
            <a:ext cx="5219700" cy="923925"/>
          </a:xfrm>
          <a:custGeom>
            <a:avLst/>
            <a:gdLst/>
            <a:ahLst/>
            <a:cxnLst/>
            <a:rect l="l" t="t" r="r" b="b"/>
            <a:pathLst>
              <a:path w="5219700" h="923925">
                <a:moveTo>
                  <a:pt x="0" y="923543"/>
                </a:moveTo>
                <a:lnTo>
                  <a:pt x="5219699" y="923543"/>
                </a:lnTo>
                <a:lnTo>
                  <a:pt x="5219699" y="0"/>
                </a:lnTo>
                <a:lnTo>
                  <a:pt x="0" y="0"/>
                </a:lnTo>
                <a:lnTo>
                  <a:pt x="0" y="923543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 txBox="1"/>
          <p:nvPr/>
        </p:nvSpPr>
        <p:spPr>
          <a:xfrm>
            <a:off x="4388501" y="2261982"/>
            <a:ext cx="2039620" cy="833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86000"/>
              </a:lnSpc>
            </a:pPr>
            <a:r>
              <a:rPr sz="2000" b="1" u="heavy" dirty="0">
                <a:latin typeface="Tahoma"/>
                <a:cs typeface="Tahoma"/>
              </a:rPr>
              <a:t>Sa</a:t>
            </a:r>
            <a:r>
              <a:rPr sz="2000" b="1" u="heavy" spc="-5" dirty="0">
                <a:latin typeface="Tahoma"/>
                <a:cs typeface="Tahoma"/>
              </a:rPr>
              <a:t>ld</a:t>
            </a:r>
            <a:r>
              <a:rPr sz="2000" b="1" u="heavy" dirty="0">
                <a:latin typeface="Tahoma"/>
                <a:cs typeface="Tahoma"/>
              </a:rPr>
              <a:t>a</a:t>
            </a:r>
            <a:r>
              <a:rPr sz="2000" b="1" u="heavy" spc="-20" dirty="0">
                <a:latin typeface="Tahoma"/>
                <a:cs typeface="Tahoma"/>
              </a:rPr>
              <a:t>t</a:t>
            </a:r>
            <a:r>
              <a:rPr sz="2000" b="1" u="heavy" dirty="0">
                <a:latin typeface="Tahoma"/>
                <a:cs typeface="Tahoma"/>
              </a:rPr>
              <a:t>u</a:t>
            </a:r>
            <a:r>
              <a:rPr sz="2000" b="1" u="heavy" spc="-5" dirty="0">
                <a:latin typeface="Tahoma"/>
                <a:cs typeface="Tahoma"/>
              </a:rPr>
              <a:t>r</a:t>
            </a:r>
            <a:r>
              <a:rPr sz="2000" b="1" u="heavy" dirty="0">
                <a:latin typeface="Tahoma"/>
                <a:cs typeface="Tahoma"/>
              </a:rPr>
              <a:t>a:</a:t>
            </a:r>
            <a:r>
              <a:rPr sz="2000" b="1" dirty="0">
                <a:latin typeface="Times New Roman"/>
                <a:cs typeface="Times New Roman"/>
              </a:rPr>
              <a:t> </a:t>
            </a:r>
            <a:r>
              <a:rPr sz="2100" u="heavy" spc="-80" dirty="0" smtClean="0">
                <a:latin typeface="Tahoma"/>
                <a:cs typeface="Tahoma"/>
              </a:rPr>
              <a:t>O</a:t>
            </a:r>
            <a:r>
              <a:rPr lang="it-IT" sz="2100" u="heavy" spc="-60" dirty="0">
                <a:latin typeface="Tahoma"/>
                <a:cs typeface="Tahoma"/>
              </a:rPr>
              <a:t>k</a:t>
            </a:r>
            <a:r>
              <a:rPr sz="2100" u="heavy" spc="-50" dirty="0" err="1" smtClean="0">
                <a:latin typeface="Tahoma"/>
                <a:cs typeface="Tahoma"/>
              </a:rPr>
              <a:t>sid</a:t>
            </a:r>
            <a:r>
              <a:rPr sz="2100" u="heavy" spc="-25" dirty="0" err="1" smtClean="0">
                <a:latin typeface="Tahoma"/>
                <a:cs typeface="Tahoma"/>
              </a:rPr>
              <a:t>i</a:t>
            </a:r>
            <a:r>
              <a:rPr sz="2100" u="heavy" spc="-55" dirty="0" smtClean="0">
                <a:latin typeface="Tahoma"/>
                <a:cs typeface="Tahoma"/>
              </a:rPr>
              <a:t> </a:t>
            </a:r>
            <a:r>
              <a:rPr sz="2100" u="heavy" spc="-25" dirty="0" smtClean="0">
                <a:latin typeface="Tahoma"/>
                <a:cs typeface="Tahoma"/>
              </a:rPr>
              <a:t>i</a:t>
            </a:r>
            <a:r>
              <a:rPr sz="2100" u="heavy" spc="-55" dirty="0" smtClean="0">
                <a:latin typeface="Tahoma"/>
                <a:cs typeface="Tahoma"/>
              </a:rPr>
              <a:t> </a:t>
            </a:r>
            <a:r>
              <a:rPr lang="it-IT" sz="2100" u="heavy" spc="-55" dirty="0">
                <a:latin typeface="Tahoma"/>
                <a:cs typeface="Tahoma"/>
              </a:rPr>
              <a:t>K</a:t>
            </a:r>
            <a:r>
              <a:rPr sz="2100" u="heavy" spc="-60" dirty="0" err="1" smtClean="0">
                <a:latin typeface="Tahoma"/>
                <a:cs typeface="Tahoma"/>
              </a:rPr>
              <a:t>a</a:t>
            </a:r>
            <a:r>
              <a:rPr sz="2100" u="heavy" spc="-45" dirty="0" err="1" smtClean="0">
                <a:latin typeface="Tahoma"/>
                <a:cs typeface="Tahoma"/>
              </a:rPr>
              <a:t>r</a:t>
            </a:r>
            <a:r>
              <a:rPr sz="2100" u="heavy" spc="-80" dirty="0" err="1" smtClean="0">
                <a:latin typeface="Tahoma"/>
                <a:cs typeface="Tahoma"/>
              </a:rPr>
              <a:t>b</a:t>
            </a:r>
            <a:r>
              <a:rPr sz="2100" u="heavy" spc="-60" dirty="0" err="1" smtClean="0">
                <a:latin typeface="Tahoma"/>
                <a:cs typeface="Tahoma"/>
              </a:rPr>
              <a:t>o</a:t>
            </a:r>
            <a:r>
              <a:rPr sz="2100" u="heavy" spc="-50" dirty="0" err="1" smtClean="0">
                <a:latin typeface="Tahoma"/>
                <a:cs typeface="Tahoma"/>
              </a:rPr>
              <a:t>ni</a:t>
            </a:r>
            <a:r>
              <a:rPr lang="it-IT" sz="2100" u="heavy" spc="-50" dirty="0" smtClean="0">
                <a:latin typeface="Tahoma"/>
                <a:cs typeface="Tahoma"/>
              </a:rPr>
              <a:t>t</a:t>
            </a:r>
            <a:r>
              <a:rPr sz="2100" spc="-30" dirty="0" smtClean="0">
                <a:latin typeface="Times New Roman"/>
                <a:cs typeface="Times New Roman"/>
              </a:rPr>
              <a:t> </a:t>
            </a:r>
            <a:r>
              <a:rPr sz="2100" u="heavy" spc="-80" dirty="0" smtClean="0">
                <a:latin typeface="Tahoma"/>
                <a:cs typeface="Tahoma"/>
              </a:rPr>
              <a:t>O</a:t>
            </a:r>
            <a:r>
              <a:rPr lang="it-IT" sz="2100" u="heavy" spc="-60" dirty="0" smtClean="0">
                <a:latin typeface="Tahoma"/>
                <a:cs typeface="Tahoma"/>
              </a:rPr>
              <a:t>k</a:t>
            </a:r>
            <a:r>
              <a:rPr sz="2100" u="heavy" spc="-50" dirty="0" err="1" smtClean="0">
                <a:latin typeface="Tahoma"/>
                <a:cs typeface="Tahoma"/>
              </a:rPr>
              <a:t>sid</a:t>
            </a:r>
            <a:r>
              <a:rPr sz="2100" u="heavy" spc="-25" dirty="0" err="1" smtClean="0">
                <a:latin typeface="Tahoma"/>
                <a:cs typeface="Tahoma"/>
              </a:rPr>
              <a:t>i</a:t>
            </a:r>
            <a:r>
              <a:rPr sz="2100" u="heavy" spc="-55" dirty="0" smtClean="0">
                <a:latin typeface="Tahoma"/>
                <a:cs typeface="Tahoma"/>
              </a:rPr>
              <a:t> </a:t>
            </a:r>
            <a:r>
              <a:rPr sz="2100" u="heavy" spc="-25" dirty="0" smtClean="0">
                <a:latin typeface="Tahoma"/>
                <a:cs typeface="Tahoma"/>
              </a:rPr>
              <a:t>i</a:t>
            </a:r>
            <a:r>
              <a:rPr sz="2100" u="heavy" spc="-55" dirty="0" smtClean="0">
                <a:latin typeface="Tahoma"/>
                <a:cs typeface="Tahoma"/>
              </a:rPr>
              <a:t> </a:t>
            </a:r>
            <a:r>
              <a:rPr sz="2100" u="heavy" spc="-55" dirty="0" err="1" smtClean="0">
                <a:latin typeface="Tahoma"/>
                <a:cs typeface="Tahoma"/>
              </a:rPr>
              <a:t>Az</a:t>
            </a:r>
            <a:r>
              <a:rPr sz="2100" u="heavy" spc="-50" dirty="0" err="1" smtClean="0">
                <a:latin typeface="Tahoma"/>
                <a:cs typeface="Tahoma"/>
              </a:rPr>
              <a:t>ot</a:t>
            </a:r>
            <a:r>
              <a:rPr lang="it-IT" sz="2100" u="heavy" spc="-50" dirty="0" smtClean="0">
                <a:latin typeface="Tahoma"/>
                <a:cs typeface="Tahoma"/>
              </a:rPr>
              <a:t>it</a:t>
            </a:r>
            <a:endParaRPr sz="2100" dirty="0">
              <a:latin typeface="Tahoma"/>
              <a:cs typeface="Tahoma"/>
            </a:endParaRPr>
          </a:p>
        </p:txBody>
      </p:sp>
      <p:sp>
        <p:nvSpPr>
          <p:cNvPr id="262" name="object 262"/>
          <p:cNvSpPr/>
          <p:nvPr/>
        </p:nvSpPr>
        <p:spPr>
          <a:xfrm>
            <a:off x="1461397" y="5932927"/>
            <a:ext cx="1297305" cy="0"/>
          </a:xfrm>
          <a:custGeom>
            <a:avLst/>
            <a:gdLst/>
            <a:ahLst/>
            <a:cxnLst/>
            <a:rect l="l" t="t" r="r" b="b"/>
            <a:pathLst>
              <a:path w="1297305">
                <a:moveTo>
                  <a:pt x="0" y="0"/>
                </a:moveTo>
                <a:lnTo>
                  <a:pt x="1296923" y="0"/>
                </a:lnTo>
              </a:path>
            </a:pathLst>
          </a:custGeom>
          <a:ln w="19557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1030105" y="5544308"/>
            <a:ext cx="2159507" cy="47091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953905" y="5468108"/>
            <a:ext cx="2159635" cy="471170"/>
          </a:xfrm>
          <a:custGeom>
            <a:avLst/>
            <a:gdLst/>
            <a:ahLst/>
            <a:cxnLst/>
            <a:rect l="l" t="t" r="r" b="b"/>
            <a:pathLst>
              <a:path w="2159635" h="471170">
                <a:moveTo>
                  <a:pt x="0" y="470915"/>
                </a:moveTo>
                <a:lnTo>
                  <a:pt x="2159507" y="470915"/>
                </a:lnTo>
                <a:lnTo>
                  <a:pt x="2159507" y="0"/>
                </a:lnTo>
                <a:lnTo>
                  <a:pt x="0" y="0"/>
                </a:lnTo>
                <a:lnTo>
                  <a:pt x="0" y="470915"/>
                </a:lnTo>
                <a:close/>
              </a:path>
            </a:pathLst>
          </a:custGeom>
          <a:solidFill>
            <a:srgbClr val="B18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953905" y="5468108"/>
            <a:ext cx="2159635" cy="471170"/>
          </a:xfrm>
          <a:custGeom>
            <a:avLst/>
            <a:gdLst/>
            <a:ahLst/>
            <a:cxnLst/>
            <a:rect l="l" t="t" r="r" b="b"/>
            <a:pathLst>
              <a:path w="2159635" h="471170">
                <a:moveTo>
                  <a:pt x="0" y="470915"/>
                </a:moveTo>
                <a:lnTo>
                  <a:pt x="2159507" y="470915"/>
                </a:lnTo>
                <a:lnTo>
                  <a:pt x="2159507" y="0"/>
                </a:lnTo>
                <a:lnTo>
                  <a:pt x="0" y="0"/>
                </a:lnTo>
                <a:lnTo>
                  <a:pt x="0" y="470915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 txBox="1"/>
          <p:nvPr/>
        </p:nvSpPr>
        <p:spPr>
          <a:xfrm>
            <a:off x="1372350" y="5556334"/>
            <a:ext cx="132270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15" dirty="0">
                <a:solidFill>
                  <a:srgbClr val="FFCC65"/>
                </a:solidFill>
                <a:latin typeface="Tahoma"/>
                <a:cs typeface="Tahoma"/>
              </a:rPr>
              <a:t>A</a:t>
            </a:r>
            <a:r>
              <a:rPr sz="2400" spc="-5" dirty="0">
                <a:solidFill>
                  <a:srgbClr val="FFCC65"/>
                </a:solidFill>
                <a:latin typeface="Tahoma"/>
                <a:cs typeface="Tahoma"/>
              </a:rPr>
              <a:t>E</a:t>
            </a:r>
            <a:r>
              <a:rPr sz="2400" spc="-20" dirty="0">
                <a:solidFill>
                  <a:srgbClr val="FFCC65"/>
                </a:solidFill>
                <a:latin typeface="Tahoma"/>
                <a:cs typeface="Tahoma"/>
              </a:rPr>
              <a:t>R</a:t>
            </a:r>
            <a:r>
              <a:rPr sz="2400" spc="-15" dirty="0">
                <a:solidFill>
                  <a:srgbClr val="FFCC65"/>
                </a:solidFill>
                <a:latin typeface="Tahoma"/>
                <a:cs typeface="Tahoma"/>
              </a:rPr>
              <a:t>O</a:t>
            </a:r>
            <a:r>
              <a:rPr sz="2400" spc="-10" dirty="0">
                <a:solidFill>
                  <a:srgbClr val="FFCC65"/>
                </a:solidFill>
                <a:latin typeface="Tahoma"/>
                <a:cs typeface="Tahoma"/>
              </a:rPr>
              <a:t>S</a:t>
            </a:r>
            <a:r>
              <a:rPr sz="2400" spc="-15" dirty="0">
                <a:solidFill>
                  <a:srgbClr val="FFCC65"/>
                </a:solidFill>
                <a:latin typeface="Tahoma"/>
                <a:cs typeface="Tahoma"/>
              </a:rPr>
              <a:t>OL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267" name="object 267"/>
          <p:cNvSpPr/>
          <p:nvPr/>
        </p:nvSpPr>
        <p:spPr>
          <a:xfrm>
            <a:off x="1385197" y="5856727"/>
            <a:ext cx="1297305" cy="0"/>
          </a:xfrm>
          <a:custGeom>
            <a:avLst/>
            <a:gdLst/>
            <a:ahLst/>
            <a:cxnLst/>
            <a:rect l="l" t="t" r="r" b="b"/>
            <a:pathLst>
              <a:path w="1297305">
                <a:moveTo>
                  <a:pt x="0" y="0"/>
                </a:moveTo>
                <a:lnTo>
                  <a:pt x="1296923" y="0"/>
                </a:lnTo>
              </a:path>
            </a:pathLst>
          </a:custGeom>
          <a:ln w="19557">
            <a:solidFill>
              <a:srgbClr val="FFCC6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1583317" y="3755125"/>
            <a:ext cx="1051560" cy="0"/>
          </a:xfrm>
          <a:custGeom>
            <a:avLst/>
            <a:gdLst/>
            <a:ahLst/>
            <a:cxnLst/>
            <a:rect l="l" t="t" r="r" b="b"/>
            <a:pathLst>
              <a:path w="1051560">
                <a:moveTo>
                  <a:pt x="0" y="0"/>
                </a:moveTo>
                <a:lnTo>
                  <a:pt x="1051559" y="0"/>
                </a:lnTo>
              </a:path>
            </a:pathLst>
          </a:custGeom>
          <a:ln w="19557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1030105" y="3366505"/>
            <a:ext cx="2159507" cy="47091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953905" y="3290305"/>
            <a:ext cx="2159635" cy="471170"/>
          </a:xfrm>
          <a:custGeom>
            <a:avLst/>
            <a:gdLst/>
            <a:ahLst/>
            <a:cxnLst/>
            <a:rect l="l" t="t" r="r" b="b"/>
            <a:pathLst>
              <a:path w="2159635" h="471170">
                <a:moveTo>
                  <a:pt x="0" y="470915"/>
                </a:moveTo>
                <a:lnTo>
                  <a:pt x="2159507" y="470915"/>
                </a:lnTo>
                <a:lnTo>
                  <a:pt x="2159507" y="0"/>
                </a:lnTo>
                <a:lnTo>
                  <a:pt x="0" y="0"/>
                </a:lnTo>
                <a:lnTo>
                  <a:pt x="0" y="470915"/>
                </a:lnTo>
                <a:close/>
              </a:path>
            </a:pathLst>
          </a:custGeom>
          <a:solidFill>
            <a:srgbClr val="B18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953905" y="3290305"/>
            <a:ext cx="2159635" cy="471170"/>
          </a:xfrm>
          <a:custGeom>
            <a:avLst/>
            <a:gdLst/>
            <a:ahLst/>
            <a:cxnLst/>
            <a:rect l="l" t="t" r="r" b="b"/>
            <a:pathLst>
              <a:path w="2159635" h="471170">
                <a:moveTo>
                  <a:pt x="0" y="470915"/>
                </a:moveTo>
                <a:lnTo>
                  <a:pt x="2159507" y="470915"/>
                </a:lnTo>
                <a:lnTo>
                  <a:pt x="2159507" y="0"/>
                </a:lnTo>
                <a:lnTo>
                  <a:pt x="0" y="0"/>
                </a:lnTo>
                <a:lnTo>
                  <a:pt x="0" y="470915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 txBox="1"/>
          <p:nvPr/>
        </p:nvSpPr>
        <p:spPr>
          <a:xfrm>
            <a:off x="1747345" y="3351265"/>
            <a:ext cx="1076960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it-IT" sz="2400" u="sng" spc="-5" dirty="0" smtClean="0">
                <a:solidFill>
                  <a:srgbClr val="FFCC65"/>
                </a:solidFill>
                <a:latin typeface="Tahoma"/>
                <a:cs typeface="Tahoma"/>
              </a:rPr>
              <a:t>AVUJ</a:t>
            </a:r>
            <a:endParaRPr sz="2400" u="sng" dirty="0">
              <a:latin typeface="Tahoma"/>
              <a:cs typeface="Tahoma"/>
            </a:endParaRPr>
          </a:p>
        </p:txBody>
      </p:sp>
      <p:sp>
        <p:nvSpPr>
          <p:cNvPr id="274" name="object 274"/>
          <p:cNvSpPr/>
          <p:nvPr/>
        </p:nvSpPr>
        <p:spPr>
          <a:xfrm>
            <a:off x="4477389" y="3934957"/>
            <a:ext cx="3533140" cy="0"/>
          </a:xfrm>
          <a:custGeom>
            <a:avLst/>
            <a:gdLst/>
            <a:ahLst/>
            <a:cxnLst/>
            <a:rect l="l" t="t" r="r" b="b"/>
            <a:pathLst>
              <a:path w="3533140">
                <a:moveTo>
                  <a:pt x="0" y="0"/>
                </a:moveTo>
                <a:lnTo>
                  <a:pt x="3532631" y="0"/>
                </a:lnTo>
              </a:path>
            </a:pathLst>
          </a:custGeom>
          <a:ln w="19557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4379853" y="3351265"/>
            <a:ext cx="5219699" cy="64769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4303653" y="3275065"/>
            <a:ext cx="5219700" cy="647700"/>
          </a:xfrm>
          <a:custGeom>
            <a:avLst/>
            <a:gdLst/>
            <a:ahLst/>
            <a:cxnLst/>
            <a:rect l="l" t="t" r="r" b="b"/>
            <a:pathLst>
              <a:path w="5219700" h="647700">
                <a:moveTo>
                  <a:pt x="0" y="647699"/>
                </a:moveTo>
                <a:lnTo>
                  <a:pt x="5219699" y="647699"/>
                </a:lnTo>
                <a:lnTo>
                  <a:pt x="5219699" y="0"/>
                </a:lnTo>
                <a:lnTo>
                  <a:pt x="0" y="0"/>
                </a:lnTo>
                <a:lnTo>
                  <a:pt x="0" y="647699"/>
                </a:lnTo>
                <a:close/>
              </a:path>
            </a:pathLst>
          </a:custGeom>
          <a:solidFill>
            <a:srgbClr val="CC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4303653" y="3275065"/>
            <a:ext cx="5219700" cy="647700"/>
          </a:xfrm>
          <a:custGeom>
            <a:avLst/>
            <a:gdLst/>
            <a:ahLst/>
            <a:cxnLst/>
            <a:rect l="l" t="t" r="r" b="b"/>
            <a:pathLst>
              <a:path w="5219700" h="647700">
                <a:moveTo>
                  <a:pt x="0" y="647699"/>
                </a:moveTo>
                <a:lnTo>
                  <a:pt x="5219699" y="647699"/>
                </a:lnTo>
                <a:lnTo>
                  <a:pt x="5219699" y="0"/>
                </a:lnTo>
                <a:lnTo>
                  <a:pt x="0" y="0"/>
                </a:lnTo>
                <a:lnTo>
                  <a:pt x="0" y="647699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 txBox="1"/>
          <p:nvPr/>
        </p:nvSpPr>
        <p:spPr>
          <a:xfrm>
            <a:off x="4388373" y="3318297"/>
            <a:ext cx="4568066" cy="5642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ts val="2170"/>
              </a:lnSpc>
            </a:pPr>
            <a:r>
              <a:rPr lang="it-IT" sz="2000" b="1" u="heavy" dirty="0" smtClean="0">
                <a:latin typeface="Tahoma"/>
                <a:cs typeface="Tahoma"/>
              </a:rPr>
              <a:t>Bojatisja</a:t>
            </a:r>
            <a:r>
              <a:rPr sz="2000" u="heavy" dirty="0" smtClean="0">
                <a:latin typeface="Tahoma"/>
                <a:cs typeface="Tahoma"/>
              </a:rPr>
              <a:t>:</a:t>
            </a:r>
            <a:r>
              <a:rPr sz="2000" u="heavy" spc="-5" dirty="0" smtClean="0">
                <a:latin typeface="Tahoma"/>
                <a:cs typeface="Tahoma"/>
              </a:rPr>
              <a:t> </a:t>
            </a:r>
            <a:r>
              <a:rPr sz="2100" u="heavy" spc="-65" dirty="0" smtClean="0">
                <a:latin typeface="Tahoma"/>
                <a:cs typeface="Tahoma"/>
              </a:rPr>
              <a:t>S</a:t>
            </a:r>
            <a:r>
              <a:rPr sz="2100" u="heavy" spc="-60" dirty="0" smtClean="0">
                <a:latin typeface="Tahoma"/>
                <a:cs typeface="Tahoma"/>
              </a:rPr>
              <a:t>o</a:t>
            </a:r>
            <a:r>
              <a:rPr sz="2100" u="heavy" spc="-55" dirty="0" smtClean="0">
                <a:latin typeface="Tahoma"/>
                <a:cs typeface="Tahoma"/>
              </a:rPr>
              <a:t>lven</a:t>
            </a:r>
            <a:r>
              <a:rPr sz="2100" u="heavy" spc="-30" dirty="0" smtClean="0">
                <a:latin typeface="Tahoma"/>
                <a:cs typeface="Tahoma"/>
              </a:rPr>
              <a:t>t</a:t>
            </a:r>
            <a:r>
              <a:rPr lang="it-IT" sz="2100" u="heavy" spc="-30" dirty="0" smtClean="0">
                <a:latin typeface="Tahoma"/>
                <a:cs typeface="Tahoma"/>
              </a:rPr>
              <a:t>et</a:t>
            </a:r>
            <a:r>
              <a:rPr sz="2100" spc="-30" dirty="0" smtClean="0">
                <a:latin typeface="Times New Roman"/>
                <a:cs typeface="Times New Roman"/>
              </a:rPr>
              <a:t> </a:t>
            </a:r>
            <a:endParaRPr lang="it-IT" sz="2100" spc="-30" dirty="0" smtClean="0">
              <a:latin typeface="Times New Roman"/>
              <a:cs typeface="Times New Roman"/>
            </a:endParaRPr>
          </a:p>
          <a:p>
            <a:pPr marL="12700" marR="5080" indent="-635">
              <a:lnSpc>
                <a:spcPts val="2170"/>
              </a:lnSpc>
            </a:pPr>
            <a:r>
              <a:rPr sz="2000" b="1" u="heavy" spc="-10" dirty="0" smtClean="0">
                <a:latin typeface="Tahoma"/>
                <a:cs typeface="Tahoma"/>
              </a:rPr>
              <a:t>G</a:t>
            </a:r>
            <a:r>
              <a:rPr sz="2000" b="1" u="heavy" dirty="0" smtClean="0">
                <a:latin typeface="Tahoma"/>
                <a:cs typeface="Tahoma"/>
              </a:rPr>
              <a:t>a</a:t>
            </a:r>
            <a:r>
              <a:rPr sz="2000" b="1" u="heavy" spc="-5" dirty="0" smtClean="0">
                <a:latin typeface="Tahoma"/>
                <a:cs typeface="Tahoma"/>
              </a:rPr>
              <a:t>l</a:t>
            </a:r>
            <a:r>
              <a:rPr sz="2000" b="1" u="heavy" dirty="0" smtClean="0">
                <a:latin typeface="Tahoma"/>
                <a:cs typeface="Tahoma"/>
              </a:rPr>
              <a:t>van</a:t>
            </a:r>
            <a:r>
              <a:rPr sz="2000" b="1" u="heavy" spc="-5" dirty="0" smtClean="0">
                <a:latin typeface="Tahoma"/>
                <a:cs typeface="Tahoma"/>
              </a:rPr>
              <a:t>i</a:t>
            </a:r>
            <a:r>
              <a:rPr lang="it-IT" sz="2000" b="1" u="heavy" spc="-5" dirty="0" smtClean="0">
                <a:latin typeface="Tahoma"/>
                <a:cs typeface="Tahoma"/>
              </a:rPr>
              <a:t>zimi</a:t>
            </a:r>
            <a:r>
              <a:rPr sz="2000" u="heavy" dirty="0" smtClean="0">
                <a:latin typeface="Tahoma"/>
                <a:cs typeface="Tahoma"/>
              </a:rPr>
              <a:t>:</a:t>
            </a:r>
            <a:r>
              <a:rPr sz="2000" u="heavy" spc="-20" dirty="0" smtClean="0">
                <a:latin typeface="Tahoma"/>
                <a:cs typeface="Tahoma"/>
              </a:rPr>
              <a:t> </a:t>
            </a:r>
            <a:r>
              <a:rPr sz="2100" u="heavy" spc="-75" dirty="0" err="1" smtClean="0">
                <a:latin typeface="Tahoma"/>
                <a:cs typeface="Tahoma"/>
              </a:rPr>
              <a:t>B</a:t>
            </a:r>
            <a:r>
              <a:rPr sz="2100" u="heavy" spc="-60" dirty="0" err="1" smtClean="0">
                <a:latin typeface="Tahoma"/>
                <a:cs typeface="Tahoma"/>
              </a:rPr>
              <a:t>a</a:t>
            </a:r>
            <a:r>
              <a:rPr sz="2100" u="heavy" spc="-65" dirty="0" err="1" smtClean="0">
                <a:latin typeface="Tahoma"/>
                <a:cs typeface="Tahoma"/>
              </a:rPr>
              <a:t>gn</a:t>
            </a:r>
            <a:r>
              <a:rPr lang="it-IT" sz="2100" u="heavy" spc="-25" dirty="0" smtClean="0">
                <a:latin typeface="Tahoma"/>
                <a:cs typeface="Tahoma"/>
              </a:rPr>
              <a:t>o</a:t>
            </a:r>
            <a:r>
              <a:rPr sz="2100" u="heavy" spc="-40" dirty="0" smtClean="0">
                <a:latin typeface="Tahoma"/>
                <a:cs typeface="Tahoma"/>
              </a:rPr>
              <a:t> </a:t>
            </a:r>
            <a:r>
              <a:rPr sz="2100" u="heavy" spc="-60" dirty="0" smtClean="0">
                <a:latin typeface="Tahoma"/>
                <a:cs typeface="Tahoma"/>
              </a:rPr>
              <a:t>a</a:t>
            </a:r>
            <a:r>
              <a:rPr sz="2100" u="heavy" spc="-50" dirty="0" smtClean="0">
                <a:latin typeface="Tahoma"/>
                <a:cs typeface="Tahoma"/>
              </a:rPr>
              <a:t>cid</a:t>
            </a:r>
            <a:r>
              <a:rPr lang="it-IT" sz="2100" u="heavy" spc="-50" dirty="0" smtClean="0">
                <a:latin typeface="Tahoma"/>
                <a:cs typeface="Tahoma"/>
              </a:rPr>
              <a:t>e</a:t>
            </a:r>
            <a:r>
              <a:rPr sz="2100" u="heavy" spc="-40" dirty="0" smtClean="0">
                <a:latin typeface="Tahoma"/>
                <a:cs typeface="Tahoma"/>
              </a:rPr>
              <a:t> </a:t>
            </a:r>
            <a:r>
              <a:rPr lang="it-IT" sz="2100" u="heavy" spc="-40" dirty="0" smtClean="0">
                <a:latin typeface="Tahoma"/>
                <a:cs typeface="Tahoma"/>
              </a:rPr>
              <a:t>dh</a:t>
            </a:r>
            <a:r>
              <a:rPr sz="2100" u="heavy" spc="-60" dirty="0" smtClean="0">
                <a:latin typeface="Tahoma"/>
                <a:cs typeface="Tahoma"/>
              </a:rPr>
              <a:t>e</a:t>
            </a:r>
            <a:r>
              <a:rPr sz="2100" u="heavy" spc="-50" dirty="0" smtClean="0">
                <a:latin typeface="Tahoma"/>
                <a:cs typeface="Tahoma"/>
              </a:rPr>
              <a:t> </a:t>
            </a:r>
            <a:r>
              <a:rPr sz="2100" u="heavy" spc="-65" dirty="0" err="1" smtClean="0">
                <a:latin typeface="Tahoma"/>
                <a:cs typeface="Tahoma"/>
              </a:rPr>
              <a:t>b</a:t>
            </a:r>
            <a:r>
              <a:rPr sz="2100" u="heavy" spc="-70" dirty="0" err="1" smtClean="0">
                <a:latin typeface="Tahoma"/>
                <a:cs typeface="Tahoma"/>
              </a:rPr>
              <a:t>a</a:t>
            </a:r>
            <a:r>
              <a:rPr sz="2100" u="heavy" spc="-50" dirty="0" err="1" smtClean="0">
                <a:latin typeface="Tahoma"/>
                <a:cs typeface="Tahoma"/>
              </a:rPr>
              <a:t>s</a:t>
            </a:r>
            <a:r>
              <a:rPr sz="2100" u="heavy" spc="-45" dirty="0" err="1" smtClean="0">
                <a:latin typeface="Tahoma"/>
                <a:cs typeface="Tahoma"/>
              </a:rPr>
              <a:t>i</a:t>
            </a:r>
            <a:r>
              <a:rPr lang="it-IT" sz="2100" u="heavy" spc="-45" dirty="0" smtClean="0">
                <a:latin typeface="Tahoma"/>
                <a:cs typeface="Tahoma"/>
              </a:rPr>
              <a:t>ke</a:t>
            </a:r>
            <a:endParaRPr sz="2100" dirty="0">
              <a:latin typeface="Tahoma"/>
              <a:cs typeface="Tahoma"/>
            </a:endParaRPr>
          </a:p>
        </p:txBody>
      </p:sp>
      <p:sp>
        <p:nvSpPr>
          <p:cNvPr id="279" name="object 279"/>
          <p:cNvSpPr/>
          <p:nvPr/>
        </p:nvSpPr>
        <p:spPr>
          <a:xfrm>
            <a:off x="5029077" y="6591296"/>
            <a:ext cx="589915" cy="0"/>
          </a:xfrm>
          <a:custGeom>
            <a:avLst/>
            <a:gdLst/>
            <a:ahLst/>
            <a:cxnLst/>
            <a:rect l="l" t="t" r="r" b="b"/>
            <a:pathLst>
              <a:path w="589914">
                <a:moveTo>
                  <a:pt x="0" y="0"/>
                </a:moveTo>
                <a:lnTo>
                  <a:pt x="589787" y="0"/>
                </a:lnTo>
              </a:path>
            </a:pathLst>
          </a:custGeom>
          <a:ln w="16509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4388997" y="6283447"/>
            <a:ext cx="1871471" cy="37947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4312797" y="6207247"/>
            <a:ext cx="1871980" cy="379730"/>
          </a:xfrm>
          <a:custGeom>
            <a:avLst/>
            <a:gdLst/>
            <a:ahLst/>
            <a:cxnLst/>
            <a:rect l="l" t="t" r="r" b="b"/>
            <a:pathLst>
              <a:path w="1871979" h="379729">
                <a:moveTo>
                  <a:pt x="0" y="379475"/>
                </a:moveTo>
                <a:lnTo>
                  <a:pt x="1871471" y="379475"/>
                </a:lnTo>
                <a:lnTo>
                  <a:pt x="1871471" y="0"/>
                </a:lnTo>
                <a:lnTo>
                  <a:pt x="0" y="0"/>
                </a:lnTo>
                <a:lnTo>
                  <a:pt x="0" y="379475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4312797" y="6207247"/>
            <a:ext cx="1871980" cy="379730"/>
          </a:xfrm>
          <a:custGeom>
            <a:avLst/>
            <a:gdLst/>
            <a:ahLst/>
            <a:cxnLst/>
            <a:rect l="l" t="t" r="r" b="b"/>
            <a:pathLst>
              <a:path w="1871979" h="379729">
                <a:moveTo>
                  <a:pt x="0" y="379475"/>
                </a:moveTo>
                <a:lnTo>
                  <a:pt x="1871471" y="379475"/>
                </a:lnTo>
                <a:lnTo>
                  <a:pt x="1871471" y="0"/>
                </a:lnTo>
                <a:lnTo>
                  <a:pt x="0" y="0"/>
                </a:lnTo>
                <a:lnTo>
                  <a:pt x="0" y="379475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 txBox="1"/>
          <p:nvPr/>
        </p:nvSpPr>
        <p:spPr>
          <a:xfrm>
            <a:off x="4940188" y="6262481"/>
            <a:ext cx="961127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it-IT" sz="2000" u="sng" spc="-5" dirty="0" smtClean="0">
                <a:latin typeface="Tahoma"/>
                <a:cs typeface="Tahoma"/>
              </a:rPr>
              <a:t>TYMRA</a:t>
            </a:r>
            <a:endParaRPr sz="2000" u="sng" dirty="0">
              <a:latin typeface="Tahoma"/>
              <a:cs typeface="Tahoma"/>
            </a:endParaRPr>
          </a:p>
        </p:txBody>
      </p:sp>
      <p:sp>
        <p:nvSpPr>
          <p:cNvPr id="284" name="object 284"/>
          <p:cNvSpPr/>
          <p:nvPr/>
        </p:nvSpPr>
        <p:spPr>
          <a:xfrm>
            <a:off x="4952877" y="6515096"/>
            <a:ext cx="589915" cy="0"/>
          </a:xfrm>
          <a:custGeom>
            <a:avLst/>
            <a:gdLst/>
            <a:ahLst/>
            <a:cxnLst/>
            <a:rect l="l" t="t" r="r" b="b"/>
            <a:pathLst>
              <a:path w="589914">
                <a:moveTo>
                  <a:pt x="0" y="0"/>
                </a:moveTo>
                <a:lnTo>
                  <a:pt x="589787" y="0"/>
                </a:lnTo>
              </a:path>
            </a:pathLst>
          </a:custGeom>
          <a:ln w="165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4894965" y="5890255"/>
            <a:ext cx="848994" cy="0"/>
          </a:xfrm>
          <a:custGeom>
            <a:avLst/>
            <a:gdLst/>
            <a:ahLst/>
            <a:cxnLst/>
            <a:rect l="l" t="t" r="r" b="b"/>
            <a:pathLst>
              <a:path w="848995">
                <a:moveTo>
                  <a:pt x="0" y="0"/>
                </a:moveTo>
                <a:lnTo>
                  <a:pt x="848867" y="0"/>
                </a:lnTo>
              </a:path>
            </a:pathLst>
          </a:custGeom>
          <a:ln w="16509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4379853" y="5580884"/>
            <a:ext cx="1880615" cy="379475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4303653" y="5504684"/>
            <a:ext cx="1880870" cy="379730"/>
          </a:xfrm>
          <a:custGeom>
            <a:avLst/>
            <a:gdLst/>
            <a:ahLst/>
            <a:cxnLst/>
            <a:rect l="l" t="t" r="r" b="b"/>
            <a:pathLst>
              <a:path w="1880870" h="379729">
                <a:moveTo>
                  <a:pt x="0" y="379475"/>
                </a:moveTo>
                <a:lnTo>
                  <a:pt x="1880615" y="379475"/>
                </a:lnTo>
                <a:lnTo>
                  <a:pt x="1880615" y="0"/>
                </a:lnTo>
                <a:lnTo>
                  <a:pt x="0" y="0"/>
                </a:lnTo>
                <a:lnTo>
                  <a:pt x="0" y="379475"/>
                </a:lnTo>
                <a:close/>
              </a:path>
            </a:pathLst>
          </a:custGeom>
          <a:solidFill>
            <a:srgbClr val="CCFF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4303653" y="5504684"/>
            <a:ext cx="1880870" cy="379730"/>
          </a:xfrm>
          <a:custGeom>
            <a:avLst/>
            <a:gdLst/>
            <a:ahLst/>
            <a:cxnLst/>
            <a:rect l="l" t="t" r="r" b="b"/>
            <a:pathLst>
              <a:path w="1880870" h="379729">
                <a:moveTo>
                  <a:pt x="0" y="379475"/>
                </a:moveTo>
                <a:lnTo>
                  <a:pt x="1880615" y="379475"/>
                </a:lnTo>
                <a:lnTo>
                  <a:pt x="1880615" y="0"/>
                </a:lnTo>
                <a:lnTo>
                  <a:pt x="0" y="0"/>
                </a:lnTo>
                <a:lnTo>
                  <a:pt x="0" y="379475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 txBox="1"/>
          <p:nvPr/>
        </p:nvSpPr>
        <p:spPr>
          <a:xfrm>
            <a:off x="4590008" y="5544378"/>
            <a:ext cx="1431814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it-IT" sz="2000" u="sng" spc="-10" dirty="0" smtClean="0">
                <a:latin typeface="Tahoma"/>
                <a:cs typeface="Tahoma"/>
              </a:rPr>
              <a:t>MJE</a:t>
            </a:r>
            <a:r>
              <a:rPr lang="it-IT" sz="2000" spc="-10" dirty="0" smtClean="0">
                <a:latin typeface="Tahoma"/>
                <a:cs typeface="Tahoma"/>
              </a:rPr>
              <a:t>GULL</a:t>
            </a:r>
            <a:r>
              <a:rPr lang="it-IT" sz="2000" u="sng" spc="-10" dirty="0" smtClean="0">
                <a:latin typeface="Tahoma"/>
                <a:cs typeface="Tahoma"/>
              </a:rPr>
              <a:t>AT</a:t>
            </a:r>
            <a:endParaRPr sz="2000" u="sng" dirty="0">
              <a:latin typeface="Tahoma"/>
              <a:cs typeface="Tahoma"/>
            </a:endParaRPr>
          </a:p>
        </p:txBody>
      </p:sp>
      <p:sp>
        <p:nvSpPr>
          <p:cNvPr id="290" name="object 290"/>
          <p:cNvSpPr/>
          <p:nvPr/>
        </p:nvSpPr>
        <p:spPr>
          <a:xfrm>
            <a:off x="4818765" y="5814055"/>
            <a:ext cx="848994" cy="0"/>
          </a:xfrm>
          <a:custGeom>
            <a:avLst/>
            <a:gdLst/>
            <a:ahLst/>
            <a:cxnLst/>
            <a:rect l="l" t="t" r="r" b="b"/>
            <a:pathLst>
              <a:path w="848995">
                <a:moveTo>
                  <a:pt x="0" y="0"/>
                </a:moveTo>
                <a:lnTo>
                  <a:pt x="848867" y="0"/>
                </a:lnTo>
              </a:path>
            </a:pathLst>
          </a:custGeom>
          <a:ln w="165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4821813" y="4523228"/>
            <a:ext cx="993775" cy="0"/>
          </a:xfrm>
          <a:custGeom>
            <a:avLst/>
            <a:gdLst/>
            <a:ahLst/>
            <a:cxnLst/>
            <a:rect l="l" t="t" r="r" b="b"/>
            <a:pathLst>
              <a:path w="993775">
                <a:moveTo>
                  <a:pt x="0" y="0"/>
                </a:moveTo>
                <a:lnTo>
                  <a:pt x="993647" y="0"/>
                </a:lnTo>
              </a:path>
            </a:pathLst>
          </a:custGeom>
          <a:ln w="16509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4379853" y="4213855"/>
            <a:ext cx="1880615" cy="379475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4303653" y="4137655"/>
            <a:ext cx="1880870" cy="379730"/>
          </a:xfrm>
          <a:custGeom>
            <a:avLst/>
            <a:gdLst/>
            <a:ahLst/>
            <a:cxnLst/>
            <a:rect l="l" t="t" r="r" b="b"/>
            <a:pathLst>
              <a:path w="1880870" h="379729">
                <a:moveTo>
                  <a:pt x="0" y="379475"/>
                </a:moveTo>
                <a:lnTo>
                  <a:pt x="1880615" y="379475"/>
                </a:lnTo>
                <a:lnTo>
                  <a:pt x="1880615" y="0"/>
                </a:lnTo>
                <a:lnTo>
                  <a:pt x="0" y="0"/>
                </a:lnTo>
                <a:lnTo>
                  <a:pt x="0" y="379475"/>
                </a:lnTo>
                <a:close/>
              </a:path>
            </a:pathLst>
          </a:custGeom>
          <a:solidFill>
            <a:srgbClr val="FFCC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4303653" y="4137655"/>
            <a:ext cx="1880870" cy="379730"/>
          </a:xfrm>
          <a:custGeom>
            <a:avLst/>
            <a:gdLst/>
            <a:ahLst/>
            <a:cxnLst/>
            <a:rect l="l" t="t" r="r" b="b"/>
            <a:pathLst>
              <a:path w="1880870" h="379729">
                <a:moveTo>
                  <a:pt x="0" y="379475"/>
                </a:moveTo>
                <a:lnTo>
                  <a:pt x="1880615" y="379475"/>
                </a:lnTo>
                <a:lnTo>
                  <a:pt x="1880615" y="0"/>
                </a:lnTo>
                <a:lnTo>
                  <a:pt x="0" y="0"/>
                </a:lnTo>
                <a:lnTo>
                  <a:pt x="0" y="379475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 txBox="1"/>
          <p:nvPr/>
        </p:nvSpPr>
        <p:spPr>
          <a:xfrm>
            <a:off x="4756951" y="4164961"/>
            <a:ext cx="1254644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it-IT" sz="2000" spc="-5" dirty="0" smtClean="0">
                <a:latin typeface="Tahoma"/>
                <a:cs typeface="Tahoma"/>
              </a:rPr>
              <a:t>PLUHURAT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296" name="object 296"/>
          <p:cNvSpPr/>
          <p:nvPr/>
        </p:nvSpPr>
        <p:spPr>
          <a:xfrm>
            <a:off x="4745613" y="4447021"/>
            <a:ext cx="993775" cy="0"/>
          </a:xfrm>
          <a:custGeom>
            <a:avLst/>
            <a:gdLst/>
            <a:ahLst/>
            <a:cxnLst/>
            <a:rect l="l" t="t" r="r" b="b"/>
            <a:pathLst>
              <a:path w="993775">
                <a:moveTo>
                  <a:pt x="0" y="0"/>
                </a:moveTo>
                <a:lnTo>
                  <a:pt x="993647" y="0"/>
                </a:lnTo>
              </a:path>
            </a:pathLst>
          </a:custGeom>
          <a:ln w="165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4980309" y="5315708"/>
            <a:ext cx="678180" cy="0"/>
          </a:xfrm>
          <a:custGeom>
            <a:avLst/>
            <a:gdLst/>
            <a:ahLst/>
            <a:cxnLst/>
            <a:rect l="l" t="t" r="r" b="b"/>
            <a:pathLst>
              <a:path w="678179">
                <a:moveTo>
                  <a:pt x="0" y="0"/>
                </a:moveTo>
                <a:lnTo>
                  <a:pt x="678179" y="0"/>
                </a:lnTo>
              </a:path>
            </a:pathLst>
          </a:custGeom>
          <a:ln w="16509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4379853" y="5006335"/>
            <a:ext cx="1880615" cy="379475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4303653" y="4930135"/>
            <a:ext cx="1880870" cy="379730"/>
          </a:xfrm>
          <a:custGeom>
            <a:avLst/>
            <a:gdLst/>
            <a:ahLst/>
            <a:cxnLst/>
            <a:rect l="l" t="t" r="r" b="b"/>
            <a:pathLst>
              <a:path w="1880870" h="379729">
                <a:moveTo>
                  <a:pt x="0" y="379475"/>
                </a:moveTo>
                <a:lnTo>
                  <a:pt x="1880615" y="379475"/>
                </a:lnTo>
                <a:lnTo>
                  <a:pt x="1880615" y="0"/>
                </a:lnTo>
                <a:lnTo>
                  <a:pt x="0" y="0"/>
                </a:lnTo>
                <a:lnTo>
                  <a:pt x="0" y="379475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4303653" y="4930135"/>
            <a:ext cx="1880870" cy="379730"/>
          </a:xfrm>
          <a:custGeom>
            <a:avLst/>
            <a:gdLst/>
            <a:ahLst/>
            <a:cxnLst/>
            <a:rect l="l" t="t" r="r" b="b"/>
            <a:pathLst>
              <a:path w="1880870" h="379729">
                <a:moveTo>
                  <a:pt x="0" y="379475"/>
                </a:moveTo>
                <a:lnTo>
                  <a:pt x="1880615" y="379475"/>
                </a:lnTo>
                <a:lnTo>
                  <a:pt x="1880615" y="0"/>
                </a:lnTo>
                <a:lnTo>
                  <a:pt x="0" y="0"/>
                </a:lnTo>
                <a:lnTo>
                  <a:pt x="0" y="379475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 txBox="1"/>
          <p:nvPr/>
        </p:nvSpPr>
        <p:spPr>
          <a:xfrm>
            <a:off x="4891420" y="4986896"/>
            <a:ext cx="847967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-5" dirty="0" smtClean="0">
                <a:latin typeface="Tahoma"/>
                <a:cs typeface="Tahoma"/>
              </a:rPr>
              <a:t>FI</a:t>
            </a:r>
            <a:r>
              <a:rPr sz="2000" spc="-10" dirty="0" smtClean="0">
                <a:latin typeface="Tahoma"/>
                <a:cs typeface="Tahoma"/>
              </a:rPr>
              <a:t>B</a:t>
            </a:r>
            <a:r>
              <a:rPr sz="2000" dirty="0" smtClean="0">
                <a:latin typeface="Tahoma"/>
                <a:cs typeface="Tahoma"/>
              </a:rPr>
              <a:t>R</a:t>
            </a:r>
            <a:r>
              <a:rPr lang="it-IT" sz="2000" dirty="0" smtClean="0">
                <a:latin typeface="Tahoma"/>
                <a:cs typeface="Tahoma"/>
              </a:rPr>
              <a:t>AT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302" name="object 302"/>
          <p:cNvSpPr/>
          <p:nvPr/>
        </p:nvSpPr>
        <p:spPr>
          <a:xfrm>
            <a:off x="4904109" y="5239508"/>
            <a:ext cx="678180" cy="0"/>
          </a:xfrm>
          <a:custGeom>
            <a:avLst/>
            <a:gdLst/>
            <a:ahLst/>
            <a:cxnLst/>
            <a:rect l="l" t="t" r="r" b="b"/>
            <a:pathLst>
              <a:path w="678179">
                <a:moveTo>
                  <a:pt x="0" y="0"/>
                </a:moveTo>
                <a:lnTo>
                  <a:pt x="678179" y="0"/>
                </a:lnTo>
              </a:path>
            </a:pathLst>
          </a:custGeom>
          <a:ln w="165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6947793" y="4620002"/>
            <a:ext cx="1414780" cy="0"/>
          </a:xfrm>
          <a:custGeom>
            <a:avLst/>
            <a:gdLst/>
            <a:ahLst/>
            <a:cxnLst/>
            <a:rect l="l" t="t" r="r" b="b"/>
            <a:pathLst>
              <a:path w="1414779">
                <a:moveTo>
                  <a:pt x="0" y="0"/>
                </a:moveTo>
                <a:lnTo>
                  <a:pt x="1414271" y="0"/>
                </a:lnTo>
              </a:path>
            </a:pathLst>
          </a:custGeom>
          <a:ln w="11937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6848733" y="4142228"/>
            <a:ext cx="2750819" cy="545591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6772533" y="4066028"/>
            <a:ext cx="2750820" cy="546100"/>
          </a:xfrm>
          <a:custGeom>
            <a:avLst/>
            <a:gdLst/>
            <a:ahLst/>
            <a:cxnLst/>
            <a:rect l="l" t="t" r="r" b="b"/>
            <a:pathLst>
              <a:path w="2750820" h="546100">
                <a:moveTo>
                  <a:pt x="0" y="545591"/>
                </a:moveTo>
                <a:lnTo>
                  <a:pt x="2750819" y="545591"/>
                </a:lnTo>
                <a:lnTo>
                  <a:pt x="2750819" y="0"/>
                </a:lnTo>
                <a:lnTo>
                  <a:pt x="0" y="0"/>
                </a:lnTo>
                <a:lnTo>
                  <a:pt x="0" y="545591"/>
                </a:lnTo>
                <a:close/>
              </a:path>
            </a:pathLst>
          </a:custGeom>
          <a:solidFill>
            <a:srgbClr val="FFCC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6772533" y="4066028"/>
            <a:ext cx="2750820" cy="546100"/>
          </a:xfrm>
          <a:custGeom>
            <a:avLst/>
            <a:gdLst/>
            <a:ahLst/>
            <a:cxnLst/>
            <a:rect l="l" t="t" r="r" b="b"/>
            <a:pathLst>
              <a:path w="2750820" h="546100">
                <a:moveTo>
                  <a:pt x="0" y="545591"/>
                </a:moveTo>
                <a:lnTo>
                  <a:pt x="2750819" y="545591"/>
                </a:lnTo>
                <a:lnTo>
                  <a:pt x="2750819" y="0"/>
                </a:lnTo>
                <a:lnTo>
                  <a:pt x="0" y="0"/>
                </a:lnTo>
                <a:lnTo>
                  <a:pt x="0" y="545591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 txBox="1"/>
          <p:nvPr/>
        </p:nvSpPr>
        <p:spPr>
          <a:xfrm>
            <a:off x="6858906" y="4120017"/>
            <a:ext cx="1868805" cy="449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739"/>
              </a:lnSpc>
            </a:pPr>
            <a:r>
              <a:rPr lang="it-IT" sz="1600" u="sng" spc="-25" dirty="0" smtClean="0">
                <a:latin typeface="Tahoma"/>
                <a:cs typeface="Tahoma"/>
              </a:rPr>
              <a:t>Zmerilet</a:t>
            </a:r>
            <a:r>
              <a:rPr sz="1600" u="sng" spc="-10" dirty="0" smtClean="0">
                <a:latin typeface="Tahoma"/>
                <a:cs typeface="Tahoma"/>
              </a:rPr>
              <a:t> </a:t>
            </a:r>
            <a:r>
              <a:rPr sz="1600" u="sng" spc="-10" dirty="0">
                <a:latin typeface="Tahoma"/>
                <a:cs typeface="Tahoma"/>
              </a:rPr>
              <a:t>- </a:t>
            </a:r>
            <a:r>
              <a:rPr sz="1600" u="sng" spc="-10" dirty="0" err="1" smtClean="0">
                <a:latin typeface="Tahoma"/>
                <a:cs typeface="Tahoma"/>
              </a:rPr>
              <a:t>A</a:t>
            </a:r>
            <a:r>
              <a:rPr sz="1600" u="sng" dirty="0" err="1" smtClean="0">
                <a:latin typeface="Tahoma"/>
                <a:cs typeface="Tahoma"/>
              </a:rPr>
              <a:t>r</a:t>
            </a:r>
            <a:r>
              <a:rPr sz="1600" u="sng" spc="-5" dirty="0" err="1" smtClean="0">
                <a:latin typeface="Tahoma"/>
                <a:cs typeface="Tahoma"/>
              </a:rPr>
              <a:t>g</a:t>
            </a:r>
            <a:r>
              <a:rPr lang="it-IT" sz="1600" u="sng" spc="-5" dirty="0" smtClean="0">
                <a:latin typeface="Tahoma"/>
                <a:cs typeface="Tahoma"/>
              </a:rPr>
              <a:t>j</a:t>
            </a:r>
            <a:r>
              <a:rPr sz="1600" u="sng" spc="-10" dirty="0" err="1" smtClean="0">
                <a:latin typeface="Tahoma"/>
                <a:cs typeface="Tahoma"/>
              </a:rPr>
              <a:t>ila</a:t>
            </a:r>
            <a:r>
              <a:rPr sz="1600" spc="-5" dirty="0" smtClean="0">
                <a:latin typeface="Times New Roman"/>
                <a:cs typeface="Times New Roman"/>
              </a:rPr>
              <a:t> </a:t>
            </a:r>
            <a:r>
              <a:rPr sz="1600" u="sng" spc="-15" dirty="0" err="1" smtClean="0">
                <a:latin typeface="Tahoma"/>
                <a:cs typeface="Tahoma"/>
              </a:rPr>
              <a:t>Pl</a:t>
            </a:r>
            <a:r>
              <a:rPr sz="1600" u="sng" spc="-10" dirty="0" err="1" smtClean="0">
                <a:latin typeface="Tahoma"/>
                <a:cs typeface="Tahoma"/>
              </a:rPr>
              <a:t>a</a:t>
            </a:r>
            <a:r>
              <a:rPr sz="1600" u="sng" spc="-5" dirty="0" err="1" smtClean="0">
                <a:latin typeface="Tahoma"/>
                <a:cs typeface="Tahoma"/>
              </a:rPr>
              <a:t>s</a:t>
            </a:r>
            <a:r>
              <a:rPr sz="1600" u="sng" spc="-20" dirty="0" err="1" smtClean="0">
                <a:latin typeface="Tahoma"/>
                <a:cs typeface="Tahoma"/>
              </a:rPr>
              <a:t>t</a:t>
            </a:r>
            <a:r>
              <a:rPr sz="1600" u="sng" dirty="0" err="1" smtClean="0">
                <a:latin typeface="Tahoma"/>
                <a:cs typeface="Tahoma"/>
              </a:rPr>
              <a:t>i</a:t>
            </a:r>
            <a:r>
              <a:rPr lang="it-IT" sz="1600" u="sng" spc="-20" dirty="0">
                <a:latin typeface="Tahoma"/>
                <a:cs typeface="Tahoma"/>
              </a:rPr>
              <a:t>k</a:t>
            </a:r>
            <a:r>
              <a:rPr sz="1600" u="sng" spc="-10" dirty="0" smtClean="0">
                <a:latin typeface="Tahoma"/>
                <a:cs typeface="Tahoma"/>
              </a:rPr>
              <a:t>a</a:t>
            </a:r>
            <a:r>
              <a:rPr sz="1600" u="sng" dirty="0" smtClean="0">
                <a:latin typeface="Tahoma"/>
                <a:cs typeface="Tahoma"/>
              </a:rPr>
              <a:t> </a:t>
            </a:r>
            <a:r>
              <a:rPr sz="1600" u="sng" spc="-10" dirty="0">
                <a:latin typeface="Tahoma"/>
                <a:cs typeface="Tahoma"/>
              </a:rPr>
              <a:t>-</a:t>
            </a:r>
            <a:r>
              <a:rPr sz="1600" u="sng" spc="0" dirty="0">
                <a:latin typeface="Tahoma"/>
                <a:cs typeface="Tahoma"/>
              </a:rPr>
              <a:t> </a:t>
            </a:r>
            <a:r>
              <a:rPr lang="it-IT" sz="1600" u="sng" spc="-15" dirty="0" smtClean="0">
                <a:latin typeface="Tahoma"/>
                <a:cs typeface="Tahoma"/>
              </a:rPr>
              <a:t>Druri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308" name="object 308"/>
          <p:cNvSpPr/>
          <p:nvPr/>
        </p:nvSpPr>
        <p:spPr>
          <a:xfrm>
            <a:off x="6969129" y="5339329"/>
            <a:ext cx="1866900" cy="0"/>
          </a:xfrm>
          <a:custGeom>
            <a:avLst/>
            <a:gdLst/>
            <a:ahLst/>
            <a:cxnLst/>
            <a:rect l="l" t="t" r="r" b="b"/>
            <a:pathLst>
              <a:path w="1866900">
                <a:moveTo>
                  <a:pt x="0" y="0"/>
                </a:moveTo>
                <a:lnTo>
                  <a:pt x="1866899" y="0"/>
                </a:lnTo>
              </a:path>
            </a:pathLst>
          </a:custGeom>
          <a:ln w="11937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6870069" y="4861555"/>
            <a:ext cx="2727960" cy="547115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6793869" y="4785355"/>
            <a:ext cx="2729865" cy="547370"/>
          </a:xfrm>
          <a:custGeom>
            <a:avLst/>
            <a:gdLst/>
            <a:ahLst/>
            <a:cxnLst/>
            <a:rect l="l" t="t" r="r" b="b"/>
            <a:pathLst>
              <a:path w="2729865" h="547370">
                <a:moveTo>
                  <a:pt x="0" y="547115"/>
                </a:moveTo>
                <a:lnTo>
                  <a:pt x="2729483" y="547115"/>
                </a:lnTo>
                <a:lnTo>
                  <a:pt x="2729483" y="0"/>
                </a:lnTo>
                <a:lnTo>
                  <a:pt x="0" y="0"/>
                </a:lnTo>
                <a:lnTo>
                  <a:pt x="0" y="547115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6793869" y="4785355"/>
            <a:ext cx="2729865" cy="547370"/>
          </a:xfrm>
          <a:custGeom>
            <a:avLst/>
            <a:gdLst/>
            <a:ahLst/>
            <a:cxnLst/>
            <a:rect l="l" t="t" r="r" b="b"/>
            <a:pathLst>
              <a:path w="2729865" h="547370">
                <a:moveTo>
                  <a:pt x="0" y="547115"/>
                </a:moveTo>
                <a:lnTo>
                  <a:pt x="2729483" y="547115"/>
                </a:lnTo>
                <a:lnTo>
                  <a:pt x="2729483" y="0"/>
                </a:lnTo>
                <a:lnTo>
                  <a:pt x="0" y="0"/>
                </a:lnTo>
                <a:lnTo>
                  <a:pt x="0" y="547115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object 312"/>
          <p:cNvSpPr txBox="1"/>
          <p:nvPr/>
        </p:nvSpPr>
        <p:spPr>
          <a:xfrm>
            <a:off x="6880241" y="4840869"/>
            <a:ext cx="2480297" cy="4360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730"/>
              </a:lnSpc>
            </a:pPr>
            <a:r>
              <a:rPr sz="1600" u="sng" spc="-25" dirty="0" smtClean="0">
                <a:latin typeface="Tahoma"/>
                <a:cs typeface="Tahoma"/>
              </a:rPr>
              <a:t>M</a:t>
            </a:r>
            <a:r>
              <a:rPr sz="1600" u="sng" spc="-15" dirty="0" smtClean="0">
                <a:latin typeface="Tahoma"/>
                <a:cs typeface="Tahoma"/>
              </a:rPr>
              <a:t>ine</a:t>
            </a:r>
            <a:r>
              <a:rPr sz="1600" u="sng" spc="-10" dirty="0" smtClean="0">
                <a:latin typeface="Tahoma"/>
                <a:cs typeface="Tahoma"/>
              </a:rPr>
              <a:t>ral</a:t>
            </a:r>
            <a:r>
              <a:rPr lang="it-IT" sz="1600" u="sng" spc="-10" dirty="0" smtClean="0">
                <a:latin typeface="Tahoma"/>
                <a:cs typeface="Tahoma"/>
              </a:rPr>
              <a:t>et</a:t>
            </a:r>
            <a:r>
              <a:rPr sz="1600" u="sng" spc="-5" dirty="0" smtClean="0">
                <a:latin typeface="Tahoma"/>
                <a:cs typeface="Tahoma"/>
              </a:rPr>
              <a:t> </a:t>
            </a:r>
            <a:r>
              <a:rPr sz="1600" u="sng" spc="-5" dirty="0">
                <a:latin typeface="Tahoma"/>
                <a:cs typeface="Tahoma"/>
              </a:rPr>
              <a:t>(</a:t>
            </a:r>
            <a:r>
              <a:rPr sz="1600" u="sng" spc="0" dirty="0" err="1" smtClean="0">
                <a:latin typeface="Tahoma"/>
                <a:cs typeface="Tahoma"/>
              </a:rPr>
              <a:t>A</a:t>
            </a:r>
            <a:r>
              <a:rPr sz="1600" u="sng" spc="-15" dirty="0" err="1" smtClean="0">
                <a:latin typeface="Tahoma"/>
                <a:cs typeface="Tahoma"/>
              </a:rPr>
              <a:t>m</a:t>
            </a:r>
            <a:r>
              <a:rPr sz="1600" u="sng" spc="-10" dirty="0" err="1" smtClean="0">
                <a:latin typeface="Tahoma"/>
                <a:cs typeface="Tahoma"/>
              </a:rPr>
              <a:t>ia</a:t>
            </a:r>
            <a:r>
              <a:rPr sz="1600" u="sng" spc="-15" dirty="0" err="1" smtClean="0">
                <a:latin typeface="Tahoma"/>
                <a:cs typeface="Tahoma"/>
              </a:rPr>
              <a:t>n</a:t>
            </a:r>
            <a:r>
              <a:rPr sz="1600" u="sng" spc="-5" dirty="0" err="1" smtClean="0">
                <a:latin typeface="Tahoma"/>
                <a:cs typeface="Tahoma"/>
              </a:rPr>
              <a:t>t</a:t>
            </a:r>
            <a:r>
              <a:rPr lang="it-IT" sz="1600" u="sng" spc="-15" dirty="0" smtClean="0">
                <a:latin typeface="Tahoma"/>
                <a:cs typeface="Tahoma"/>
              </a:rPr>
              <a:t>i</a:t>
            </a:r>
            <a:r>
              <a:rPr sz="1600" u="sng" spc="-10" dirty="0" smtClean="0">
                <a:latin typeface="Tahoma"/>
                <a:cs typeface="Tahoma"/>
              </a:rPr>
              <a:t>)</a:t>
            </a:r>
            <a:r>
              <a:rPr sz="1600" u="sng" spc="5" dirty="0" smtClean="0">
                <a:latin typeface="Tahoma"/>
                <a:cs typeface="Tahoma"/>
              </a:rPr>
              <a:t> </a:t>
            </a:r>
            <a:r>
              <a:rPr lang="en-US" sz="1600" u="sng" spc="-10" dirty="0" smtClean="0">
                <a:latin typeface="Tahoma"/>
                <a:cs typeface="Tahoma"/>
              </a:rPr>
              <a:t>–</a:t>
            </a:r>
            <a:r>
              <a:rPr sz="1600" spc="-5" dirty="0" smtClean="0">
                <a:latin typeface="Times New Roman"/>
                <a:cs typeface="Times New Roman"/>
              </a:rPr>
              <a:t> </a:t>
            </a:r>
            <a:r>
              <a:rPr lang="it-IT" sz="1600" u="sng" spc="-5" dirty="0" smtClean="0">
                <a:latin typeface="Times New Roman"/>
                <a:cs typeface="Times New Roman"/>
              </a:rPr>
              <a:t>L</a:t>
            </a:r>
            <a:r>
              <a:rPr lang="it-IT" sz="1600" spc="-5" dirty="0" smtClean="0">
                <a:latin typeface="Times New Roman"/>
                <a:cs typeface="Times New Roman"/>
              </a:rPr>
              <a:t>.</a:t>
            </a:r>
            <a:r>
              <a:rPr sz="1600" u="sng" spc="-20" dirty="0" err="1" smtClean="0">
                <a:latin typeface="Tahoma"/>
                <a:cs typeface="Tahoma"/>
              </a:rPr>
              <a:t>O</a:t>
            </a:r>
            <a:r>
              <a:rPr sz="1600" u="sng" spc="-10" dirty="0" err="1" smtClean="0">
                <a:latin typeface="Tahoma"/>
                <a:cs typeface="Tahoma"/>
              </a:rPr>
              <a:t>r</a:t>
            </a:r>
            <a:r>
              <a:rPr sz="1600" u="sng" spc="-5" dirty="0" err="1" smtClean="0">
                <a:latin typeface="Tahoma"/>
                <a:cs typeface="Tahoma"/>
              </a:rPr>
              <a:t>g</a:t>
            </a:r>
            <a:r>
              <a:rPr sz="1600" u="sng" spc="-10" dirty="0" err="1" smtClean="0">
                <a:latin typeface="Tahoma"/>
                <a:cs typeface="Tahoma"/>
              </a:rPr>
              <a:t>a</a:t>
            </a:r>
            <a:r>
              <a:rPr sz="1600" u="sng" spc="-15" dirty="0" err="1" smtClean="0">
                <a:latin typeface="Tahoma"/>
                <a:cs typeface="Tahoma"/>
              </a:rPr>
              <a:t>ni</a:t>
            </a:r>
            <a:r>
              <a:rPr lang="it-IT" sz="1600" u="sng" spc="-20" dirty="0" smtClean="0">
                <a:latin typeface="Tahoma"/>
                <a:cs typeface="Tahoma"/>
              </a:rPr>
              <a:t>k</a:t>
            </a:r>
            <a:r>
              <a:rPr sz="1600" u="sng" spc="-10" dirty="0" smtClean="0">
                <a:latin typeface="Tahoma"/>
                <a:cs typeface="Tahoma"/>
              </a:rPr>
              <a:t>e </a:t>
            </a:r>
            <a:r>
              <a:rPr lang="en-US" sz="1600" u="sng" spc="-10" dirty="0" smtClean="0">
                <a:latin typeface="Tahoma"/>
                <a:cs typeface="Tahoma"/>
              </a:rPr>
              <a:t>–</a:t>
            </a:r>
            <a:r>
              <a:rPr sz="1600" u="sng" spc="-10" dirty="0" smtClean="0">
                <a:latin typeface="Tahoma"/>
                <a:cs typeface="Tahoma"/>
              </a:rPr>
              <a:t> </a:t>
            </a:r>
            <a:r>
              <a:rPr lang="it-IT" sz="1600" u="sng" spc="-10" dirty="0" smtClean="0">
                <a:latin typeface="Tahoma"/>
                <a:cs typeface="Tahoma"/>
              </a:rPr>
              <a:t>L. </a:t>
            </a:r>
            <a:r>
              <a:rPr sz="1600" u="sng" spc="-10" dirty="0" smtClean="0">
                <a:latin typeface="Tahoma"/>
                <a:cs typeface="Tahoma"/>
              </a:rPr>
              <a:t>A</a:t>
            </a:r>
            <a:r>
              <a:rPr sz="1600" u="sng" dirty="0" smtClean="0">
                <a:latin typeface="Tahoma"/>
                <a:cs typeface="Tahoma"/>
              </a:rPr>
              <a:t>r</a:t>
            </a:r>
            <a:r>
              <a:rPr sz="1600" u="sng" spc="-20" dirty="0" smtClean="0">
                <a:latin typeface="Tahoma"/>
                <a:cs typeface="Tahoma"/>
              </a:rPr>
              <a:t>t</a:t>
            </a:r>
            <a:r>
              <a:rPr sz="1600" u="sng" dirty="0" smtClean="0">
                <a:latin typeface="Tahoma"/>
                <a:cs typeface="Tahoma"/>
              </a:rPr>
              <a:t>i</a:t>
            </a:r>
            <a:r>
              <a:rPr sz="1600" u="sng" spc="-10" dirty="0" smtClean="0">
                <a:latin typeface="Tahoma"/>
                <a:cs typeface="Tahoma"/>
              </a:rPr>
              <a:t>f</a:t>
            </a:r>
            <a:r>
              <a:rPr sz="1600" u="sng" dirty="0" smtClean="0">
                <a:latin typeface="Tahoma"/>
                <a:cs typeface="Tahoma"/>
              </a:rPr>
              <a:t>i</a:t>
            </a:r>
            <a:r>
              <a:rPr sz="1600" u="sng" spc="-20" dirty="0" smtClean="0">
                <a:latin typeface="Tahoma"/>
                <a:cs typeface="Tahoma"/>
              </a:rPr>
              <a:t>c</a:t>
            </a:r>
            <a:r>
              <a:rPr sz="1600" u="sng" spc="-10" dirty="0" smtClean="0">
                <a:latin typeface="Tahoma"/>
                <a:cs typeface="Tahoma"/>
              </a:rPr>
              <a:t>ial</a:t>
            </a:r>
            <a:r>
              <a:rPr lang="it-IT" sz="1600" u="sng" spc="-10" dirty="0" smtClean="0">
                <a:latin typeface="Tahoma"/>
                <a:cs typeface="Tahoma"/>
              </a:rPr>
              <a:t>e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313" name="object 313"/>
          <p:cNvSpPr/>
          <p:nvPr/>
        </p:nvSpPr>
        <p:spPr>
          <a:xfrm>
            <a:off x="6969129" y="6040370"/>
            <a:ext cx="2391410" cy="0"/>
          </a:xfrm>
          <a:custGeom>
            <a:avLst/>
            <a:gdLst/>
            <a:ahLst/>
            <a:cxnLst/>
            <a:rect l="l" t="t" r="r" b="b"/>
            <a:pathLst>
              <a:path w="2391409">
                <a:moveTo>
                  <a:pt x="0" y="0"/>
                </a:moveTo>
                <a:lnTo>
                  <a:pt x="2391155" y="0"/>
                </a:lnTo>
              </a:path>
            </a:pathLst>
          </a:custGeom>
          <a:ln w="11937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6870069" y="5562596"/>
            <a:ext cx="2727960" cy="545591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6793869" y="5486396"/>
            <a:ext cx="2729865" cy="546100"/>
          </a:xfrm>
          <a:custGeom>
            <a:avLst/>
            <a:gdLst/>
            <a:ahLst/>
            <a:cxnLst/>
            <a:rect l="l" t="t" r="r" b="b"/>
            <a:pathLst>
              <a:path w="2729865" h="546100">
                <a:moveTo>
                  <a:pt x="0" y="545591"/>
                </a:moveTo>
                <a:lnTo>
                  <a:pt x="2729483" y="545591"/>
                </a:lnTo>
                <a:lnTo>
                  <a:pt x="2729483" y="0"/>
                </a:lnTo>
                <a:lnTo>
                  <a:pt x="0" y="0"/>
                </a:lnTo>
                <a:lnTo>
                  <a:pt x="0" y="545591"/>
                </a:lnTo>
                <a:close/>
              </a:path>
            </a:pathLst>
          </a:custGeom>
          <a:solidFill>
            <a:srgbClr val="CCFF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6793869" y="5486396"/>
            <a:ext cx="2729865" cy="546100"/>
          </a:xfrm>
          <a:custGeom>
            <a:avLst/>
            <a:gdLst/>
            <a:ahLst/>
            <a:cxnLst/>
            <a:rect l="l" t="t" r="r" b="b"/>
            <a:pathLst>
              <a:path w="2729865" h="546100">
                <a:moveTo>
                  <a:pt x="0" y="545591"/>
                </a:moveTo>
                <a:lnTo>
                  <a:pt x="2729483" y="545591"/>
                </a:lnTo>
                <a:lnTo>
                  <a:pt x="2729483" y="0"/>
                </a:lnTo>
                <a:lnTo>
                  <a:pt x="0" y="0"/>
                </a:lnTo>
                <a:lnTo>
                  <a:pt x="0" y="545591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object 317"/>
          <p:cNvSpPr txBox="1"/>
          <p:nvPr/>
        </p:nvSpPr>
        <p:spPr>
          <a:xfrm>
            <a:off x="6880141" y="5540386"/>
            <a:ext cx="2574760" cy="4360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ts val="1739"/>
              </a:lnSpc>
            </a:pPr>
            <a:r>
              <a:rPr lang="it-IT" sz="1600" u="sng" spc="-15" dirty="0" smtClean="0">
                <a:latin typeface="Tahoma"/>
                <a:cs typeface="Tahoma"/>
              </a:rPr>
              <a:t>Bojatisja me sprucim </a:t>
            </a:r>
          </a:p>
          <a:p>
            <a:pPr marL="12700" marR="5080" indent="-635">
              <a:lnSpc>
                <a:spcPts val="1739"/>
              </a:lnSpc>
            </a:pPr>
            <a:r>
              <a:rPr lang="it-IT" sz="1600" u="sng" spc="-15" dirty="0" smtClean="0">
                <a:latin typeface="Tahoma"/>
                <a:cs typeface="Tahoma"/>
              </a:rPr>
              <a:t>Punime me perdorim vajrash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318" name="object 318"/>
          <p:cNvSpPr/>
          <p:nvPr/>
        </p:nvSpPr>
        <p:spPr>
          <a:xfrm>
            <a:off x="6959986" y="6729217"/>
            <a:ext cx="2494915" cy="0"/>
          </a:xfrm>
          <a:custGeom>
            <a:avLst/>
            <a:gdLst/>
            <a:ahLst/>
            <a:cxnLst/>
            <a:rect l="l" t="t" r="r" b="b"/>
            <a:pathLst>
              <a:path w="2494915">
                <a:moveTo>
                  <a:pt x="0" y="0"/>
                </a:moveTo>
                <a:lnTo>
                  <a:pt x="2494787" y="0"/>
                </a:lnTo>
              </a:path>
            </a:pathLst>
          </a:custGeom>
          <a:ln w="11937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6862450" y="6251444"/>
            <a:ext cx="2737103" cy="545591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6786250" y="6175244"/>
            <a:ext cx="2737485" cy="546100"/>
          </a:xfrm>
          <a:custGeom>
            <a:avLst/>
            <a:gdLst/>
            <a:ahLst/>
            <a:cxnLst/>
            <a:rect l="l" t="t" r="r" b="b"/>
            <a:pathLst>
              <a:path w="2737484" h="546100">
                <a:moveTo>
                  <a:pt x="0" y="545591"/>
                </a:moveTo>
                <a:lnTo>
                  <a:pt x="2737103" y="545591"/>
                </a:lnTo>
                <a:lnTo>
                  <a:pt x="2737103" y="0"/>
                </a:lnTo>
                <a:lnTo>
                  <a:pt x="0" y="0"/>
                </a:lnTo>
                <a:lnTo>
                  <a:pt x="0" y="545591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6786250" y="6175244"/>
            <a:ext cx="2737485" cy="546100"/>
          </a:xfrm>
          <a:custGeom>
            <a:avLst/>
            <a:gdLst/>
            <a:ahLst/>
            <a:cxnLst/>
            <a:rect l="l" t="t" r="r" b="b"/>
            <a:pathLst>
              <a:path w="2737484" h="546100">
                <a:moveTo>
                  <a:pt x="0" y="545591"/>
                </a:moveTo>
                <a:lnTo>
                  <a:pt x="2737103" y="545591"/>
                </a:lnTo>
                <a:lnTo>
                  <a:pt x="2737103" y="0"/>
                </a:lnTo>
                <a:lnTo>
                  <a:pt x="0" y="0"/>
                </a:lnTo>
                <a:lnTo>
                  <a:pt x="0" y="545591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" name="object 322"/>
          <p:cNvSpPr txBox="1"/>
          <p:nvPr/>
        </p:nvSpPr>
        <p:spPr>
          <a:xfrm>
            <a:off x="6842914" y="6229231"/>
            <a:ext cx="2694029" cy="692497"/>
          </a:xfrm>
          <a:prstGeom prst="rect">
            <a:avLst/>
          </a:prstGeom>
          <a:solidFill>
            <a:srgbClr val="DEDCC0"/>
          </a:solidFill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30"/>
              </a:lnSpc>
            </a:pPr>
            <a:r>
              <a:rPr sz="1600" u="sng" spc="-15" dirty="0">
                <a:latin typeface="Tahoma"/>
                <a:cs typeface="Tahoma"/>
              </a:rPr>
              <a:t>S</a:t>
            </a:r>
            <a:r>
              <a:rPr sz="1600" u="sng" spc="-10" dirty="0">
                <a:latin typeface="Tahoma"/>
                <a:cs typeface="Tahoma"/>
              </a:rPr>
              <a:t>al</a:t>
            </a:r>
            <a:r>
              <a:rPr sz="1600" u="sng" spc="-5" dirty="0">
                <a:latin typeface="Tahoma"/>
                <a:cs typeface="Tahoma"/>
              </a:rPr>
              <a:t>d</a:t>
            </a:r>
            <a:r>
              <a:rPr sz="1600" u="sng" spc="-10" dirty="0">
                <a:latin typeface="Tahoma"/>
                <a:cs typeface="Tahoma"/>
              </a:rPr>
              <a:t>a</a:t>
            </a:r>
            <a:r>
              <a:rPr sz="1600" u="sng" spc="-20" dirty="0">
                <a:latin typeface="Tahoma"/>
                <a:cs typeface="Tahoma"/>
              </a:rPr>
              <a:t>t</a:t>
            </a:r>
            <a:r>
              <a:rPr sz="1600" u="sng" spc="-15" dirty="0">
                <a:latin typeface="Tahoma"/>
                <a:cs typeface="Tahoma"/>
              </a:rPr>
              <a:t>u</a:t>
            </a:r>
            <a:r>
              <a:rPr sz="1600" u="sng" spc="-10" dirty="0">
                <a:latin typeface="Tahoma"/>
                <a:cs typeface="Tahoma"/>
              </a:rPr>
              <a:t>ra</a:t>
            </a:r>
            <a:endParaRPr sz="1600" dirty="0">
              <a:latin typeface="Tahoma"/>
              <a:cs typeface="Tahoma"/>
            </a:endParaRPr>
          </a:p>
          <a:p>
            <a:pPr marL="12700">
              <a:lnSpc>
                <a:spcPts val="1830"/>
              </a:lnSpc>
            </a:pPr>
            <a:r>
              <a:rPr sz="1600" spc="-15" dirty="0" smtClean="0">
                <a:latin typeface="Tahoma"/>
                <a:cs typeface="Tahoma"/>
              </a:rPr>
              <a:t>S</a:t>
            </a:r>
            <a:r>
              <a:rPr sz="1600" spc="-20" dirty="0" smtClean="0">
                <a:latin typeface="Tahoma"/>
                <a:cs typeface="Tahoma"/>
              </a:rPr>
              <a:t>t</a:t>
            </a:r>
            <a:r>
              <a:rPr sz="1600" spc="-15" dirty="0" smtClean="0">
                <a:latin typeface="Tahoma"/>
                <a:cs typeface="Tahoma"/>
              </a:rPr>
              <a:t>am</a:t>
            </a:r>
            <a:r>
              <a:rPr sz="1600" spc="-5" dirty="0" smtClean="0">
                <a:latin typeface="Tahoma"/>
                <a:cs typeface="Tahoma"/>
              </a:rPr>
              <a:t>p</a:t>
            </a:r>
            <a:r>
              <a:rPr lang="it-IT" sz="1600" spc="-5" dirty="0" smtClean="0">
                <a:latin typeface="Tahoma"/>
                <a:cs typeface="Tahoma"/>
              </a:rPr>
              <a:t>imi ne te nxehte i materialeve plastike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323" name="object 323"/>
          <p:cNvSpPr/>
          <p:nvPr/>
        </p:nvSpPr>
        <p:spPr>
          <a:xfrm>
            <a:off x="6883786" y="6653017"/>
            <a:ext cx="2494915" cy="0"/>
          </a:xfrm>
          <a:custGeom>
            <a:avLst/>
            <a:gdLst/>
            <a:ahLst/>
            <a:cxnLst/>
            <a:rect l="l" t="t" r="r" b="b"/>
            <a:pathLst>
              <a:path w="2494915">
                <a:moveTo>
                  <a:pt x="0" y="0"/>
                </a:moveTo>
                <a:lnTo>
                  <a:pt x="2494787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3258189" y="2351521"/>
            <a:ext cx="868680" cy="576580"/>
          </a:xfrm>
          <a:custGeom>
            <a:avLst/>
            <a:gdLst/>
            <a:ahLst/>
            <a:cxnLst/>
            <a:rect l="l" t="t" r="r" b="b"/>
            <a:pathLst>
              <a:path w="868679" h="576580">
                <a:moveTo>
                  <a:pt x="598931" y="0"/>
                </a:moveTo>
                <a:lnTo>
                  <a:pt x="598931" y="143255"/>
                </a:lnTo>
                <a:lnTo>
                  <a:pt x="0" y="143255"/>
                </a:lnTo>
                <a:lnTo>
                  <a:pt x="0" y="431291"/>
                </a:lnTo>
                <a:lnTo>
                  <a:pt x="598931" y="431291"/>
                </a:lnTo>
                <a:lnTo>
                  <a:pt x="598931" y="576071"/>
                </a:lnTo>
                <a:lnTo>
                  <a:pt x="868679" y="288035"/>
                </a:lnTo>
                <a:lnTo>
                  <a:pt x="598931" y="0"/>
                </a:lnTo>
                <a:close/>
              </a:path>
            </a:pathLst>
          </a:custGeom>
          <a:solidFill>
            <a:srgbClr val="F04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3258189" y="2351521"/>
            <a:ext cx="868680" cy="576580"/>
          </a:xfrm>
          <a:custGeom>
            <a:avLst/>
            <a:gdLst/>
            <a:ahLst/>
            <a:cxnLst/>
            <a:rect l="l" t="t" r="r" b="b"/>
            <a:pathLst>
              <a:path w="868679" h="576580">
                <a:moveTo>
                  <a:pt x="598931" y="0"/>
                </a:moveTo>
                <a:lnTo>
                  <a:pt x="598931" y="143255"/>
                </a:lnTo>
                <a:lnTo>
                  <a:pt x="0" y="143255"/>
                </a:lnTo>
                <a:lnTo>
                  <a:pt x="0" y="431291"/>
                </a:lnTo>
                <a:lnTo>
                  <a:pt x="598931" y="431291"/>
                </a:lnTo>
                <a:lnTo>
                  <a:pt x="598931" y="576071"/>
                </a:lnTo>
                <a:lnTo>
                  <a:pt x="868679" y="288035"/>
                </a:lnTo>
                <a:lnTo>
                  <a:pt x="598931" y="0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3258189" y="3275065"/>
            <a:ext cx="868680" cy="576580"/>
          </a:xfrm>
          <a:custGeom>
            <a:avLst/>
            <a:gdLst/>
            <a:ahLst/>
            <a:cxnLst/>
            <a:rect l="l" t="t" r="r" b="b"/>
            <a:pathLst>
              <a:path w="868679" h="576579">
                <a:moveTo>
                  <a:pt x="598931" y="0"/>
                </a:moveTo>
                <a:lnTo>
                  <a:pt x="598931" y="143255"/>
                </a:lnTo>
                <a:lnTo>
                  <a:pt x="0" y="143255"/>
                </a:lnTo>
                <a:lnTo>
                  <a:pt x="0" y="431291"/>
                </a:lnTo>
                <a:lnTo>
                  <a:pt x="598931" y="431291"/>
                </a:lnTo>
                <a:lnTo>
                  <a:pt x="598931" y="576071"/>
                </a:lnTo>
                <a:lnTo>
                  <a:pt x="868679" y="288035"/>
                </a:lnTo>
                <a:lnTo>
                  <a:pt x="598931" y="0"/>
                </a:lnTo>
                <a:close/>
              </a:path>
            </a:pathLst>
          </a:custGeom>
          <a:solidFill>
            <a:srgbClr val="F04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3258189" y="3275065"/>
            <a:ext cx="868680" cy="576580"/>
          </a:xfrm>
          <a:custGeom>
            <a:avLst/>
            <a:gdLst/>
            <a:ahLst/>
            <a:cxnLst/>
            <a:rect l="l" t="t" r="r" b="b"/>
            <a:pathLst>
              <a:path w="868679" h="576579">
                <a:moveTo>
                  <a:pt x="598931" y="0"/>
                </a:moveTo>
                <a:lnTo>
                  <a:pt x="598931" y="143255"/>
                </a:lnTo>
                <a:lnTo>
                  <a:pt x="0" y="143255"/>
                </a:lnTo>
                <a:lnTo>
                  <a:pt x="0" y="431291"/>
                </a:lnTo>
                <a:lnTo>
                  <a:pt x="598931" y="431291"/>
                </a:lnTo>
                <a:lnTo>
                  <a:pt x="598931" y="576071"/>
                </a:lnTo>
                <a:lnTo>
                  <a:pt x="868679" y="288035"/>
                </a:lnTo>
                <a:lnTo>
                  <a:pt x="598931" y="0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3258189" y="5433055"/>
            <a:ext cx="868680" cy="577850"/>
          </a:xfrm>
          <a:custGeom>
            <a:avLst/>
            <a:gdLst/>
            <a:ahLst/>
            <a:cxnLst/>
            <a:rect l="l" t="t" r="r" b="b"/>
            <a:pathLst>
              <a:path w="868679" h="577850">
                <a:moveTo>
                  <a:pt x="598931" y="0"/>
                </a:moveTo>
                <a:lnTo>
                  <a:pt x="598931" y="144779"/>
                </a:lnTo>
                <a:lnTo>
                  <a:pt x="0" y="144779"/>
                </a:lnTo>
                <a:lnTo>
                  <a:pt x="0" y="432815"/>
                </a:lnTo>
                <a:lnTo>
                  <a:pt x="598931" y="432815"/>
                </a:lnTo>
                <a:lnTo>
                  <a:pt x="598931" y="577595"/>
                </a:lnTo>
                <a:lnTo>
                  <a:pt x="868679" y="288035"/>
                </a:lnTo>
                <a:lnTo>
                  <a:pt x="598931" y="0"/>
                </a:lnTo>
                <a:close/>
              </a:path>
            </a:pathLst>
          </a:custGeom>
          <a:solidFill>
            <a:srgbClr val="F04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3258189" y="5433055"/>
            <a:ext cx="868680" cy="577850"/>
          </a:xfrm>
          <a:custGeom>
            <a:avLst/>
            <a:gdLst/>
            <a:ahLst/>
            <a:cxnLst/>
            <a:rect l="l" t="t" r="r" b="b"/>
            <a:pathLst>
              <a:path w="868679" h="577850">
                <a:moveTo>
                  <a:pt x="598931" y="0"/>
                </a:moveTo>
                <a:lnTo>
                  <a:pt x="598931" y="144779"/>
                </a:lnTo>
                <a:lnTo>
                  <a:pt x="0" y="144779"/>
                </a:lnTo>
                <a:lnTo>
                  <a:pt x="0" y="432815"/>
                </a:lnTo>
                <a:lnTo>
                  <a:pt x="598931" y="432815"/>
                </a:lnTo>
                <a:lnTo>
                  <a:pt x="598931" y="577595"/>
                </a:lnTo>
                <a:lnTo>
                  <a:pt x="868679" y="288035"/>
                </a:lnTo>
                <a:lnTo>
                  <a:pt x="598931" y="0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6210177" y="4209277"/>
            <a:ext cx="576580" cy="289560"/>
          </a:xfrm>
          <a:custGeom>
            <a:avLst/>
            <a:gdLst/>
            <a:ahLst/>
            <a:cxnLst/>
            <a:rect l="l" t="t" r="r" b="b"/>
            <a:pathLst>
              <a:path w="576579" h="289560">
                <a:moveTo>
                  <a:pt x="431291" y="0"/>
                </a:moveTo>
                <a:lnTo>
                  <a:pt x="431291" y="73151"/>
                </a:lnTo>
                <a:lnTo>
                  <a:pt x="0" y="73151"/>
                </a:lnTo>
                <a:lnTo>
                  <a:pt x="0" y="216407"/>
                </a:lnTo>
                <a:lnTo>
                  <a:pt x="431291" y="216407"/>
                </a:lnTo>
                <a:lnTo>
                  <a:pt x="431291" y="289559"/>
                </a:lnTo>
                <a:lnTo>
                  <a:pt x="576071" y="144779"/>
                </a:lnTo>
                <a:lnTo>
                  <a:pt x="431291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6210177" y="4209277"/>
            <a:ext cx="576580" cy="289560"/>
          </a:xfrm>
          <a:custGeom>
            <a:avLst/>
            <a:gdLst/>
            <a:ahLst/>
            <a:cxnLst/>
            <a:rect l="l" t="t" r="r" b="b"/>
            <a:pathLst>
              <a:path w="576579" h="289560">
                <a:moveTo>
                  <a:pt x="431291" y="0"/>
                </a:moveTo>
                <a:lnTo>
                  <a:pt x="431291" y="73151"/>
                </a:lnTo>
                <a:lnTo>
                  <a:pt x="0" y="73151"/>
                </a:lnTo>
                <a:lnTo>
                  <a:pt x="0" y="216407"/>
                </a:lnTo>
                <a:lnTo>
                  <a:pt x="431291" y="216407"/>
                </a:lnTo>
                <a:lnTo>
                  <a:pt x="431291" y="289559"/>
                </a:lnTo>
                <a:lnTo>
                  <a:pt x="576071" y="144779"/>
                </a:lnTo>
                <a:lnTo>
                  <a:pt x="431291" y="0"/>
                </a:lnTo>
                <a:close/>
              </a:path>
            </a:pathLst>
          </a:custGeom>
          <a:ln w="12699">
            <a:solidFill>
              <a:srgbClr val="00656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6196462" y="4966711"/>
            <a:ext cx="576580" cy="289560"/>
          </a:xfrm>
          <a:custGeom>
            <a:avLst/>
            <a:gdLst/>
            <a:ahLst/>
            <a:cxnLst/>
            <a:rect l="l" t="t" r="r" b="b"/>
            <a:pathLst>
              <a:path w="576579" h="289560">
                <a:moveTo>
                  <a:pt x="432815" y="0"/>
                </a:moveTo>
                <a:lnTo>
                  <a:pt x="432815" y="73151"/>
                </a:lnTo>
                <a:lnTo>
                  <a:pt x="0" y="73151"/>
                </a:lnTo>
                <a:lnTo>
                  <a:pt x="0" y="216407"/>
                </a:lnTo>
                <a:lnTo>
                  <a:pt x="432815" y="216407"/>
                </a:lnTo>
                <a:lnTo>
                  <a:pt x="432815" y="289559"/>
                </a:lnTo>
                <a:lnTo>
                  <a:pt x="576071" y="144779"/>
                </a:lnTo>
                <a:lnTo>
                  <a:pt x="432815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6196462" y="4966711"/>
            <a:ext cx="576580" cy="289560"/>
          </a:xfrm>
          <a:custGeom>
            <a:avLst/>
            <a:gdLst/>
            <a:ahLst/>
            <a:cxnLst/>
            <a:rect l="l" t="t" r="r" b="b"/>
            <a:pathLst>
              <a:path w="576579" h="289560">
                <a:moveTo>
                  <a:pt x="432815" y="0"/>
                </a:moveTo>
                <a:lnTo>
                  <a:pt x="432815" y="73151"/>
                </a:lnTo>
                <a:lnTo>
                  <a:pt x="0" y="73151"/>
                </a:lnTo>
                <a:lnTo>
                  <a:pt x="0" y="216407"/>
                </a:lnTo>
                <a:lnTo>
                  <a:pt x="432815" y="216407"/>
                </a:lnTo>
                <a:lnTo>
                  <a:pt x="432815" y="289559"/>
                </a:lnTo>
                <a:lnTo>
                  <a:pt x="576071" y="144779"/>
                </a:lnTo>
                <a:lnTo>
                  <a:pt x="432815" y="0"/>
                </a:lnTo>
                <a:close/>
              </a:path>
            </a:pathLst>
          </a:custGeom>
          <a:ln w="12699">
            <a:solidFill>
              <a:srgbClr val="00656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6184269" y="5576311"/>
            <a:ext cx="576580" cy="289560"/>
          </a:xfrm>
          <a:custGeom>
            <a:avLst/>
            <a:gdLst/>
            <a:ahLst/>
            <a:cxnLst/>
            <a:rect l="l" t="t" r="r" b="b"/>
            <a:pathLst>
              <a:path w="576579" h="289560">
                <a:moveTo>
                  <a:pt x="432815" y="0"/>
                </a:moveTo>
                <a:lnTo>
                  <a:pt x="432815" y="73151"/>
                </a:lnTo>
                <a:lnTo>
                  <a:pt x="0" y="73151"/>
                </a:lnTo>
                <a:lnTo>
                  <a:pt x="0" y="216407"/>
                </a:lnTo>
                <a:lnTo>
                  <a:pt x="432815" y="216407"/>
                </a:lnTo>
                <a:lnTo>
                  <a:pt x="432815" y="289559"/>
                </a:lnTo>
                <a:lnTo>
                  <a:pt x="576071" y="144779"/>
                </a:lnTo>
                <a:lnTo>
                  <a:pt x="432815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6184269" y="5576311"/>
            <a:ext cx="576580" cy="289560"/>
          </a:xfrm>
          <a:custGeom>
            <a:avLst/>
            <a:gdLst/>
            <a:ahLst/>
            <a:cxnLst/>
            <a:rect l="l" t="t" r="r" b="b"/>
            <a:pathLst>
              <a:path w="576579" h="289560">
                <a:moveTo>
                  <a:pt x="432815" y="0"/>
                </a:moveTo>
                <a:lnTo>
                  <a:pt x="432815" y="73151"/>
                </a:lnTo>
                <a:lnTo>
                  <a:pt x="0" y="73151"/>
                </a:lnTo>
                <a:lnTo>
                  <a:pt x="0" y="216407"/>
                </a:lnTo>
                <a:lnTo>
                  <a:pt x="432815" y="216407"/>
                </a:lnTo>
                <a:lnTo>
                  <a:pt x="432815" y="289559"/>
                </a:lnTo>
                <a:lnTo>
                  <a:pt x="576071" y="144779"/>
                </a:lnTo>
                <a:lnTo>
                  <a:pt x="432815" y="0"/>
                </a:lnTo>
                <a:close/>
              </a:path>
            </a:pathLst>
          </a:custGeom>
          <a:ln w="12699">
            <a:solidFill>
              <a:srgbClr val="00656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6196462" y="6225535"/>
            <a:ext cx="576580" cy="289560"/>
          </a:xfrm>
          <a:custGeom>
            <a:avLst/>
            <a:gdLst/>
            <a:ahLst/>
            <a:cxnLst/>
            <a:rect l="l" t="t" r="r" b="b"/>
            <a:pathLst>
              <a:path w="576579" h="289559">
                <a:moveTo>
                  <a:pt x="432815" y="0"/>
                </a:moveTo>
                <a:lnTo>
                  <a:pt x="432815" y="73151"/>
                </a:lnTo>
                <a:lnTo>
                  <a:pt x="0" y="73151"/>
                </a:lnTo>
                <a:lnTo>
                  <a:pt x="0" y="216407"/>
                </a:lnTo>
                <a:lnTo>
                  <a:pt x="432815" y="216407"/>
                </a:lnTo>
                <a:lnTo>
                  <a:pt x="432815" y="289559"/>
                </a:lnTo>
                <a:lnTo>
                  <a:pt x="576071" y="144779"/>
                </a:lnTo>
                <a:lnTo>
                  <a:pt x="432815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6196462" y="6225535"/>
            <a:ext cx="576580" cy="289560"/>
          </a:xfrm>
          <a:custGeom>
            <a:avLst/>
            <a:gdLst/>
            <a:ahLst/>
            <a:cxnLst/>
            <a:rect l="l" t="t" r="r" b="b"/>
            <a:pathLst>
              <a:path w="576579" h="289559">
                <a:moveTo>
                  <a:pt x="432815" y="0"/>
                </a:moveTo>
                <a:lnTo>
                  <a:pt x="432815" y="73151"/>
                </a:lnTo>
                <a:lnTo>
                  <a:pt x="0" y="73151"/>
                </a:lnTo>
                <a:lnTo>
                  <a:pt x="0" y="216407"/>
                </a:lnTo>
                <a:lnTo>
                  <a:pt x="432815" y="216407"/>
                </a:lnTo>
                <a:lnTo>
                  <a:pt x="432815" y="289559"/>
                </a:lnTo>
                <a:lnTo>
                  <a:pt x="576071" y="144779"/>
                </a:lnTo>
                <a:lnTo>
                  <a:pt x="432815" y="0"/>
                </a:lnTo>
                <a:close/>
              </a:path>
            </a:pathLst>
          </a:custGeom>
          <a:ln w="12699">
            <a:solidFill>
              <a:srgbClr val="00656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8" name="object 338"/>
          <p:cNvSpPr txBox="1">
            <a:spLocks noGrp="1"/>
          </p:cNvSpPr>
          <p:nvPr>
            <p:ph type="title"/>
          </p:nvPr>
        </p:nvSpPr>
        <p:spPr>
          <a:xfrm>
            <a:off x="1955150" y="650036"/>
            <a:ext cx="678309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2900">
              <a:lnSpc>
                <a:spcPct val="100000"/>
              </a:lnSpc>
            </a:pPr>
            <a:r>
              <a:rPr lang="it-IT" b="0" spc="-15" dirty="0" smtClean="0"/>
              <a:t>FAKTORET KRYESORE TE RISKUT</a:t>
            </a:r>
            <a:endParaRPr b="0" spc="-20" dirty="0"/>
          </a:p>
        </p:txBody>
      </p:sp>
      <p:sp>
        <p:nvSpPr>
          <p:cNvPr id="339" name="Slide Number Placeholder 338"/>
          <p:cNvSpPr>
            <a:spLocks noGrp="1"/>
          </p:cNvSpPr>
          <p:nvPr>
            <p:ph type="sldNum" sz="quarter" idx="7"/>
          </p:nvPr>
        </p:nvSpPr>
        <p:spPr>
          <a:xfrm>
            <a:off x="7382896" y="6894618"/>
            <a:ext cx="2459482" cy="276999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20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96006" y="5877421"/>
            <a:ext cx="12700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L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2605" y="5877421"/>
            <a:ext cx="9525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35689" y="1374637"/>
            <a:ext cx="5334000" cy="556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73100">
              <a:lnSpc>
                <a:spcPct val="100000"/>
              </a:lnSpc>
            </a:pPr>
            <a:r>
              <a:rPr sz="2800" spc="-30" dirty="0">
                <a:solidFill>
                  <a:srgbClr val="FF9900"/>
                </a:solidFill>
                <a:latin typeface="Arial"/>
                <a:cs typeface="Arial"/>
              </a:rPr>
              <a:t>R</a:t>
            </a:r>
            <a:r>
              <a:rPr sz="2800" spc="-10" dirty="0">
                <a:solidFill>
                  <a:srgbClr val="FF9900"/>
                </a:solidFill>
                <a:latin typeface="Arial"/>
                <a:cs typeface="Arial"/>
              </a:rPr>
              <a:t>isc</a:t>
            </a:r>
            <a:r>
              <a:rPr sz="2800" spc="-15" dirty="0">
                <a:solidFill>
                  <a:srgbClr val="FF9900"/>
                </a:solidFill>
                <a:latin typeface="Arial"/>
                <a:cs typeface="Arial"/>
              </a:rPr>
              <a:t>hio</a:t>
            </a:r>
            <a:r>
              <a:rPr sz="2800" spc="5" dirty="0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9900"/>
                </a:solidFill>
                <a:latin typeface="Arial"/>
                <a:cs typeface="Arial"/>
              </a:rPr>
              <a:t>b</a:t>
            </a:r>
            <a:r>
              <a:rPr sz="2800" spc="0" dirty="0">
                <a:solidFill>
                  <a:srgbClr val="FF9900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FF9900"/>
                </a:solidFill>
                <a:latin typeface="Arial"/>
                <a:cs typeface="Arial"/>
              </a:rPr>
              <a:t>ologi</a:t>
            </a:r>
            <a:r>
              <a:rPr sz="2800" spc="-10" dirty="0">
                <a:solidFill>
                  <a:srgbClr val="FF9900"/>
                </a:solidFill>
                <a:latin typeface="Arial"/>
                <a:cs typeface="Arial"/>
              </a:rPr>
              <a:t>c</a:t>
            </a:r>
            <a:r>
              <a:rPr sz="2800" spc="-20" dirty="0">
                <a:solidFill>
                  <a:srgbClr val="FF9900"/>
                </a:solidFill>
                <a:latin typeface="Arial"/>
                <a:cs typeface="Arial"/>
              </a:rPr>
              <a:t>o</a:t>
            </a:r>
            <a:r>
              <a:rPr sz="2800" spc="5" dirty="0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9900"/>
                </a:solidFill>
                <a:latin typeface="Arial"/>
                <a:cs typeface="Arial"/>
              </a:rPr>
              <a:t>-</a:t>
            </a:r>
            <a:r>
              <a:rPr sz="2800" spc="5" dirty="0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9900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FF9900"/>
                </a:solidFill>
                <a:latin typeface="Arial"/>
                <a:cs typeface="Arial"/>
              </a:rPr>
              <a:t>s</a:t>
            </a:r>
            <a:r>
              <a:rPr sz="2800" spc="-20" dirty="0">
                <a:solidFill>
                  <a:srgbClr val="FF9900"/>
                </a:solidFill>
                <a:latin typeface="Arial"/>
                <a:cs typeface="Arial"/>
              </a:rPr>
              <a:t>e</a:t>
            </a:r>
            <a:r>
              <a:rPr sz="2800" spc="-30" dirty="0">
                <a:solidFill>
                  <a:srgbClr val="FF9900"/>
                </a:solidFill>
                <a:latin typeface="Arial"/>
                <a:cs typeface="Arial"/>
              </a:rPr>
              <a:t>m</a:t>
            </a:r>
            <a:r>
              <a:rPr sz="2800" spc="-15" dirty="0">
                <a:solidFill>
                  <a:srgbClr val="FF9900"/>
                </a:solidFill>
                <a:latin typeface="Arial"/>
                <a:cs typeface="Arial"/>
              </a:rPr>
              <a:t>pi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43379" y="5877421"/>
            <a:ext cx="15303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546783" y="5877421"/>
            <a:ext cx="19621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M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452307" y="5877421"/>
            <a:ext cx="9525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283261" y="5877421"/>
            <a:ext cx="17018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N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132159" y="5877421"/>
            <a:ext cx="15303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958434" y="5877421"/>
            <a:ext cx="9906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808951" y="5877421"/>
            <a:ext cx="14922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661123" y="5877421"/>
            <a:ext cx="14922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481290" y="5877421"/>
            <a:ext cx="18034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309138" y="5877421"/>
            <a:ext cx="17272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D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129187" y="5877421"/>
            <a:ext cx="18034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972120" y="5877421"/>
            <a:ext cx="15811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R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831982" y="5877421"/>
            <a:ext cx="14097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P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547153" y="4784712"/>
            <a:ext cx="15811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R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691250" y="4784712"/>
            <a:ext cx="10985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970"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9259279" y="4784712"/>
            <a:ext cx="14287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E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132679" y="4784712"/>
            <a:ext cx="12700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L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952728" y="4784712"/>
            <a:ext cx="18034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788786" y="4784712"/>
            <a:ext cx="16446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430"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C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378107" y="4784712"/>
            <a:ext cx="17018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G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225481" y="4784712"/>
            <a:ext cx="15303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051757" y="4784712"/>
            <a:ext cx="10350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271503" y="6491589"/>
            <a:ext cx="14287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Z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413211" y="6491589"/>
            <a:ext cx="9525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507688" y="6491589"/>
            <a:ext cx="18034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9376663" y="6491589"/>
            <a:ext cx="12700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L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9503263" y="6491589"/>
            <a:ext cx="9525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748023" y="3272902"/>
            <a:ext cx="15303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886833" y="3272902"/>
            <a:ext cx="16256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335"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033138" y="3272902"/>
            <a:ext cx="16446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604"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686976" y="3272902"/>
            <a:ext cx="15303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959730" y="3272902"/>
            <a:ext cx="15494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S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8896006" y="4280267"/>
            <a:ext cx="12700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L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9022605" y="4280267"/>
            <a:ext cx="9525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546994" y="4784712"/>
            <a:ext cx="12700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L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673475" y="4784712"/>
            <a:ext cx="15303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825970" y="4784712"/>
            <a:ext cx="15240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V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978573" y="4784712"/>
            <a:ext cx="18034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7157001" y="4784712"/>
            <a:ext cx="15811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R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7315472" y="4784712"/>
            <a:ext cx="15303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7884235" y="4784712"/>
            <a:ext cx="17018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N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7704284" y="4784712"/>
            <a:ext cx="18034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7468099" y="4784712"/>
            <a:ext cx="14287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Z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7609808" y="4784712"/>
            <a:ext cx="9525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8743379" y="4280267"/>
            <a:ext cx="15303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8546783" y="4280267"/>
            <a:ext cx="19621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M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8452307" y="4280267"/>
            <a:ext cx="9525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8283261" y="4280267"/>
            <a:ext cx="17018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N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8132159" y="4280267"/>
            <a:ext cx="15303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7958434" y="4280267"/>
            <a:ext cx="9906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7808951" y="4280267"/>
            <a:ext cx="14922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7661123" y="4280267"/>
            <a:ext cx="14922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7481290" y="4280267"/>
            <a:ext cx="18034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7309138" y="4280267"/>
            <a:ext cx="17272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D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7129187" y="4280267"/>
            <a:ext cx="18034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6972120" y="4280267"/>
            <a:ext cx="15811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R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6831982" y="4280267"/>
            <a:ext cx="14097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P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6082162" y="3101329"/>
            <a:ext cx="3656329" cy="4260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79375" algn="ctr"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’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8113779" y="3272902"/>
            <a:ext cx="15303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8252338" y="3272902"/>
            <a:ext cx="18288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N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8433927" y="3272902"/>
            <a:ext cx="9525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8528285" y="3272902"/>
            <a:ext cx="14922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8677637" y="3272902"/>
            <a:ext cx="15303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8830264" y="3272902"/>
            <a:ext cx="15811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R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8988855" y="3272902"/>
            <a:ext cx="9525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9083332" y="3272902"/>
            <a:ext cx="14287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E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7537623" y="3272902"/>
            <a:ext cx="14922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7197830" y="3272902"/>
            <a:ext cx="9525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7276978" y="3272902"/>
            <a:ext cx="16573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335"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V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7443266" y="3272902"/>
            <a:ext cx="9525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9224036" y="6491589"/>
            <a:ext cx="15303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8181523" y="6491589"/>
            <a:ext cx="18034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8349874" y="6491589"/>
            <a:ext cx="18161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430"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N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9027440" y="6491589"/>
            <a:ext cx="19621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M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8932964" y="6491589"/>
            <a:ext cx="9969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8762394" y="6491589"/>
            <a:ext cx="17018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N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8593714" y="6491589"/>
            <a:ext cx="16891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875"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8029016" y="6491589"/>
            <a:ext cx="15303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C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7687639" y="6491589"/>
            <a:ext cx="17018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N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7855160" y="6491589"/>
            <a:ext cx="9525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7118877" y="6491589"/>
            <a:ext cx="15303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6960404" y="6491589"/>
            <a:ext cx="15811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R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6781977" y="6491589"/>
            <a:ext cx="18034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6629375" y="6491589"/>
            <a:ext cx="15240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V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6476879" y="6491589"/>
            <a:ext cx="15303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6350398" y="6491589"/>
            <a:ext cx="12700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L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8251166" y="5301348"/>
            <a:ext cx="17018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N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8420212" y="5301348"/>
            <a:ext cx="9525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8514569" y="5301348"/>
            <a:ext cx="14922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8663921" y="5301348"/>
            <a:ext cx="15303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8816548" y="5301348"/>
            <a:ext cx="15811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R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9069616" y="5301348"/>
            <a:ext cx="14287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E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8975139" y="5301348"/>
            <a:ext cx="9525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8100063" y="5301348"/>
            <a:ext cx="15303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7958487" y="5301348"/>
            <a:ext cx="14224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S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774073" y="348985"/>
            <a:ext cx="9143996" cy="68580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848749" y="434329"/>
            <a:ext cx="8997692" cy="671017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8723253" y="6307832"/>
            <a:ext cx="1123315" cy="836930"/>
          </a:xfrm>
          <a:custGeom>
            <a:avLst/>
            <a:gdLst/>
            <a:ahLst/>
            <a:cxnLst/>
            <a:rect l="l" t="t" r="r" b="b"/>
            <a:pathLst>
              <a:path w="1123315" h="836929">
                <a:moveTo>
                  <a:pt x="291083" y="28955"/>
                </a:moveTo>
                <a:lnTo>
                  <a:pt x="0" y="836675"/>
                </a:lnTo>
                <a:lnTo>
                  <a:pt x="960256" y="121369"/>
                </a:lnTo>
                <a:lnTo>
                  <a:pt x="550450" y="121369"/>
                </a:lnTo>
                <a:lnTo>
                  <a:pt x="511564" y="119274"/>
                </a:lnTo>
                <a:lnTo>
                  <a:pt x="441054" y="108824"/>
                </a:lnTo>
                <a:lnTo>
                  <a:pt x="380548" y="90172"/>
                </a:lnTo>
                <a:lnTo>
                  <a:pt x="330430" y="63491"/>
                </a:lnTo>
                <a:lnTo>
                  <a:pt x="309386" y="47194"/>
                </a:lnTo>
                <a:lnTo>
                  <a:pt x="291083" y="28955"/>
                </a:lnTo>
                <a:close/>
              </a:path>
              <a:path w="1123315" h="836929">
                <a:moveTo>
                  <a:pt x="1123187" y="0"/>
                </a:moveTo>
                <a:lnTo>
                  <a:pt x="1061016" y="22372"/>
                </a:lnTo>
                <a:lnTo>
                  <a:pt x="1000722" y="42411"/>
                </a:lnTo>
                <a:lnTo>
                  <a:pt x="942352" y="60139"/>
                </a:lnTo>
                <a:lnTo>
                  <a:pt x="885956" y="75578"/>
                </a:lnTo>
                <a:lnTo>
                  <a:pt x="831580" y="88749"/>
                </a:lnTo>
                <a:lnTo>
                  <a:pt x="779272" y="99674"/>
                </a:lnTo>
                <a:lnTo>
                  <a:pt x="729082" y="108374"/>
                </a:lnTo>
                <a:lnTo>
                  <a:pt x="681057" y="114873"/>
                </a:lnTo>
                <a:lnTo>
                  <a:pt x="635244" y="119190"/>
                </a:lnTo>
                <a:lnTo>
                  <a:pt x="591692" y="121348"/>
                </a:lnTo>
                <a:lnTo>
                  <a:pt x="550450" y="121369"/>
                </a:lnTo>
                <a:lnTo>
                  <a:pt x="960256" y="121369"/>
                </a:lnTo>
                <a:lnTo>
                  <a:pt x="1123187" y="0"/>
                </a:lnTo>
                <a:close/>
              </a:path>
            </a:pathLst>
          </a:custGeom>
          <a:solidFill>
            <a:srgbClr val="7BA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874657" y="1277101"/>
            <a:ext cx="8928100" cy="0"/>
          </a:xfrm>
          <a:custGeom>
            <a:avLst/>
            <a:gdLst/>
            <a:ahLst/>
            <a:cxnLst/>
            <a:rect l="l" t="t" r="r" b="b"/>
            <a:pathLst>
              <a:path w="8928100">
                <a:moveTo>
                  <a:pt x="0" y="0"/>
                </a:moveTo>
                <a:lnTo>
                  <a:pt x="8927588" y="0"/>
                </a:lnTo>
              </a:path>
            </a:pathLst>
          </a:custGeom>
          <a:ln w="507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2538864" y="3002269"/>
            <a:ext cx="1193800" cy="0"/>
          </a:xfrm>
          <a:custGeom>
            <a:avLst/>
            <a:gdLst/>
            <a:ahLst/>
            <a:cxnLst/>
            <a:rect l="l" t="t" r="r" b="b"/>
            <a:pathLst>
              <a:path w="1193800">
                <a:moveTo>
                  <a:pt x="0" y="0"/>
                </a:moveTo>
                <a:lnTo>
                  <a:pt x="1193291" y="0"/>
                </a:lnTo>
              </a:path>
            </a:pathLst>
          </a:custGeom>
          <a:ln w="19557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1676281" y="2613649"/>
            <a:ext cx="2919983" cy="47091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1600081" y="2537449"/>
            <a:ext cx="2920365" cy="471170"/>
          </a:xfrm>
          <a:custGeom>
            <a:avLst/>
            <a:gdLst/>
            <a:ahLst/>
            <a:cxnLst/>
            <a:rect l="l" t="t" r="r" b="b"/>
            <a:pathLst>
              <a:path w="2920365" h="471169">
                <a:moveTo>
                  <a:pt x="0" y="470915"/>
                </a:moveTo>
                <a:lnTo>
                  <a:pt x="2919983" y="470915"/>
                </a:lnTo>
                <a:lnTo>
                  <a:pt x="2919983" y="0"/>
                </a:lnTo>
                <a:lnTo>
                  <a:pt x="0" y="0"/>
                </a:lnTo>
                <a:lnTo>
                  <a:pt x="0" y="470915"/>
                </a:lnTo>
                <a:close/>
              </a:path>
            </a:pathLst>
          </a:custGeom>
          <a:solidFill>
            <a:srgbClr val="B18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1600081" y="2537449"/>
            <a:ext cx="2920365" cy="471170"/>
          </a:xfrm>
          <a:custGeom>
            <a:avLst/>
            <a:gdLst/>
            <a:ahLst/>
            <a:cxnLst/>
            <a:rect l="l" t="t" r="r" b="b"/>
            <a:pathLst>
              <a:path w="2920365" h="471169">
                <a:moveTo>
                  <a:pt x="0" y="470915"/>
                </a:moveTo>
                <a:lnTo>
                  <a:pt x="2919983" y="470915"/>
                </a:lnTo>
                <a:lnTo>
                  <a:pt x="2919983" y="0"/>
                </a:lnTo>
                <a:lnTo>
                  <a:pt x="0" y="0"/>
                </a:lnTo>
                <a:lnTo>
                  <a:pt x="0" y="470915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2462664" y="2926070"/>
            <a:ext cx="1193800" cy="0"/>
          </a:xfrm>
          <a:custGeom>
            <a:avLst/>
            <a:gdLst/>
            <a:ahLst/>
            <a:cxnLst/>
            <a:rect l="l" t="t" r="r" b="b"/>
            <a:pathLst>
              <a:path w="1193800">
                <a:moveTo>
                  <a:pt x="0" y="0"/>
                </a:moveTo>
                <a:lnTo>
                  <a:pt x="1193291" y="0"/>
                </a:lnTo>
              </a:path>
            </a:pathLst>
          </a:custGeom>
          <a:ln w="19557">
            <a:solidFill>
              <a:srgbClr val="FFCC6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 txBox="1"/>
          <p:nvPr/>
        </p:nvSpPr>
        <p:spPr>
          <a:xfrm>
            <a:off x="2752089" y="4221817"/>
            <a:ext cx="20002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810"/>
              </a:lnSpc>
            </a:pPr>
            <a:r>
              <a:rPr sz="2400" dirty="0">
                <a:solidFill>
                  <a:srgbClr val="DADADA"/>
                </a:solidFill>
                <a:latin typeface="Tahoma"/>
                <a:cs typeface="Tahoma"/>
              </a:rPr>
              <a:t>U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2951804" y="4221817"/>
            <a:ext cx="20383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810"/>
              </a:lnSpc>
            </a:pPr>
            <a:r>
              <a:rPr sz="2400" dirty="0">
                <a:solidFill>
                  <a:srgbClr val="DADADA"/>
                </a:solidFill>
                <a:latin typeface="Tahoma"/>
                <a:cs typeface="Tahoma"/>
              </a:rPr>
              <a:t>N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3154354" y="4221817"/>
            <a:ext cx="20383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810"/>
              </a:lnSpc>
            </a:pPr>
            <a:r>
              <a:rPr sz="2400" dirty="0">
                <a:solidFill>
                  <a:srgbClr val="DADADA"/>
                </a:solidFill>
                <a:latin typeface="Tahoma"/>
                <a:cs typeface="Tahoma"/>
              </a:rPr>
              <a:t>G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3356903" y="4221817"/>
            <a:ext cx="20637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810"/>
              </a:lnSpc>
            </a:pPr>
            <a:r>
              <a:rPr sz="2400" dirty="0">
                <a:solidFill>
                  <a:srgbClr val="DADADA"/>
                </a:solidFill>
                <a:latin typeface="Tahoma"/>
                <a:cs typeface="Tahoma"/>
              </a:rPr>
              <a:t>H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3562548" y="4221817"/>
            <a:ext cx="11430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810"/>
              </a:lnSpc>
            </a:pPr>
            <a:r>
              <a:rPr sz="240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2400" dirty="0">
              <a:latin typeface="Tahoma"/>
              <a:cs typeface="Tahoma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2674507" y="4587578"/>
            <a:ext cx="23558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810"/>
              </a:lnSpc>
            </a:pPr>
            <a:r>
              <a:rPr sz="2400" spc="-20" dirty="0">
                <a:solidFill>
                  <a:srgbClr val="DADADA"/>
                </a:solidFill>
                <a:latin typeface="Tahoma"/>
                <a:cs typeface="Tahoma"/>
              </a:rPr>
              <a:t>M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2909347" y="4587578"/>
            <a:ext cx="20002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810"/>
              </a:lnSpc>
            </a:pPr>
            <a:r>
              <a:rPr sz="2400" dirty="0">
                <a:solidFill>
                  <a:srgbClr val="DADADA"/>
                </a:solidFill>
                <a:latin typeface="Tahoma"/>
                <a:cs typeface="Tahoma"/>
              </a:rPr>
              <a:t>U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3109062" y="4587578"/>
            <a:ext cx="15938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810"/>
              </a:lnSpc>
            </a:pPr>
            <a:r>
              <a:rPr sz="2400" dirty="0">
                <a:solidFill>
                  <a:srgbClr val="DADADA"/>
                </a:solidFill>
                <a:latin typeface="Tahoma"/>
                <a:cs typeface="Tahoma"/>
              </a:rPr>
              <a:t>F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3267416" y="4587578"/>
            <a:ext cx="15938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810"/>
              </a:lnSpc>
            </a:pPr>
            <a:r>
              <a:rPr sz="2400" dirty="0">
                <a:solidFill>
                  <a:srgbClr val="DADADA"/>
                </a:solidFill>
                <a:latin typeface="Tahoma"/>
                <a:cs typeface="Tahoma"/>
              </a:rPr>
              <a:t>F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3425769" y="4587578"/>
            <a:ext cx="17145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810"/>
              </a:lnSpc>
            </a:pPr>
            <a:r>
              <a:rPr sz="2400" dirty="0">
                <a:solidFill>
                  <a:srgbClr val="DADADA"/>
                </a:solidFill>
                <a:latin typeface="Tahoma"/>
                <a:cs typeface="Tahoma"/>
              </a:rPr>
              <a:t>E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2674501" y="4875272"/>
            <a:ext cx="922019" cy="0"/>
          </a:xfrm>
          <a:custGeom>
            <a:avLst/>
            <a:gdLst/>
            <a:ahLst/>
            <a:cxnLst/>
            <a:rect l="l" t="t" r="r" b="b"/>
            <a:pathLst>
              <a:path w="922020">
                <a:moveTo>
                  <a:pt x="0" y="0"/>
                </a:moveTo>
                <a:lnTo>
                  <a:pt x="922019" y="0"/>
                </a:lnTo>
              </a:path>
            </a:pathLst>
          </a:custGeom>
          <a:ln w="19557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1676281" y="4120891"/>
            <a:ext cx="2919983" cy="83515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1600081" y="4044691"/>
            <a:ext cx="2920365" cy="835660"/>
          </a:xfrm>
          <a:custGeom>
            <a:avLst/>
            <a:gdLst/>
            <a:ahLst/>
            <a:cxnLst/>
            <a:rect l="l" t="t" r="r" b="b"/>
            <a:pathLst>
              <a:path w="2920365" h="835660">
                <a:moveTo>
                  <a:pt x="0" y="835151"/>
                </a:moveTo>
                <a:lnTo>
                  <a:pt x="2919983" y="835151"/>
                </a:lnTo>
                <a:lnTo>
                  <a:pt x="2919983" y="0"/>
                </a:lnTo>
                <a:lnTo>
                  <a:pt x="0" y="0"/>
                </a:lnTo>
                <a:lnTo>
                  <a:pt x="0" y="835151"/>
                </a:lnTo>
                <a:close/>
              </a:path>
            </a:pathLst>
          </a:custGeom>
          <a:solidFill>
            <a:srgbClr val="B18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1600081" y="4044691"/>
            <a:ext cx="2920365" cy="835660"/>
          </a:xfrm>
          <a:custGeom>
            <a:avLst/>
            <a:gdLst/>
            <a:ahLst/>
            <a:cxnLst/>
            <a:rect l="l" t="t" r="r" b="b"/>
            <a:pathLst>
              <a:path w="2920365" h="835660">
                <a:moveTo>
                  <a:pt x="0" y="835151"/>
                </a:moveTo>
                <a:lnTo>
                  <a:pt x="2919983" y="835151"/>
                </a:lnTo>
                <a:lnTo>
                  <a:pt x="2919983" y="0"/>
                </a:lnTo>
                <a:lnTo>
                  <a:pt x="0" y="0"/>
                </a:lnTo>
                <a:lnTo>
                  <a:pt x="0" y="835151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2598301" y="4799072"/>
            <a:ext cx="922019" cy="0"/>
          </a:xfrm>
          <a:custGeom>
            <a:avLst/>
            <a:gdLst/>
            <a:ahLst/>
            <a:cxnLst/>
            <a:rect l="l" t="t" r="r" b="b"/>
            <a:pathLst>
              <a:path w="922020">
                <a:moveTo>
                  <a:pt x="0" y="0"/>
                </a:moveTo>
                <a:lnTo>
                  <a:pt x="922019" y="0"/>
                </a:lnTo>
              </a:path>
            </a:pathLst>
          </a:custGeom>
          <a:ln w="19557">
            <a:solidFill>
              <a:srgbClr val="FFCC6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 txBox="1"/>
          <p:nvPr/>
        </p:nvSpPr>
        <p:spPr>
          <a:xfrm>
            <a:off x="2709394" y="5535506"/>
            <a:ext cx="18224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810"/>
              </a:lnSpc>
            </a:pPr>
            <a:r>
              <a:rPr sz="2400" dirty="0">
                <a:solidFill>
                  <a:srgbClr val="DADADA"/>
                </a:solidFill>
                <a:latin typeface="Tahoma"/>
                <a:cs typeface="Tahoma"/>
              </a:rPr>
              <a:t>V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2891000" y="5535506"/>
            <a:ext cx="11430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810"/>
              </a:lnSpc>
            </a:pPr>
            <a:r>
              <a:rPr sz="240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2400" dirty="0">
              <a:latin typeface="Tahoma"/>
              <a:cs typeface="Tahoma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3005289" y="5535506"/>
            <a:ext cx="18986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810"/>
              </a:lnSpc>
            </a:pPr>
            <a:r>
              <a:rPr sz="2400" spc="-15" dirty="0">
                <a:solidFill>
                  <a:srgbClr val="DADADA"/>
                </a:solidFill>
                <a:latin typeface="Tahoma"/>
                <a:cs typeface="Tahoma"/>
              </a:rPr>
              <a:t>R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3194384" y="5535506"/>
            <a:ext cx="20002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810"/>
              </a:lnSpc>
            </a:pPr>
            <a:r>
              <a:rPr sz="2400" dirty="0">
                <a:solidFill>
                  <a:srgbClr val="DADADA"/>
                </a:solidFill>
                <a:latin typeface="Tahoma"/>
                <a:cs typeface="Tahoma"/>
              </a:rPr>
              <a:t>U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3394100" y="5535506"/>
            <a:ext cx="17018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810"/>
              </a:lnSpc>
            </a:pPr>
            <a:r>
              <a:rPr sz="2400" dirty="0">
                <a:solidFill>
                  <a:srgbClr val="DADADA"/>
                </a:solidFill>
                <a:latin typeface="Tahoma"/>
                <a:cs typeface="Tahoma"/>
              </a:rPr>
              <a:t>S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8916223" y="2312782"/>
            <a:ext cx="18034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9081393" y="2312782"/>
            <a:ext cx="14160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604"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L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7821143" y="2797414"/>
            <a:ext cx="14922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7959730" y="2797414"/>
            <a:ext cx="10604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795"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8259236" y="3775823"/>
            <a:ext cx="12700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L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8385835" y="3775823"/>
            <a:ext cx="9525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8480312" y="3775823"/>
            <a:ext cx="19621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M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8677027" y="3775823"/>
            <a:ext cx="14287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E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8820271" y="3775823"/>
            <a:ext cx="17018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N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8989186" y="3775823"/>
            <a:ext cx="14922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9138538" y="3775823"/>
            <a:ext cx="15303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9276466" y="3775823"/>
            <a:ext cx="17335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604"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R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9448232" y="3775823"/>
            <a:ext cx="9525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6734307" y="5301348"/>
            <a:ext cx="15303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6886802" y="5301348"/>
            <a:ext cx="14922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7034631" y="5301348"/>
            <a:ext cx="14922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7184114" y="5301348"/>
            <a:ext cx="9525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7276948" y="5301348"/>
            <a:ext cx="15240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V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7429550" y="5301348"/>
            <a:ext cx="9525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7523908" y="5301348"/>
            <a:ext cx="14922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7673260" y="5301348"/>
            <a:ext cx="15303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7813426" y="5301348"/>
            <a:ext cx="6667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’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51" name="object 151"/>
          <p:cNvSpPr txBox="1"/>
          <p:nvPr/>
        </p:nvSpPr>
        <p:spPr>
          <a:xfrm>
            <a:off x="6554603" y="3775823"/>
            <a:ext cx="15303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52" name="object 152"/>
          <p:cNvSpPr txBox="1"/>
          <p:nvPr/>
        </p:nvSpPr>
        <p:spPr>
          <a:xfrm>
            <a:off x="6691762" y="3775823"/>
            <a:ext cx="16764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40"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V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53" name="object 153"/>
          <p:cNvSpPr txBox="1"/>
          <p:nvPr/>
        </p:nvSpPr>
        <p:spPr>
          <a:xfrm>
            <a:off x="6859701" y="3775823"/>
            <a:ext cx="18034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7038128" y="3775823"/>
            <a:ext cx="15811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R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55" name="object 155"/>
          <p:cNvSpPr txBox="1"/>
          <p:nvPr/>
        </p:nvSpPr>
        <p:spPr>
          <a:xfrm>
            <a:off x="7196601" y="3775823"/>
            <a:ext cx="15303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56" name="object 156"/>
          <p:cNvSpPr txBox="1"/>
          <p:nvPr/>
        </p:nvSpPr>
        <p:spPr>
          <a:xfrm>
            <a:off x="7349227" y="3775823"/>
            <a:ext cx="14287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Z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57" name="object 157"/>
          <p:cNvSpPr txBox="1"/>
          <p:nvPr/>
        </p:nvSpPr>
        <p:spPr>
          <a:xfrm>
            <a:off x="7490935" y="3775823"/>
            <a:ext cx="9525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158" name="object 158"/>
          <p:cNvSpPr txBox="1"/>
          <p:nvPr/>
        </p:nvSpPr>
        <p:spPr>
          <a:xfrm>
            <a:off x="7569586" y="3775823"/>
            <a:ext cx="19621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40"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7765363" y="3775823"/>
            <a:ext cx="17018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N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8106609" y="3775823"/>
            <a:ext cx="15303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7932884" y="3775823"/>
            <a:ext cx="9525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6428122" y="3775823"/>
            <a:ext cx="12700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L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9034798" y="2797414"/>
            <a:ext cx="9588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8908198" y="2797414"/>
            <a:ext cx="12700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L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65" name="object 165"/>
          <p:cNvSpPr txBox="1"/>
          <p:nvPr/>
        </p:nvSpPr>
        <p:spPr>
          <a:xfrm>
            <a:off x="8144350" y="2797414"/>
            <a:ext cx="15303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8295454" y="2797414"/>
            <a:ext cx="17018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N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8464498" y="2797414"/>
            <a:ext cx="9525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168" name="object 168"/>
          <p:cNvSpPr txBox="1"/>
          <p:nvPr/>
        </p:nvSpPr>
        <p:spPr>
          <a:xfrm>
            <a:off x="8544945" y="2797414"/>
            <a:ext cx="21082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970"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M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69" name="object 169"/>
          <p:cNvSpPr txBox="1"/>
          <p:nvPr/>
        </p:nvSpPr>
        <p:spPr>
          <a:xfrm>
            <a:off x="8740018" y="2797414"/>
            <a:ext cx="16827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40"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7673315" y="2797414"/>
            <a:ext cx="14922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7493482" y="2797414"/>
            <a:ext cx="18034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7321330" y="2797414"/>
            <a:ext cx="17272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D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73" name="object 173"/>
          <p:cNvSpPr txBox="1"/>
          <p:nvPr/>
        </p:nvSpPr>
        <p:spPr>
          <a:xfrm>
            <a:off x="9222774" y="2312782"/>
            <a:ext cx="10287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174" name="object 174"/>
          <p:cNvSpPr txBox="1"/>
          <p:nvPr/>
        </p:nvSpPr>
        <p:spPr>
          <a:xfrm>
            <a:off x="6844175" y="2797414"/>
            <a:ext cx="14097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P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75" name="object 175"/>
          <p:cNvSpPr txBox="1"/>
          <p:nvPr/>
        </p:nvSpPr>
        <p:spPr>
          <a:xfrm>
            <a:off x="6984312" y="2797414"/>
            <a:ext cx="15811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R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7130674" y="2797414"/>
            <a:ext cx="19113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160"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77" name="object 177"/>
          <p:cNvSpPr txBox="1"/>
          <p:nvPr/>
        </p:nvSpPr>
        <p:spPr>
          <a:xfrm>
            <a:off x="8667798" y="2312782"/>
            <a:ext cx="17018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N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8487847" y="2312782"/>
            <a:ext cx="18034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79" name="object 179"/>
          <p:cNvSpPr txBox="1"/>
          <p:nvPr/>
        </p:nvSpPr>
        <p:spPr>
          <a:xfrm>
            <a:off x="8335340" y="2312782"/>
            <a:ext cx="15303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C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80" name="object 180"/>
          <p:cNvSpPr txBox="1"/>
          <p:nvPr/>
        </p:nvSpPr>
        <p:spPr>
          <a:xfrm>
            <a:off x="8161485" y="2312782"/>
            <a:ext cx="9525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7993963" y="2312782"/>
            <a:ext cx="17018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N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82" name="object 182"/>
          <p:cNvSpPr txBox="1"/>
          <p:nvPr/>
        </p:nvSpPr>
        <p:spPr>
          <a:xfrm>
            <a:off x="7814012" y="2312782"/>
            <a:ext cx="18034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83" name="object 183"/>
          <p:cNvSpPr txBox="1"/>
          <p:nvPr/>
        </p:nvSpPr>
        <p:spPr>
          <a:xfrm>
            <a:off x="7719535" y="2312782"/>
            <a:ext cx="9525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2401711" y="6437711"/>
            <a:ext cx="16827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810"/>
              </a:lnSpc>
            </a:pPr>
            <a:r>
              <a:rPr sz="2400" dirty="0">
                <a:solidFill>
                  <a:srgbClr val="DADADA"/>
                </a:solidFill>
                <a:latin typeface="Tahoma"/>
                <a:cs typeface="Tahoma"/>
              </a:rPr>
              <a:t>P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85" name="object 185"/>
          <p:cNvSpPr txBox="1"/>
          <p:nvPr/>
        </p:nvSpPr>
        <p:spPr>
          <a:xfrm>
            <a:off x="2569125" y="6437711"/>
            <a:ext cx="18288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810"/>
              </a:lnSpc>
            </a:pPr>
            <a:r>
              <a:rPr sz="2400" spc="-15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86" name="object 186"/>
          <p:cNvSpPr txBox="1"/>
          <p:nvPr/>
        </p:nvSpPr>
        <p:spPr>
          <a:xfrm>
            <a:off x="2752268" y="6437711"/>
            <a:ext cx="18986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810"/>
              </a:lnSpc>
            </a:pPr>
            <a:r>
              <a:rPr sz="2400" spc="-15" dirty="0">
                <a:solidFill>
                  <a:srgbClr val="DADADA"/>
                </a:solidFill>
                <a:latin typeface="Tahoma"/>
                <a:cs typeface="Tahoma"/>
              </a:rPr>
              <a:t>R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87" name="object 187"/>
          <p:cNvSpPr txBox="1"/>
          <p:nvPr/>
        </p:nvSpPr>
        <p:spPr>
          <a:xfrm>
            <a:off x="2941220" y="6437711"/>
            <a:ext cx="18288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810"/>
              </a:lnSpc>
            </a:pPr>
            <a:r>
              <a:rPr sz="2400" spc="-15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88" name="object 188"/>
          <p:cNvSpPr txBox="1"/>
          <p:nvPr/>
        </p:nvSpPr>
        <p:spPr>
          <a:xfrm>
            <a:off x="3124362" y="6437711"/>
            <a:ext cx="17018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810"/>
              </a:lnSpc>
            </a:pPr>
            <a:r>
              <a:rPr sz="2400" dirty="0">
                <a:solidFill>
                  <a:srgbClr val="DADADA"/>
                </a:solidFill>
                <a:latin typeface="Tahoma"/>
                <a:cs typeface="Tahoma"/>
              </a:rPr>
              <a:t>S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89" name="object 189"/>
          <p:cNvSpPr txBox="1"/>
          <p:nvPr/>
        </p:nvSpPr>
        <p:spPr>
          <a:xfrm>
            <a:off x="3293491" y="6437711"/>
            <a:ext cx="17018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810"/>
              </a:lnSpc>
            </a:pPr>
            <a:r>
              <a:rPr sz="2400" dirty="0">
                <a:solidFill>
                  <a:srgbClr val="DADADA"/>
                </a:solidFill>
                <a:latin typeface="Tahoma"/>
                <a:cs typeface="Tahoma"/>
              </a:rPr>
              <a:t>S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90" name="object 190"/>
          <p:cNvSpPr txBox="1"/>
          <p:nvPr/>
        </p:nvSpPr>
        <p:spPr>
          <a:xfrm>
            <a:off x="3462619" y="6437711"/>
            <a:ext cx="11430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810"/>
              </a:lnSpc>
            </a:pPr>
            <a:r>
              <a:rPr sz="240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2400" dirty="0">
              <a:latin typeface="Tahoma"/>
              <a:cs typeface="Tahoma"/>
            </a:endParaRPr>
          </a:p>
        </p:txBody>
      </p:sp>
      <p:sp>
        <p:nvSpPr>
          <p:cNvPr id="191" name="object 191"/>
          <p:cNvSpPr txBox="1"/>
          <p:nvPr/>
        </p:nvSpPr>
        <p:spPr>
          <a:xfrm>
            <a:off x="3576752" y="6437711"/>
            <a:ext cx="17843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810"/>
              </a:lnSpc>
            </a:pPr>
            <a:r>
              <a:rPr sz="2400" dirty="0">
                <a:solidFill>
                  <a:srgbClr val="DADADA"/>
                </a:solidFill>
                <a:latin typeface="Tahoma"/>
                <a:cs typeface="Tahoma"/>
              </a:rPr>
              <a:t>T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92" name="object 192"/>
          <p:cNvSpPr txBox="1"/>
          <p:nvPr/>
        </p:nvSpPr>
        <p:spPr>
          <a:xfrm>
            <a:off x="7577828" y="2312782"/>
            <a:ext cx="14287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Z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93" name="object 193"/>
          <p:cNvSpPr txBox="1"/>
          <p:nvPr/>
        </p:nvSpPr>
        <p:spPr>
          <a:xfrm>
            <a:off x="7425201" y="2312782"/>
            <a:ext cx="15303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94" name="object 194"/>
          <p:cNvSpPr txBox="1"/>
          <p:nvPr/>
        </p:nvSpPr>
        <p:spPr>
          <a:xfrm>
            <a:off x="7266728" y="2312782"/>
            <a:ext cx="15811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R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95" name="object 195"/>
          <p:cNvSpPr txBox="1"/>
          <p:nvPr/>
        </p:nvSpPr>
        <p:spPr>
          <a:xfrm>
            <a:off x="7088301" y="2312782"/>
            <a:ext cx="18034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O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96" name="object 196"/>
          <p:cNvSpPr txBox="1"/>
          <p:nvPr/>
        </p:nvSpPr>
        <p:spPr>
          <a:xfrm>
            <a:off x="6935699" y="2312782"/>
            <a:ext cx="15240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V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97" name="object 197"/>
          <p:cNvSpPr txBox="1"/>
          <p:nvPr/>
        </p:nvSpPr>
        <p:spPr>
          <a:xfrm>
            <a:off x="6783203" y="2312782"/>
            <a:ext cx="15303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A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98" name="object 198"/>
          <p:cNvSpPr txBox="1"/>
          <p:nvPr/>
        </p:nvSpPr>
        <p:spPr>
          <a:xfrm>
            <a:off x="3755216" y="6437711"/>
            <a:ext cx="11430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810"/>
              </a:lnSpc>
            </a:pPr>
            <a:r>
              <a:rPr sz="2400" dirty="0">
                <a:solidFill>
                  <a:srgbClr val="DADADA"/>
                </a:solidFill>
                <a:latin typeface="Tahoma"/>
                <a:cs typeface="Tahoma"/>
              </a:rPr>
              <a:t>I</a:t>
            </a:r>
            <a:endParaRPr sz="2400" dirty="0">
              <a:latin typeface="Tahoma"/>
              <a:cs typeface="Tahoma"/>
            </a:endParaRPr>
          </a:p>
        </p:txBody>
      </p:sp>
      <p:sp>
        <p:nvSpPr>
          <p:cNvPr id="199" name="object 199"/>
          <p:cNvSpPr txBox="1"/>
          <p:nvPr/>
        </p:nvSpPr>
        <p:spPr>
          <a:xfrm>
            <a:off x="6642993" y="2312782"/>
            <a:ext cx="14097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335">
              <a:lnSpc>
                <a:spcPts val="2345"/>
              </a:lnSpc>
            </a:pPr>
            <a:r>
              <a:rPr sz="2000" dirty="0">
                <a:solidFill>
                  <a:srgbClr val="DADADA"/>
                </a:solidFill>
                <a:latin typeface="Tahoma"/>
                <a:cs typeface="Tahoma"/>
              </a:rPr>
              <a:t>L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08" name="object 208"/>
          <p:cNvSpPr txBox="1"/>
          <p:nvPr/>
        </p:nvSpPr>
        <p:spPr>
          <a:xfrm>
            <a:off x="2490938" y="2575310"/>
            <a:ext cx="1723371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5" dirty="0" smtClean="0">
                <a:solidFill>
                  <a:srgbClr val="FFCC65"/>
                </a:solidFill>
                <a:latin typeface="Tahoma"/>
                <a:cs typeface="Tahoma"/>
              </a:rPr>
              <a:t>B</a:t>
            </a:r>
            <a:r>
              <a:rPr sz="2400" spc="-15" dirty="0" smtClean="0">
                <a:solidFill>
                  <a:srgbClr val="FFCC65"/>
                </a:solidFill>
                <a:latin typeface="Tahoma"/>
                <a:cs typeface="Tahoma"/>
              </a:rPr>
              <a:t>A</a:t>
            </a:r>
            <a:r>
              <a:rPr lang="it-IT" sz="2400" spc="-15" dirty="0" smtClean="0">
                <a:solidFill>
                  <a:srgbClr val="FFCC65"/>
                </a:solidFill>
                <a:latin typeface="Tahoma"/>
                <a:cs typeface="Tahoma"/>
              </a:rPr>
              <a:t>K</a:t>
            </a:r>
            <a:r>
              <a:rPr sz="2400" dirty="0" smtClean="0">
                <a:solidFill>
                  <a:srgbClr val="FFCC65"/>
                </a:solidFill>
                <a:latin typeface="Tahoma"/>
                <a:cs typeface="Tahoma"/>
              </a:rPr>
              <a:t>T</a:t>
            </a:r>
            <a:r>
              <a:rPr sz="2400" spc="-5" dirty="0" smtClean="0">
                <a:solidFill>
                  <a:srgbClr val="FFCC65"/>
                </a:solidFill>
                <a:latin typeface="Tahoma"/>
                <a:cs typeface="Tahoma"/>
              </a:rPr>
              <a:t>E</a:t>
            </a:r>
            <a:r>
              <a:rPr sz="2400" spc="-20" dirty="0" smtClean="0">
                <a:solidFill>
                  <a:srgbClr val="FFCC65"/>
                </a:solidFill>
                <a:latin typeface="Tahoma"/>
                <a:cs typeface="Tahoma"/>
              </a:rPr>
              <a:t>R</a:t>
            </a:r>
            <a:r>
              <a:rPr lang="it-IT" sz="2400" spc="-20" dirty="0" smtClean="0">
                <a:solidFill>
                  <a:srgbClr val="FFCC65"/>
                </a:solidFill>
                <a:latin typeface="Tahoma"/>
                <a:cs typeface="Tahoma"/>
              </a:rPr>
              <a:t>ET</a:t>
            </a:r>
            <a:endParaRPr sz="2400" dirty="0">
              <a:latin typeface="Tahoma"/>
              <a:cs typeface="Tahoma"/>
            </a:endParaRPr>
          </a:p>
        </p:txBody>
      </p:sp>
      <p:sp>
        <p:nvSpPr>
          <p:cNvPr id="209" name="object 209"/>
          <p:cNvSpPr txBox="1"/>
          <p:nvPr/>
        </p:nvSpPr>
        <p:spPr>
          <a:xfrm>
            <a:off x="2338456" y="4071480"/>
            <a:ext cx="1779926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3345" marR="5080" indent="-81280" algn="ctr">
              <a:lnSpc>
                <a:spcPct val="100000"/>
              </a:lnSpc>
            </a:pPr>
            <a:r>
              <a:rPr lang="it-IT" sz="2400" u="heavy" spc="-5" dirty="0" smtClean="0">
                <a:solidFill>
                  <a:srgbClr val="FFCC65"/>
                </a:solidFill>
                <a:latin typeface="Tahoma"/>
                <a:cs typeface="Tahoma"/>
              </a:rPr>
              <a:t>KEPURDHAT</a:t>
            </a:r>
            <a:r>
              <a:rPr sz="2400" dirty="0" smtClean="0">
                <a:solidFill>
                  <a:srgbClr val="FFCC65"/>
                </a:solidFill>
                <a:latin typeface="Times New Roman"/>
                <a:cs typeface="Times New Roman"/>
              </a:rPr>
              <a:t> </a:t>
            </a:r>
            <a:r>
              <a:rPr sz="2400" spc="-25" dirty="0" smtClean="0">
                <a:solidFill>
                  <a:srgbClr val="FFCC65"/>
                </a:solidFill>
                <a:latin typeface="Tahoma"/>
                <a:cs typeface="Tahoma"/>
              </a:rPr>
              <a:t>M</a:t>
            </a:r>
            <a:r>
              <a:rPr lang="it-IT" sz="2400" spc="-5" dirty="0" smtClean="0">
                <a:solidFill>
                  <a:srgbClr val="FFCC65"/>
                </a:solidFill>
                <a:latin typeface="Tahoma"/>
                <a:cs typeface="Tahoma"/>
              </a:rPr>
              <a:t>YSHQET</a:t>
            </a:r>
            <a:endParaRPr sz="2400" dirty="0">
              <a:latin typeface="Tahoma"/>
              <a:cs typeface="Tahoma"/>
            </a:endParaRPr>
          </a:p>
        </p:txBody>
      </p:sp>
      <p:sp>
        <p:nvSpPr>
          <p:cNvPr id="210" name="object 210"/>
          <p:cNvSpPr/>
          <p:nvPr/>
        </p:nvSpPr>
        <p:spPr>
          <a:xfrm>
            <a:off x="2709553" y="5823199"/>
            <a:ext cx="853440" cy="0"/>
          </a:xfrm>
          <a:custGeom>
            <a:avLst/>
            <a:gdLst/>
            <a:ahLst/>
            <a:cxnLst/>
            <a:rect l="l" t="t" r="r" b="b"/>
            <a:pathLst>
              <a:path w="853439">
                <a:moveTo>
                  <a:pt x="0" y="0"/>
                </a:moveTo>
                <a:lnTo>
                  <a:pt x="853439" y="0"/>
                </a:lnTo>
              </a:path>
            </a:pathLst>
          </a:custGeom>
          <a:ln w="19557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1676281" y="5434579"/>
            <a:ext cx="2919983" cy="47091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1600081" y="5359903"/>
            <a:ext cx="2920365" cy="469900"/>
          </a:xfrm>
          <a:custGeom>
            <a:avLst/>
            <a:gdLst/>
            <a:ahLst/>
            <a:cxnLst/>
            <a:rect l="l" t="t" r="r" b="b"/>
            <a:pathLst>
              <a:path w="2920365" h="469900">
                <a:moveTo>
                  <a:pt x="0" y="469391"/>
                </a:moveTo>
                <a:lnTo>
                  <a:pt x="2919983" y="469391"/>
                </a:lnTo>
                <a:lnTo>
                  <a:pt x="2919983" y="0"/>
                </a:lnTo>
                <a:lnTo>
                  <a:pt x="0" y="0"/>
                </a:lnTo>
                <a:lnTo>
                  <a:pt x="0" y="469391"/>
                </a:lnTo>
                <a:close/>
              </a:path>
            </a:pathLst>
          </a:custGeom>
          <a:solidFill>
            <a:srgbClr val="B18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1600081" y="5358379"/>
            <a:ext cx="2920365" cy="471170"/>
          </a:xfrm>
          <a:custGeom>
            <a:avLst/>
            <a:gdLst/>
            <a:ahLst/>
            <a:cxnLst/>
            <a:rect l="l" t="t" r="r" b="b"/>
            <a:pathLst>
              <a:path w="2920365" h="471170">
                <a:moveTo>
                  <a:pt x="0" y="470915"/>
                </a:moveTo>
                <a:lnTo>
                  <a:pt x="2919983" y="470915"/>
                </a:lnTo>
                <a:lnTo>
                  <a:pt x="2919983" y="0"/>
                </a:lnTo>
                <a:lnTo>
                  <a:pt x="0" y="0"/>
                </a:lnTo>
                <a:lnTo>
                  <a:pt x="0" y="470915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2401705" y="6725408"/>
            <a:ext cx="1469390" cy="0"/>
          </a:xfrm>
          <a:custGeom>
            <a:avLst/>
            <a:gdLst/>
            <a:ahLst/>
            <a:cxnLst/>
            <a:rect l="l" t="t" r="r" b="b"/>
            <a:pathLst>
              <a:path w="1469389">
                <a:moveTo>
                  <a:pt x="0" y="0"/>
                </a:moveTo>
                <a:lnTo>
                  <a:pt x="1469135" y="0"/>
                </a:lnTo>
              </a:path>
            </a:pathLst>
          </a:custGeom>
          <a:ln w="19557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1676281" y="6336788"/>
            <a:ext cx="2919983" cy="46939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1600081" y="6260588"/>
            <a:ext cx="2920365" cy="471170"/>
          </a:xfrm>
          <a:custGeom>
            <a:avLst/>
            <a:gdLst/>
            <a:ahLst/>
            <a:cxnLst/>
            <a:rect l="l" t="t" r="r" b="b"/>
            <a:pathLst>
              <a:path w="2920365" h="471170">
                <a:moveTo>
                  <a:pt x="0" y="470915"/>
                </a:moveTo>
                <a:lnTo>
                  <a:pt x="2919983" y="470915"/>
                </a:lnTo>
                <a:lnTo>
                  <a:pt x="2919983" y="0"/>
                </a:lnTo>
                <a:lnTo>
                  <a:pt x="0" y="0"/>
                </a:lnTo>
                <a:lnTo>
                  <a:pt x="0" y="470915"/>
                </a:lnTo>
                <a:close/>
              </a:path>
            </a:pathLst>
          </a:custGeom>
          <a:solidFill>
            <a:srgbClr val="B18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1600081" y="6260588"/>
            <a:ext cx="2920365" cy="469900"/>
          </a:xfrm>
          <a:custGeom>
            <a:avLst/>
            <a:gdLst/>
            <a:ahLst/>
            <a:cxnLst/>
            <a:rect l="l" t="t" r="r" b="b"/>
            <a:pathLst>
              <a:path w="2920365" h="469900">
                <a:moveTo>
                  <a:pt x="0" y="469391"/>
                </a:moveTo>
                <a:lnTo>
                  <a:pt x="2919983" y="469391"/>
                </a:lnTo>
                <a:lnTo>
                  <a:pt x="2919983" y="0"/>
                </a:lnTo>
                <a:lnTo>
                  <a:pt x="0" y="0"/>
                </a:lnTo>
                <a:lnTo>
                  <a:pt x="0" y="469391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6656709" y="2552689"/>
            <a:ext cx="2661285" cy="0"/>
          </a:xfrm>
          <a:custGeom>
            <a:avLst/>
            <a:gdLst/>
            <a:ahLst/>
            <a:cxnLst/>
            <a:rect l="l" t="t" r="r" b="b"/>
            <a:pathLst>
              <a:path w="2661284">
                <a:moveTo>
                  <a:pt x="0" y="0"/>
                </a:moveTo>
                <a:lnTo>
                  <a:pt x="2660903" y="0"/>
                </a:lnTo>
              </a:path>
            </a:pathLst>
          </a:custGeom>
          <a:ln w="16509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6158362" y="2218933"/>
            <a:ext cx="3654552" cy="40995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6082162" y="2142733"/>
            <a:ext cx="3656329" cy="410209"/>
          </a:xfrm>
          <a:custGeom>
            <a:avLst/>
            <a:gdLst/>
            <a:ahLst/>
            <a:cxnLst/>
            <a:rect l="l" t="t" r="r" b="b"/>
            <a:pathLst>
              <a:path w="3656329" h="410210">
                <a:moveTo>
                  <a:pt x="0" y="409955"/>
                </a:moveTo>
                <a:lnTo>
                  <a:pt x="3656075" y="409955"/>
                </a:lnTo>
                <a:lnTo>
                  <a:pt x="3656075" y="0"/>
                </a:lnTo>
                <a:lnTo>
                  <a:pt x="0" y="0"/>
                </a:lnTo>
                <a:lnTo>
                  <a:pt x="0" y="409955"/>
                </a:lnTo>
                <a:close/>
              </a:path>
            </a:pathLst>
          </a:custGeom>
          <a:solidFill>
            <a:srgbClr val="FFCC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6082162" y="2142733"/>
            <a:ext cx="3656329" cy="410209"/>
          </a:xfrm>
          <a:custGeom>
            <a:avLst/>
            <a:gdLst/>
            <a:ahLst/>
            <a:cxnLst/>
            <a:rect l="l" t="t" r="r" b="b"/>
            <a:pathLst>
              <a:path w="3656329" h="410210">
                <a:moveTo>
                  <a:pt x="0" y="409955"/>
                </a:moveTo>
                <a:lnTo>
                  <a:pt x="3656075" y="409955"/>
                </a:lnTo>
                <a:lnTo>
                  <a:pt x="3656075" y="0"/>
                </a:lnTo>
                <a:lnTo>
                  <a:pt x="0" y="0"/>
                </a:lnTo>
                <a:lnTo>
                  <a:pt x="0" y="409955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6844162" y="3037321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29">
                <a:moveTo>
                  <a:pt x="0" y="0"/>
                </a:moveTo>
                <a:lnTo>
                  <a:pt x="2284475" y="0"/>
                </a:lnTo>
              </a:path>
            </a:pathLst>
          </a:custGeom>
          <a:ln w="16509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6158362" y="2703565"/>
            <a:ext cx="3654552" cy="40995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6082162" y="2627365"/>
            <a:ext cx="3656329" cy="410209"/>
          </a:xfrm>
          <a:custGeom>
            <a:avLst/>
            <a:gdLst/>
            <a:ahLst/>
            <a:cxnLst/>
            <a:rect l="l" t="t" r="r" b="b"/>
            <a:pathLst>
              <a:path w="3656329" h="410210">
                <a:moveTo>
                  <a:pt x="0" y="409955"/>
                </a:moveTo>
                <a:lnTo>
                  <a:pt x="3656075" y="409955"/>
                </a:lnTo>
                <a:lnTo>
                  <a:pt x="3656075" y="0"/>
                </a:lnTo>
                <a:lnTo>
                  <a:pt x="0" y="0"/>
                </a:lnTo>
                <a:lnTo>
                  <a:pt x="0" y="409955"/>
                </a:lnTo>
                <a:close/>
              </a:path>
            </a:pathLst>
          </a:custGeom>
          <a:solidFill>
            <a:srgbClr val="FFCC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6082162" y="2627365"/>
            <a:ext cx="3656329" cy="410209"/>
          </a:xfrm>
          <a:custGeom>
            <a:avLst/>
            <a:gdLst/>
            <a:ahLst/>
            <a:cxnLst/>
            <a:rect l="l" t="t" r="r" b="b"/>
            <a:pathLst>
              <a:path w="3656329" h="410210">
                <a:moveTo>
                  <a:pt x="0" y="409955"/>
                </a:moveTo>
                <a:lnTo>
                  <a:pt x="3656075" y="409955"/>
                </a:lnTo>
                <a:lnTo>
                  <a:pt x="3656075" y="0"/>
                </a:lnTo>
                <a:lnTo>
                  <a:pt x="0" y="0"/>
                </a:lnTo>
                <a:lnTo>
                  <a:pt x="0" y="409955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6428109" y="4015730"/>
            <a:ext cx="3114040" cy="0"/>
          </a:xfrm>
          <a:custGeom>
            <a:avLst/>
            <a:gdLst/>
            <a:ahLst/>
            <a:cxnLst/>
            <a:rect l="l" t="t" r="r" b="b"/>
            <a:pathLst>
              <a:path w="3114040">
                <a:moveTo>
                  <a:pt x="0" y="0"/>
                </a:moveTo>
                <a:lnTo>
                  <a:pt x="3113531" y="0"/>
                </a:lnTo>
              </a:path>
            </a:pathLst>
          </a:custGeom>
          <a:ln w="16509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6158362" y="3680449"/>
            <a:ext cx="3651503" cy="40995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6082162" y="3604249"/>
            <a:ext cx="3651885" cy="410209"/>
          </a:xfrm>
          <a:custGeom>
            <a:avLst/>
            <a:gdLst/>
            <a:ahLst/>
            <a:cxnLst/>
            <a:rect l="l" t="t" r="r" b="b"/>
            <a:pathLst>
              <a:path w="3651884" h="410210">
                <a:moveTo>
                  <a:pt x="0" y="409955"/>
                </a:moveTo>
                <a:lnTo>
                  <a:pt x="3651503" y="409955"/>
                </a:lnTo>
                <a:lnTo>
                  <a:pt x="3651503" y="0"/>
                </a:lnTo>
                <a:lnTo>
                  <a:pt x="0" y="0"/>
                </a:lnTo>
                <a:lnTo>
                  <a:pt x="0" y="409955"/>
                </a:lnTo>
                <a:close/>
              </a:path>
            </a:pathLst>
          </a:custGeom>
          <a:solidFill>
            <a:srgbClr val="FFCC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6082162" y="3604249"/>
            <a:ext cx="3651885" cy="410209"/>
          </a:xfrm>
          <a:custGeom>
            <a:avLst/>
            <a:gdLst/>
            <a:ahLst/>
            <a:cxnLst/>
            <a:rect l="l" t="t" r="r" b="b"/>
            <a:pathLst>
              <a:path w="3651884" h="410210">
                <a:moveTo>
                  <a:pt x="0" y="409955"/>
                </a:moveTo>
                <a:lnTo>
                  <a:pt x="3651503" y="409955"/>
                </a:lnTo>
                <a:lnTo>
                  <a:pt x="3651503" y="0"/>
                </a:lnTo>
                <a:lnTo>
                  <a:pt x="0" y="0"/>
                </a:lnTo>
                <a:lnTo>
                  <a:pt x="0" y="409955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6734433" y="5541259"/>
            <a:ext cx="2478405" cy="0"/>
          </a:xfrm>
          <a:custGeom>
            <a:avLst/>
            <a:gdLst/>
            <a:ahLst/>
            <a:cxnLst/>
            <a:rect l="l" t="t" r="r" b="b"/>
            <a:pathLst>
              <a:path w="2478404">
                <a:moveTo>
                  <a:pt x="0" y="0"/>
                </a:moveTo>
                <a:lnTo>
                  <a:pt x="2478023" y="0"/>
                </a:lnTo>
              </a:path>
            </a:pathLst>
          </a:custGeom>
          <a:ln w="16509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6158362" y="5205979"/>
            <a:ext cx="3631691" cy="409955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6082162" y="5131303"/>
            <a:ext cx="3632200" cy="408940"/>
          </a:xfrm>
          <a:custGeom>
            <a:avLst/>
            <a:gdLst/>
            <a:ahLst/>
            <a:cxnLst/>
            <a:rect l="l" t="t" r="r" b="b"/>
            <a:pathLst>
              <a:path w="3632200" h="408939">
                <a:moveTo>
                  <a:pt x="0" y="408431"/>
                </a:moveTo>
                <a:lnTo>
                  <a:pt x="3631691" y="408431"/>
                </a:lnTo>
                <a:lnTo>
                  <a:pt x="3631691" y="0"/>
                </a:lnTo>
                <a:lnTo>
                  <a:pt x="0" y="0"/>
                </a:lnTo>
                <a:lnTo>
                  <a:pt x="0" y="408431"/>
                </a:lnTo>
                <a:close/>
              </a:path>
            </a:pathLst>
          </a:custGeom>
          <a:solidFill>
            <a:srgbClr val="FFCC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6082162" y="5129779"/>
            <a:ext cx="3632200" cy="410209"/>
          </a:xfrm>
          <a:custGeom>
            <a:avLst/>
            <a:gdLst/>
            <a:ahLst/>
            <a:cxnLst/>
            <a:rect l="l" t="t" r="r" b="b"/>
            <a:pathLst>
              <a:path w="3632200" h="410210">
                <a:moveTo>
                  <a:pt x="0" y="409955"/>
                </a:moveTo>
                <a:lnTo>
                  <a:pt x="3631691" y="409955"/>
                </a:lnTo>
                <a:lnTo>
                  <a:pt x="3631691" y="0"/>
                </a:lnTo>
                <a:lnTo>
                  <a:pt x="0" y="0"/>
                </a:lnTo>
                <a:lnTo>
                  <a:pt x="0" y="409955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6350386" y="6731503"/>
            <a:ext cx="3246120" cy="0"/>
          </a:xfrm>
          <a:custGeom>
            <a:avLst/>
            <a:gdLst/>
            <a:ahLst/>
            <a:cxnLst/>
            <a:rect l="l" t="t" r="r" b="b"/>
            <a:pathLst>
              <a:path w="3246120">
                <a:moveTo>
                  <a:pt x="0" y="0"/>
                </a:moveTo>
                <a:lnTo>
                  <a:pt x="3246119" y="0"/>
                </a:lnTo>
              </a:path>
            </a:pathLst>
          </a:custGeom>
          <a:ln w="16509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6158362" y="6397747"/>
            <a:ext cx="3631691" cy="40843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6082162" y="6321547"/>
            <a:ext cx="3632200" cy="410209"/>
          </a:xfrm>
          <a:custGeom>
            <a:avLst/>
            <a:gdLst/>
            <a:ahLst/>
            <a:cxnLst/>
            <a:rect l="l" t="t" r="r" b="b"/>
            <a:pathLst>
              <a:path w="3632200" h="410209">
                <a:moveTo>
                  <a:pt x="0" y="409955"/>
                </a:moveTo>
                <a:lnTo>
                  <a:pt x="3631691" y="409955"/>
                </a:lnTo>
                <a:lnTo>
                  <a:pt x="3631691" y="0"/>
                </a:lnTo>
                <a:lnTo>
                  <a:pt x="0" y="0"/>
                </a:lnTo>
                <a:lnTo>
                  <a:pt x="0" y="409955"/>
                </a:lnTo>
                <a:close/>
              </a:path>
            </a:pathLst>
          </a:custGeom>
          <a:solidFill>
            <a:srgbClr val="FFCC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6082162" y="6321547"/>
            <a:ext cx="3632200" cy="408940"/>
          </a:xfrm>
          <a:custGeom>
            <a:avLst/>
            <a:gdLst/>
            <a:ahLst/>
            <a:cxnLst/>
            <a:rect l="l" t="t" r="r" b="b"/>
            <a:pathLst>
              <a:path w="3632200" h="408940">
                <a:moveTo>
                  <a:pt x="0" y="408431"/>
                </a:moveTo>
                <a:lnTo>
                  <a:pt x="3631691" y="408431"/>
                </a:lnTo>
                <a:lnTo>
                  <a:pt x="3631691" y="0"/>
                </a:lnTo>
                <a:lnTo>
                  <a:pt x="0" y="0"/>
                </a:lnTo>
                <a:lnTo>
                  <a:pt x="0" y="408431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6274186" y="6655303"/>
            <a:ext cx="3246120" cy="0"/>
          </a:xfrm>
          <a:custGeom>
            <a:avLst/>
            <a:gdLst/>
            <a:ahLst/>
            <a:cxnLst/>
            <a:rect l="l" t="t" r="r" b="b"/>
            <a:pathLst>
              <a:path w="3246120">
                <a:moveTo>
                  <a:pt x="0" y="0"/>
                </a:moveTo>
                <a:lnTo>
                  <a:pt x="3246119" y="0"/>
                </a:lnTo>
              </a:path>
            </a:pathLst>
          </a:custGeom>
          <a:ln w="165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6748150" y="3512810"/>
            <a:ext cx="2478405" cy="0"/>
          </a:xfrm>
          <a:custGeom>
            <a:avLst/>
            <a:gdLst/>
            <a:ahLst/>
            <a:cxnLst/>
            <a:rect l="l" t="t" r="r" b="b"/>
            <a:pathLst>
              <a:path w="2478404">
                <a:moveTo>
                  <a:pt x="0" y="0"/>
                </a:moveTo>
                <a:lnTo>
                  <a:pt x="2478023" y="0"/>
                </a:lnTo>
              </a:path>
            </a:pathLst>
          </a:custGeom>
          <a:ln w="16509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6158362" y="3177529"/>
            <a:ext cx="3654552" cy="40995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6082162" y="3101329"/>
            <a:ext cx="3656329" cy="410209"/>
          </a:xfrm>
          <a:custGeom>
            <a:avLst/>
            <a:gdLst/>
            <a:ahLst/>
            <a:cxnLst/>
            <a:rect l="l" t="t" r="r" b="b"/>
            <a:pathLst>
              <a:path w="3656329" h="410210">
                <a:moveTo>
                  <a:pt x="0" y="409955"/>
                </a:moveTo>
                <a:lnTo>
                  <a:pt x="3656075" y="409955"/>
                </a:lnTo>
                <a:lnTo>
                  <a:pt x="3656075" y="0"/>
                </a:lnTo>
                <a:lnTo>
                  <a:pt x="0" y="0"/>
                </a:lnTo>
                <a:lnTo>
                  <a:pt x="0" y="409955"/>
                </a:lnTo>
                <a:close/>
              </a:path>
            </a:pathLst>
          </a:custGeom>
          <a:solidFill>
            <a:srgbClr val="FFCC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6082162" y="3101329"/>
            <a:ext cx="3656329" cy="410209"/>
          </a:xfrm>
          <a:custGeom>
            <a:avLst/>
            <a:gdLst/>
            <a:ahLst/>
            <a:cxnLst/>
            <a:rect l="l" t="t" r="r" b="b"/>
            <a:pathLst>
              <a:path w="3656329" h="410210">
                <a:moveTo>
                  <a:pt x="0" y="409955"/>
                </a:moveTo>
                <a:lnTo>
                  <a:pt x="3656075" y="409955"/>
                </a:lnTo>
                <a:lnTo>
                  <a:pt x="3656075" y="0"/>
                </a:lnTo>
                <a:lnTo>
                  <a:pt x="0" y="0"/>
                </a:lnTo>
                <a:lnTo>
                  <a:pt x="0" y="409955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6831969" y="4520179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29">
                <a:moveTo>
                  <a:pt x="0" y="0"/>
                </a:moveTo>
                <a:lnTo>
                  <a:pt x="2284475" y="0"/>
                </a:lnTo>
              </a:path>
            </a:pathLst>
          </a:custGeom>
          <a:ln w="16509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6158362" y="4186423"/>
            <a:ext cx="3631691" cy="408431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6082162" y="4110223"/>
            <a:ext cx="3632200" cy="408940"/>
          </a:xfrm>
          <a:custGeom>
            <a:avLst/>
            <a:gdLst/>
            <a:ahLst/>
            <a:cxnLst/>
            <a:rect l="l" t="t" r="r" b="b"/>
            <a:pathLst>
              <a:path w="3632200" h="408939">
                <a:moveTo>
                  <a:pt x="0" y="408431"/>
                </a:moveTo>
                <a:lnTo>
                  <a:pt x="3631691" y="408431"/>
                </a:lnTo>
                <a:lnTo>
                  <a:pt x="3631691" y="0"/>
                </a:lnTo>
                <a:lnTo>
                  <a:pt x="0" y="0"/>
                </a:lnTo>
                <a:lnTo>
                  <a:pt x="0" y="408431"/>
                </a:lnTo>
                <a:close/>
              </a:path>
            </a:pathLst>
          </a:custGeom>
          <a:solidFill>
            <a:srgbClr val="FFCC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6082162" y="4110223"/>
            <a:ext cx="3632200" cy="408940"/>
          </a:xfrm>
          <a:custGeom>
            <a:avLst/>
            <a:gdLst/>
            <a:ahLst/>
            <a:cxnLst/>
            <a:rect l="l" t="t" r="r" b="b"/>
            <a:pathLst>
              <a:path w="3632200" h="408939">
                <a:moveTo>
                  <a:pt x="0" y="408431"/>
                </a:moveTo>
                <a:lnTo>
                  <a:pt x="3631691" y="408431"/>
                </a:lnTo>
                <a:lnTo>
                  <a:pt x="3631691" y="0"/>
                </a:lnTo>
                <a:lnTo>
                  <a:pt x="0" y="0"/>
                </a:lnTo>
                <a:lnTo>
                  <a:pt x="0" y="408431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6546981" y="5024623"/>
            <a:ext cx="2854960" cy="0"/>
          </a:xfrm>
          <a:custGeom>
            <a:avLst/>
            <a:gdLst/>
            <a:ahLst/>
            <a:cxnLst/>
            <a:rect l="l" t="t" r="r" b="b"/>
            <a:pathLst>
              <a:path w="2854959">
                <a:moveTo>
                  <a:pt x="0" y="0"/>
                </a:moveTo>
                <a:lnTo>
                  <a:pt x="2854451" y="0"/>
                </a:lnTo>
              </a:path>
            </a:pathLst>
          </a:custGeom>
          <a:ln w="16509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6158362" y="4690867"/>
            <a:ext cx="3631691" cy="409955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6082162" y="4614667"/>
            <a:ext cx="3632200" cy="410209"/>
          </a:xfrm>
          <a:custGeom>
            <a:avLst/>
            <a:gdLst/>
            <a:ahLst/>
            <a:cxnLst/>
            <a:rect l="l" t="t" r="r" b="b"/>
            <a:pathLst>
              <a:path w="3632200" h="410210">
                <a:moveTo>
                  <a:pt x="0" y="409955"/>
                </a:moveTo>
                <a:lnTo>
                  <a:pt x="3631691" y="409955"/>
                </a:lnTo>
                <a:lnTo>
                  <a:pt x="3631691" y="0"/>
                </a:lnTo>
                <a:lnTo>
                  <a:pt x="0" y="0"/>
                </a:lnTo>
                <a:lnTo>
                  <a:pt x="0" y="409955"/>
                </a:lnTo>
                <a:close/>
              </a:path>
            </a:pathLst>
          </a:custGeom>
          <a:solidFill>
            <a:srgbClr val="FFCC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6082162" y="4614667"/>
            <a:ext cx="3632200" cy="410209"/>
          </a:xfrm>
          <a:custGeom>
            <a:avLst/>
            <a:gdLst/>
            <a:ahLst/>
            <a:cxnLst/>
            <a:rect l="l" t="t" r="r" b="b"/>
            <a:pathLst>
              <a:path w="3632200" h="410210">
                <a:moveTo>
                  <a:pt x="0" y="409955"/>
                </a:moveTo>
                <a:lnTo>
                  <a:pt x="3631691" y="409955"/>
                </a:lnTo>
                <a:lnTo>
                  <a:pt x="3631691" y="0"/>
                </a:lnTo>
                <a:lnTo>
                  <a:pt x="0" y="0"/>
                </a:lnTo>
                <a:lnTo>
                  <a:pt x="0" y="409955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6831969" y="6117332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29">
                <a:moveTo>
                  <a:pt x="0" y="0"/>
                </a:moveTo>
                <a:lnTo>
                  <a:pt x="2284475" y="0"/>
                </a:lnTo>
              </a:path>
            </a:pathLst>
          </a:custGeom>
          <a:ln w="16509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6158362" y="5783576"/>
            <a:ext cx="3633215" cy="40843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6082162" y="5707376"/>
            <a:ext cx="3633470" cy="408940"/>
          </a:xfrm>
          <a:custGeom>
            <a:avLst/>
            <a:gdLst/>
            <a:ahLst/>
            <a:cxnLst/>
            <a:rect l="l" t="t" r="r" b="b"/>
            <a:pathLst>
              <a:path w="3633470" h="408939">
                <a:moveTo>
                  <a:pt x="0" y="408431"/>
                </a:moveTo>
                <a:lnTo>
                  <a:pt x="3633215" y="408431"/>
                </a:lnTo>
                <a:lnTo>
                  <a:pt x="3633215" y="0"/>
                </a:lnTo>
                <a:lnTo>
                  <a:pt x="0" y="0"/>
                </a:lnTo>
                <a:lnTo>
                  <a:pt x="0" y="408431"/>
                </a:lnTo>
                <a:close/>
              </a:path>
            </a:pathLst>
          </a:custGeom>
          <a:solidFill>
            <a:srgbClr val="FFCC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6082162" y="5707376"/>
            <a:ext cx="3633470" cy="408940"/>
          </a:xfrm>
          <a:custGeom>
            <a:avLst/>
            <a:gdLst/>
            <a:ahLst/>
            <a:cxnLst/>
            <a:rect l="l" t="t" r="r" b="b"/>
            <a:pathLst>
              <a:path w="3633470" h="408939">
                <a:moveTo>
                  <a:pt x="0" y="408431"/>
                </a:moveTo>
                <a:lnTo>
                  <a:pt x="3633215" y="408431"/>
                </a:lnTo>
                <a:lnTo>
                  <a:pt x="3633215" y="0"/>
                </a:lnTo>
                <a:lnTo>
                  <a:pt x="0" y="0"/>
                </a:lnTo>
                <a:lnTo>
                  <a:pt x="0" y="408431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 txBox="1"/>
          <p:nvPr/>
        </p:nvSpPr>
        <p:spPr>
          <a:xfrm>
            <a:off x="2620507" y="5212448"/>
            <a:ext cx="7040284" cy="8848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024629">
              <a:lnSpc>
                <a:spcPts val="2085"/>
              </a:lnSpc>
            </a:pPr>
            <a:r>
              <a:rPr sz="2000" u="heavy" spc="-5" dirty="0" smtClean="0">
                <a:latin typeface="Tahoma"/>
                <a:cs typeface="Tahoma"/>
              </a:rPr>
              <a:t>A</a:t>
            </a:r>
            <a:r>
              <a:rPr lang="it-IT" sz="2000" u="heavy" spc="-10" dirty="0" smtClean="0">
                <a:latin typeface="Tahoma"/>
                <a:cs typeface="Tahoma"/>
              </a:rPr>
              <a:t>K</a:t>
            </a:r>
            <a:r>
              <a:rPr sz="2000" u="heavy" spc="5" dirty="0" smtClean="0">
                <a:latin typeface="Tahoma"/>
                <a:cs typeface="Tahoma"/>
              </a:rPr>
              <a:t>T</a:t>
            </a:r>
            <a:r>
              <a:rPr sz="2000" u="heavy" spc="-20" dirty="0" smtClean="0">
                <a:latin typeface="Tahoma"/>
                <a:cs typeface="Tahoma"/>
              </a:rPr>
              <a:t>I</a:t>
            </a:r>
            <a:r>
              <a:rPr sz="2000" u="heavy" spc="5" dirty="0" smtClean="0">
                <a:latin typeface="Tahoma"/>
                <a:cs typeface="Tahoma"/>
              </a:rPr>
              <a:t>V</a:t>
            </a:r>
            <a:r>
              <a:rPr sz="2000" u="heavy" spc="-5" dirty="0" smtClean="0">
                <a:latin typeface="Tahoma"/>
                <a:cs typeface="Tahoma"/>
              </a:rPr>
              <a:t>I</a:t>
            </a:r>
            <a:r>
              <a:rPr sz="2000" u="heavy" spc="5" dirty="0" smtClean="0">
                <a:latin typeface="Tahoma"/>
                <a:cs typeface="Tahoma"/>
              </a:rPr>
              <a:t>T</a:t>
            </a:r>
            <a:r>
              <a:rPr lang="it-IT" sz="2000" u="heavy" spc="5" dirty="0" smtClean="0">
                <a:latin typeface="Tahoma"/>
                <a:cs typeface="Tahoma"/>
              </a:rPr>
              <a:t>ETE</a:t>
            </a:r>
            <a:r>
              <a:rPr sz="2000" u="heavy" spc="-10" dirty="0" smtClean="0">
                <a:latin typeface="Tahoma"/>
                <a:cs typeface="Tahoma"/>
              </a:rPr>
              <a:t> </a:t>
            </a:r>
            <a:r>
              <a:rPr sz="2000" u="heavy" spc="-5" dirty="0" smtClean="0">
                <a:latin typeface="Tahoma"/>
                <a:cs typeface="Tahoma"/>
              </a:rPr>
              <a:t>S</a:t>
            </a:r>
            <a:r>
              <a:rPr sz="2000" u="heavy" spc="-15" dirty="0" smtClean="0">
                <a:latin typeface="Tahoma"/>
                <a:cs typeface="Tahoma"/>
              </a:rPr>
              <a:t>A</a:t>
            </a:r>
            <a:r>
              <a:rPr sz="2000" u="heavy" spc="-10" dirty="0" smtClean="0">
                <a:latin typeface="Tahoma"/>
                <a:cs typeface="Tahoma"/>
              </a:rPr>
              <a:t>N</a:t>
            </a:r>
            <a:r>
              <a:rPr sz="2000" u="heavy" spc="-5" dirty="0" smtClean="0">
                <a:latin typeface="Tahoma"/>
                <a:cs typeface="Tahoma"/>
              </a:rPr>
              <a:t>I</a:t>
            </a:r>
            <a:r>
              <a:rPr sz="2000" u="heavy" spc="5" dirty="0" smtClean="0">
                <a:latin typeface="Tahoma"/>
                <a:cs typeface="Tahoma"/>
              </a:rPr>
              <a:t>T</a:t>
            </a:r>
            <a:r>
              <a:rPr sz="2000" u="heavy" spc="-5" dirty="0" smtClean="0">
                <a:latin typeface="Tahoma"/>
                <a:cs typeface="Tahoma"/>
              </a:rPr>
              <a:t>A</a:t>
            </a:r>
            <a:r>
              <a:rPr sz="2000" u="heavy" dirty="0" smtClean="0">
                <a:latin typeface="Tahoma"/>
                <a:cs typeface="Tahoma"/>
              </a:rPr>
              <a:t>RE</a:t>
            </a:r>
            <a:endParaRPr sz="2000" dirty="0">
              <a:latin typeface="Tahoma"/>
              <a:cs typeface="Tahoma"/>
            </a:endParaRPr>
          </a:p>
          <a:p>
            <a:pPr marL="12700">
              <a:lnSpc>
                <a:spcPts val="2510"/>
              </a:lnSpc>
            </a:pPr>
            <a:r>
              <a:rPr sz="2400" u="heavy" spc="-5" dirty="0" smtClean="0">
                <a:solidFill>
                  <a:srgbClr val="FFCC65"/>
                </a:solidFill>
                <a:latin typeface="Tahoma"/>
                <a:cs typeface="Tahoma"/>
              </a:rPr>
              <a:t>V</a:t>
            </a:r>
            <a:r>
              <a:rPr sz="2400" u="heavy" dirty="0" smtClean="0">
                <a:solidFill>
                  <a:srgbClr val="FFCC65"/>
                </a:solidFill>
                <a:latin typeface="Tahoma"/>
                <a:cs typeface="Tahoma"/>
              </a:rPr>
              <a:t>I</a:t>
            </a:r>
            <a:r>
              <a:rPr sz="2400" u="heavy" spc="-20" dirty="0" smtClean="0">
                <a:solidFill>
                  <a:srgbClr val="FFCC65"/>
                </a:solidFill>
                <a:latin typeface="Tahoma"/>
                <a:cs typeface="Tahoma"/>
              </a:rPr>
              <a:t>R</a:t>
            </a:r>
            <a:r>
              <a:rPr sz="2400" u="heavy" spc="-5" dirty="0" smtClean="0">
                <a:solidFill>
                  <a:srgbClr val="FFCC65"/>
                </a:solidFill>
                <a:latin typeface="Tahoma"/>
                <a:cs typeface="Tahoma"/>
              </a:rPr>
              <a:t>U</a:t>
            </a:r>
            <a:r>
              <a:rPr sz="2400" u="heavy" dirty="0" smtClean="0">
                <a:solidFill>
                  <a:srgbClr val="FFCC65"/>
                </a:solidFill>
                <a:latin typeface="Tahoma"/>
                <a:cs typeface="Tahoma"/>
              </a:rPr>
              <a:t>S</a:t>
            </a:r>
            <a:r>
              <a:rPr lang="it-IT" sz="2400" u="heavy" dirty="0" smtClean="0">
                <a:solidFill>
                  <a:srgbClr val="FFCC65"/>
                </a:solidFill>
                <a:latin typeface="Tahoma"/>
                <a:cs typeface="Tahoma"/>
              </a:rPr>
              <a:t>ET</a:t>
            </a:r>
            <a:endParaRPr sz="2400" dirty="0">
              <a:latin typeface="Tahoma"/>
              <a:cs typeface="Tahoma"/>
            </a:endParaRPr>
          </a:p>
          <a:p>
            <a:pPr marL="4027170">
              <a:lnSpc>
                <a:spcPts val="2340"/>
              </a:lnSpc>
            </a:pPr>
            <a:r>
              <a:rPr sz="2000" u="heavy" spc="-5" dirty="0" smtClean="0">
                <a:latin typeface="Tahoma"/>
                <a:cs typeface="Tahoma"/>
              </a:rPr>
              <a:t>P</a:t>
            </a:r>
            <a:r>
              <a:rPr sz="2000" u="heavy" spc="-10" dirty="0" smtClean="0">
                <a:latin typeface="Tahoma"/>
                <a:cs typeface="Tahoma"/>
              </a:rPr>
              <a:t>R</a:t>
            </a:r>
            <a:r>
              <a:rPr sz="2000" u="heavy" spc="-5" dirty="0" smtClean="0">
                <a:latin typeface="Tahoma"/>
                <a:cs typeface="Tahoma"/>
              </a:rPr>
              <a:t>OD</a:t>
            </a:r>
            <a:r>
              <a:rPr lang="it-IT" sz="2000" u="heavy" spc="-5" dirty="0" smtClean="0">
                <a:latin typeface="Tahoma"/>
                <a:cs typeface="Tahoma"/>
              </a:rPr>
              <a:t>UKTE BLEGTORALE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256" name="object 256"/>
          <p:cNvSpPr txBox="1"/>
          <p:nvPr/>
        </p:nvSpPr>
        <p:spPr>
          <a:xfrm>
            <a:off x="2312811" y="6348811"/>
            <a:ext cx="1662289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z="2400" u="heavy" spc="-10" dirty="0" smtClean="0">
                <a:solidFill>
                  <a:srgbClr val="FFCC65"/>
                </a:solidFill>
                <a:latin typeface="Tahoma"/>
                <a:cs typeface="Tahoma"/>
              </a:rPr>
              <a:t>P</a:t>
            </a:r>
            <a:r>
              <a:rPr sz="2400" u="heavy" spc="-15" dirty="0" smtClean="0">
                <a:solidFill>
                  <a:srgbClr val="FFCC65"/>
                </a:solidFill>
                <a:latin typeface="Tahoma"/>
                <a:cs typeface="Tahoma"/>
              </a:rPr>
              <a:t>A</a:t>
            </a:r>
            <a:r>
              <a:rPr sz="2400" u="heavy" spc="-20" dirty="0" smtClean="0">
                <a:solidFill>
                  <a:srgbClr val="FFCC65"/>
                </a:solidFill>
                <a:latin typeface="Tahoma"/>
                <a:cs typeface="Tahoma"/>
              </a:rPr>
              <a:t>R</a:t>
            </a:r>
            <a:r>
              <a:rPr sz="2400" u="heavy" spc="-15" dirty="0" smtClean="0">
                <a:solidFill>
                  <a:srgbClr val="FFCC65"/>
                </a:solidFill>
                <a:latin typeface="Tahoma"/>
                <a:cs typeface="Tahoma"/>
              </a:rPr>
              <a:t>A</a:t>
            </a:r>
            <a:r>
              <a:rPr lang="it-IT" sz="2400" u="heavy" spc="-10" dirty="0" smtClean="0">
                <a:solidFill>
                  <a:srgbClr val="FFCC65"/>
                </a:solidFill>
                <a:latin typeface="Tahoma"/>
                <a:cs typeface="Tahoma"/>
              </a:rPr>
              <a:t>ZIT</a:t>
            </a:r>
            <a:r>
              <a:rPr lang="it-IT" sz="2400" u="heavy" dirty="0" smtClean="0">
                <a:solidFill>
                  <a:srgbClr val="FFCC65"/>
                </a:solidFill>
                <a:latin typeface="Tahoma"/>
                <a:cs typeface="Tahoma"/>
              </a:rPr>
              <a:t>ET</a:t>
            </a:r>
            <a:endParaRPr sz="2400" dirty="0">
              <a:latin typeface="Tahoma"/>
              <a:cs typeface="Tahoma"/>
            </a:endParaRPr>
          </a:p>
        </p:txBody>
      </p:sp>
      <p:sp>
        <p:nvSpPr>
          <p:cNvPr id="257" name="object 257"/>
          <p:cNvSpPr/>
          <p:nvPr/>
        </p:nvSpPr>
        <p:spPr>
          <a:xfrm>
            <a:off x="3709294" y="1900417"/>
            <a:ext cx="4139565" cy="0"/>
          </a:xfrm>
          <a:custGeom>
            <a:avLst/>
            <a:gdLst/>
            <a:ahLst/>
            <a:cxnLst/>
            <a:rect l="l" t="t" r="r" b="b"/>
            <a:pathLst>
              <a:path w="4139565">
                <a:moveTo>
                  <a:pt x="0" y="0"/>
                </a:moveTo>
                <a:lnTo>
                  <a:pt x="4139183" y="0"/>
                </a:lnTo>
              </a:path>
            </a:pathLst>
          </a:custGeom>
          <a:ln w="25653">
            <a:solidFill>
              <a:srgbClr val="FF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3111886" y="1450837"/>
            <a:ext cx="5333999" cy="531875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3035689" y="1374637"/>
            <a:ext cx="5334000" cy="532130"/>
          </a:xfrm>
          <a:custGeom>
            <a:avLst/>
            <a:gdLst/>
            <a:ahLst/>
            <a:cxnLst/>
            <a:rect l="l" t="t" r="r" b="b"/>
            <a:pathLst>
              <a:path w="5334000" h="532130">
                <a:moveTo>
                  <a:pt x="0" y="531875"/>
                </a:moveTo>
                <a:lnTo>
                  <a:pt x="5333999" y="531875"/>
                </a:lnTo>
                <a:lnTo>
                  <a:pt x="5333999" y="0"/>
                </a:lnTo>
                <a:lnTo>
                  <a:pt x="0" y="0"/>
                </a:lnTo>
                <a:lnTo>
                  <a:pt x="0" y="531875"/>
                </a:lnTo>
                <a:close/>
              </a:path>
            </a:pathLst>
          </a:custGeom>
          <a:solidFill>
            <a:srgbClr val="329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3035689" y="1374637"/>
            <a:ext cx="5334000" cy="532130"/>
          </a:xfrm>
          <a:custGeom>
            <a:avLst/>
            <a:gdLst/>
            <a:ahLst/>
            <a:cxnLst/>
            <a:rect l="l" t="t" r="r" b="b"/>
            <a:pathLst>
              <a:path w="5334000" h="532130">
                <a:moveTo>
                  <a:pt x="0" y="531875"/>
                </a:moveTo>
                <a:lnTo>
                  <a:pt x="5333999" y="531875"/>
                </a:lnTo>
                <a:lnTo>
                  <a:pt x="5333999" y="0"/>
                </a:lnTo>
                <a:lnTo>
                  <a:pt x="0" y="0"/>
                </a:lnTo>
                <a:lnTo>
                  <a:pt x="0" y="531875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 txBox="1"/>
          <p:nvPr/>
        </p:nvSpPr>
        <p:spPr>
          <a:xfrm>
            <a:off x="3801432" y="1500962"/>
            <a:ext cx="5634355" cy="11003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u="heavy" spc="-30" dirty="0" err="1" smtClean="0">
                <a:latin typeface="Arial"/>
                <a:cs typeface="Arial"/>
              </a:rPr>
              <a:t>R</a:t>
            </a:r>
            <a:r>
              <a:rPr sz="2800" u="heavy" spc="-10" dirty="0" err="1" smtClean="0">
                <a:latin typeface="Arial"/>
                <a:cs typeface="Arial"/>
              </a:rPr>
              <a:t>is</a:t>
            </a:r>
            <a:r>
              <a:rPr lang="it-IT" sz="2800" u="heavy" spc="-10" dirty="0" smtClean="0">
                <a:latin typeface="Arial"/>
                <a:cs typeface="Arial"/>
              </a:rPr>
              <a:t>ku</a:t>
            </a:r>
            <a:r>
              <a:rPr sz="2800" u="heavy" spc="-5" dirty="0" smtClean="0">
                <a:latin typeface="Arial"/>
                <a:cs typeface="Arial"/>
              </a:rPr>
              <a:t> </a:t>
            </a:r>
            <a:r>
              <a:rPr sz="2800" u="heavy" spc="-20" dirty="0" err="1" smtClean="0">
                <a:latin typeface="Arial"/>
                <a:cs typeface="Arial"/>
              </a:rPr>
              <a:t>b</a:t>
            </a:r>
            <a:r>
              <a:rPr sz="2800" u="heavy" spc="0" dirty="0" err="1" smtClean="0">
                <a:latin typeface="Arial"/>
                <a:cs typeface="Arial"/>
              </a:rPr>
              <a:t>i</a:t>
            </a:r>
            <a:r>
              <a:rPr sz="2800" u="heavy" spc="-15" dirty="0" err="1" smtClean="0">
                <a:latin typeface="Arial"/>
                <a:cs typeface="Arial"/>
              </a:rPr>
              <a:t>olog</a:t>
            </a:r>
            <a:r>
              <a:rPr lang="it-IT" sz="2800" u="heavy" spc="-15" dirty="0" smtClean="0">
                <a:latin typeface="Arial"/>
                <a:cs typeface="Arial"/>
              </a:rPr>
              <a:t>j</a:t>
            </a:r>
            <a:r>
              <a:rPr sz="2800" u="heavy" spc="-15" dirty="0" err="1" smtClean="0">
                <a:latin typeface="Arial"/>
                <a:cs typeface="Arial"/>
              </a:rPr>
              <a:t>i</a:t>
            </a:r>
            <a:r>
              <a:rPr lang="it-IT" sz="2800" u="heavy" spc="-10" dirty="0" smtClean="0">
                <a:latin typeface="Arial"/>
                <a:cs typeface="Arial"/>
              </a:rPr>
              <a:t>k</a:t>
            </a:r>
            <a:r>
              <a:rPr sz="2800" u="heavy" spc="-5" dirty="0" smtClean="0">
                <a:latin typeface="Arial"/>
                <a:cs typeface="Arial"/>
              </a:rPr>
              <a:t> </a:t>
            </a:r>
            <a:r>
              <a:rPr sz="2800" u="heavy" spc="-10" dirty="0">
                <a:latin typeface="Arial"/>
                <a:cs typeface="Arial"/>
              </a:rPr>
              <a:t>-</a:t>
            </a:r>
            <a:r>
              <a:rPr sz="2800" u="heavy" spc="-5" dirty="0">
                <a:latin typeface="Arial"/>
                <a:cs typeface="Arial"/>
              </a:rPr>
              <a:t> </a:t>
            </a:r>
            <a:r>
              <a:rPr lang="it-IT" sz="2800" u="heavy" spc="-20" dirty="0" smtClean="0">
                <a:latin typeface="Arial"/>
                <a:cs typeface="Arial"/>
              </a:rPr>
              <a:t>shembuj</a:t>
            </a:r>
            <a:endParaRPr sz="2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1"/>
              </a:spcBef>
            </a:pPr>
            <a:endParaRPr sz="2350" dirty="0">
              <a:latin typeface="Times New Roman"/>
              <a:cs typeface="Times New Roman"/>
            </a:endParaRPr>
          </a:p>
          <a:p>
            <a:pPr marL="2959735">
              <a:lnSpc>
                <a:spcPct val="100000"/>
              </a:lnSpc>
            </a:pPr>
            <a:r>
              <a:rPr lang="it-IT" sz="2000" u="heavy" spc="-5" dirty="0" smtClean="0">
                <a:latin typeface="Tahoma"/>
                <a:cs typeface="Tahoma"/>
              </a:rPr>
              <a:t>PUNIME ME VAJ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262" name="object 262"/>
          <p:cNvSpPr txBox="1"/>
          <p:nvPr/>
        </p:nvSpPr>
        <p:spPr>
          <a:xfrm>
            <a:off x="6755274" y="2708514"/>
            <a:ext cx="2905517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u="heavy" spc="-5" dirty="0" smtClean="0">
                <a:latin typeface="Tahoma"/>
                <a:cs typeface="Tahoma"/>
              </a:rPr>
              <a:t>P</a:t>
            </a:r>
            <a:r>
              <a:rPr sz="2000" u="heavy" spc="-10" dirty="0" smtClean="0">
                <a:latin typeface="Tahoma"/>
                <a:cs typeface="Tahoma"/>
              </a:rPr>
              <a:t>R</a:t>
            </a:r>
            <a:r>
              <a:rPr sz="2000" u="heavy" spc="-5" dirty="0" smtClean="0">
                <a:latin typeface="Tahoma"/>
                <a:cs typeface="Tahoma"/>
              </a:rPr>
              <a:t>OD</a:t>
            </a:r>
            <a:r>
              <a:rPr lang="it-IT" sz="2000" u="heavy" spc="-5" dirty="0" smtClean="0">
                <a:latin typeface="Tahoma"/>
                <a:cs typeface="Tahoma"/>
              </a:rPr>
              <a:t>UKTE </a:t>
            </a:r>
            <a:r>
              <a:rPr lang="it-IT" sz="2000" u="heavy" spc="-15" dirty="0" smtClean="0">
                <a:latin typeface="Tahoma"/>
                <a:cs typeface="Tahoma"/>
              </a:rPr>
              <a:t>BLEGTORALE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263" name="object 263"/>
          <p:cNvSpPr txBox="1"/>
          <p:nvPr/>
        </p:nvSpPr>
        <p:spPr>
          <a:xfrm>
            <a:off x="6491622" y="3050457"/>
            <a:ext cx="3140710" cy="10156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319405">
              <a:lnSpc>
                <a:spcPct val="165000"/>
              </a:lnSpc>
            </a:pPr>
            <a:r>
              <a:rPr sz="2000" u="heavy" spc="-5" dirty="0" smtClean="0">
                <a:latin typeface="Tahoma"/>
                <a:cs typeface="Tahoma"/>
              </a:rPr>
              <a:t>A</a:t>
            </a:r>
            <a:r>
              <a:rPr lang="it-IT" sz="2000" u="heavy" spc="-10" dirty="0" smtClean="0">
                <a:latin typeface="Tahoma"/>
                <a:cs typeface="Tahoma"/>
              </a:rPr>
              <a:t>K</a:t>
            </a:r>
            <a:r>
              <a:rPr sz="2000" u="heavy" spc="5" dirty="0" smtClean="0">
                <a:latin typeface="Tahoma"/>
                <a:cs typeface="Tahoma"/>
              </a:rPr>
              <a:t>T</a:t>
            </a:r>
            <a:r>
              <a:rPr sz="2000" u="heavy" spc="-20" dirty="0" smtClean="0">
                <a:latin typeface="Tahoma"/>
                <a:cs typeface="Tahoma"/>
              </a:rPr>
              <a:t>I</a:t>
            </a:r>
            <a:r>
              <a:rPr sz="2000" u="heavy" spc="5" dirty="0" smtClean="0">
                <a:latin typeface="Tahoma"/>
                <a:cs typeface="Tahoma"/>
              </a:rPr>
              <a:t>V</a:t>
            </a:r>
            <a:r>
              <a:rPr sz="2000" u="heavy" spc="-5" dirty="0" smtClean="0">
                <a:latin typeface="Tahoma"/>
                <a:cs typeface="Tahoma"/>
              </a:rPr>
              <a:t>I</a:t>
            </a:r>
            <a:r>
              <a:rPr sz="2000" u="heavy" spc="5" dirty="0" smtClean="0">
                <a:latin typeface="Tahoma"/>
                <a:cs typeface="Tahoma"/>
              </a:rPr>
              <a:t>T</a:t>
            </a:r>
            <a:r>
              <a:rPr lang="it-IT" sz="2000" u="heavy" spc="5" dirty="0" smtClean="0">
                <a:latin typeface="Tahoma"/>
                <a:cs typeface="Tahoma"/>
              </a:rPr>
              <a:t>ETE</a:t>
            </a:r>
            <a:r>
              <a:rPr sz="2000" u="heavy" spc="-10" dirty="0" smtClean="0">
                <a:latin typeface="Tahoma"/>
                <a:cs typeface="Tahoma"/>
              </a:rPr>
              <a:t> </a:t>
            </a:r>
            <a:r>
              <a:rPr sz="2000" u="heavy" spc="-5" dirty="0" smtClean="0">
                <a:latin typeface="Tahoma"/>
                <a:cs typeface="Tahoma"/>
              </a:rPr>
              <a:t>S</a:t>
            </a:r>
            <a:r>
              <a:rPr sz="2000" u="heavy" spc="-15" dirty="0" smtClean="0">
                <a:latin typeface="Tahoma"/>
                <a:cs typeface="Tahoma"/>
              </a:rPr>
              <a:t>A</a:t>
            </a:r>
            <a:r>
              <a:rPr sz="2000" u="heavy" spc="-10" dirty="0" smtClean="0">
                <a:latin typeface="Tahoma"/>
                <a:cs typeface="Tahoma"/>
              </a:rPr>
              <a:t>N</a:t>
            </a:r>
            <a:r>
              <a:rPr sz="2000" u="heavy" spc="-5" dirty="0" smtClean="0">
                <a:latin typeface="Tahoma"/>
                <a:cs typeface="Tahoma"/>
              </a:rPr>
              <a:t>I</a:t>
            </a:r>
            <a:r>
              <a:rPr sz="2000" u="heavy" spc="5" dirty="0" smtClean="0">
                <a:latin typeface="Tahoma"/>
                <a:cs typeface="Tahoma"/>
              </a:rPr>
              <a:t>T</a:t>
            </a:r>
            <a:r>
              <a:rPr sz="2000" u="heavy" spc="-5" dirty="0" smtClean="0">
                <a:latin typeface="Tahoma"/>
                <a:cs typeface="Tahoma"/>
              </a:rPr>
              <a:t>A</a:t>
            </a:r>
            <a:r>
              <a:rPr sz="2000" u="heavy" dirty="0" smtClean="0">
                <a:latin typeface="Tahoma"/>
                <a:cs typeface="Tahoma"/>
              </a:rPr>
              <a:t>RE</a:t>
            </a:r>
            <a:r>
              <a:rPr sz="2000" dirty="0" smtClean="0">
                <a:latin typeface="Times New Roman"/>
                <a:cs typeface="Times New Roman"/>
              </a:rPr>
              <a:t> </a:t>
            </a:r>
            <a:r>
              <a:rPr lang="it-IT" sz="2000" dirty="0" smtClean="0">
                <a:latin typeface="Times New Roman"/>
                <a:cs typeface="Times New Roman"/>
              </a:rPr>
              <a:t>             </a:t>
            </a:r>
            <a:r>
              <a:rPr lang="it-IT" sz="2000" u="heavy" spc="-5" dirty="0" smtClean="0">
                <a:latin typeface="Tahoma"/>
                <a:cs typeface="Tahoma"/>
              </a:rPr>
              <a:t>PRODHIME USHQIMORE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264" name="object 264"/>
          <p:cNvSpPr txBox="1"/>
          <p:nvPr/>
        </p:nvSpPr>
        <p:spPr>
          <a:xfrm>
            <a:off x="6261498" y="6402689"/>
            <a:ext cx="3273425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it-IT" sz="2000" spc="-5" dirty="0" smtClean="0">
                <a:latin typeface="Tahoma"/>
                <a:cs typeface="Tahoma"/>
              </a:rPr>
              <a:t>PERPUNIMI I 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265" name="object 265"/>
          <p:cNvSpPr txBox="1"/>
          <p:nvPr/>
        </p:nvSpPr>
        <p:spPr>
          <a:xfrm>
            <a:off x="6743082" y="4191367"/>
            <a:ext cx="2853424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u="heavy" spc="-5" dirty="0" smtClean="0">
                <a:latin typeface="Tahoma"/>
                <a:cs typeface="Tahoma"/>
              </a:rPr>
              <a:t>P</a:t>
            </a:r>
            <a:r>
              <a:rPr sz="2000" u="heavy" spc="-10" dirty="0" smtClean="0">
                <a:latin typeface="Tahoma"/>
                <a:cs typeface="Tahoma"/>
              </a:rPr>
              <a:t>R</a:t>
            </a:r>
            <a:r>
              <a:rPr sz="2000" u="heavy" spc="-5" dirty="0" smtClean="0">
                <a:latin typeface="Tahoma"/>
                <a:cs typeface="Tahoma"/>
              </a:rPr>
              <a:t>OD</a:t>
            </a:r>
            <a:r>
              <a:rPr lang="it-IT" sz="2000" u="heavy" spc="-5" dirty="0" smtClean="0">
                <a:latin typeface="Tahoma"/>
                <a:cs typeface="Tahoma"/>
              </a:rPr>
              <a:t>UKTE</a:t>
            </a:r>
            <a:r>
              <a:rPr sz="2000" u="heavy" spc="-10" dirty="0" smtClean="0">
                <a:latin typeface="Tahoma"/>
                <a:cs typeface="Tahoma"/>
              </a:rPr>
              <a:t> </a:t>
            </a:r>
            <a:r>
              <a:rPr lang="it-IT" sz="2000" u="heavy" spc="-15" dirty="0" smtClean="0">
                <a:latin typeface="Tahoma"/>
                <a:cs typeface="Tahoma"/>
              </a:rPr>
              <a:t>BLEGTORALE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266" name="object 266"/>
          <p:cNvSpPr txBox="1"/>
          <p:nvPr/>
        </p:nvSpPr>
        <p:spPr>
          <a:xfrm>
            <a:off x="6458094" y="4695812"/>
            <a:ext cx="2880995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it-IT" sz="2000" u="heavy" spc="-5" dirty="0" smtClean="0">
                <a:latin typeface="Tahoma"/>
                <a:cs typeface="Tahoma"/>
              </a:rPr>
              <a:t>PRODHIME BUJQESORE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267" name="object 267"/>
          <p:cNvSpPr/>
          <p:nvPr/>
        </p:nvSpPr>
        <p:spPr>
          <a:xfrm>
            <a:off x="4518538" y="2330185"/>
            <a:ext cx="1564005" cy="452755"/>
          </a:xfrm>
          <a:custGeom>
            <a:avLst/>
            <a:gdLst/>
            <a:ahLst/>
            <a:cxnLst/>
            <a:rect l="l" t="t" r="r" b="b"/>
            <a:pathLst>
              <a:path w="1564004" h="452755">
                <a:moveTo>
                  <a:pt x="1487701" y="27641"/>
                </a:moveTo>
                <a:lnTo>
                  <a:pt x="0" y="434339"/>
                </a:lnTo>
                <a:lnTo>
                  <a:pt x="4571" y="452627"/>
                </a:lnTo>
                <a:lnTo>
                  <a:pt x="1492988" y="46146"/>
                </a:lnTo>
                <a:lnTo>
                  <a:pt x="1487701" y="27641"/>
                </a:lnTo>
                <a:close/>
              </a:path>
              <a:path w="1564004" h="452755">
                <a:moveTo>
                  <a:pt x="1555402" y="24383"/>
                </a:moveTo>
                <a:lnTo>
                  <a:pt x="1499615" y="24383"/>
                </a:lnTo>
                <a:lnTo>
                  <a:pt x="1505711" y="42671"/>
                </a:lnTo>
                <a:lnTo>
                  <a:pt x="1492988" y="46146"/>
                </a:lnTo>
                <a:lnTo>
                  <a:pt x="1501139" y="74675"/>
                </a:lnTo>
                <a:lnTo>
                  <a:pt x="1555402" y="24383"/>
                </a:lnTo>
                <a:close/>
              </a:path>
              <a:path w="1564004" h="452755">
                <a:moveTo>
                  <a:pt x="1499615" y="24383"/>
                </a:moveTo>
                <a:lnTo>
                  <a:pt x="1487701" y="27641"/>
                </a:lnTo>
                <a:lnTo>
                  <a:pt x="1492988" y="46146"/>
                </a:lnTo>
                <a:lnTo>
                  <a:pt x="1505711" y="42671"/>
                </a:lnTo>
                <a:lnTo>
                  <a:pt x="1499615" y="24383"/>
                </a:lnTo>
                <a:close/>
              </a:path>
              <a:path w="1564004" h="452755">
                <a:moveTo>
                  <a:pt x="1479803" y="0"/>
                </a:moveTo>
                <a:lnTo>
                  <a:pt x="1487701" y="27641"/>
                </a:lnTo>
                <a:lnTo>
                  <a:pt x="1499615" y="24383"/>
                </a:lnTo>
                <a:lnTo>
                  <a:pt x="1555402" y="24383"/>
                </a:lnTo>
                <a:lnTo>
                  <a:pt x="1563623" y="16763"/>
                </a:lnTo>
                <a:lnTo>
                  <a:pt x="14798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4520062" y="2763001"/>
            <a:ext cx="1562100" cy="104139"/>
          </a:xfrm>
          <a:custGeom>
            <a:avLst/>
            <a:gdLst/>
            <a:ahLst/>
            <a:cxnLst/>
            <a:rect l="l" t="t" r="r" b="b"/>
            <a:pathLst>
              <a:path w="1562100" h="104139">
                <a:moveTo>
                  <a:pt x="1487423" y="27431"/>
                </a:moveTo>
                <a:lnTo>
                  <a:pt x="1486285" y="55886"/>
                </a:lnTo>
                <a:lnTo>
                  <a:pt x="1499615" y="56387"/>
                </a:lnTo>
                <a:lnTo>
                  <a:pt x="1498091" y="76199"/>
                </a:lnTo>
                <a:lnTo>
                  <a:pt x="1485473" y="76199"/>
                </a:lnTo>
                <a:lnTo>
                  <a:pt x="1484375" y="103631"/>
                </a:lnTo>
                <a:lnTo>
                  <a:pt x="1545203" y="76199"/>
                </a:lnTo>
                <a:lnTo>
                  <a:pt x="1498091" y="76199"/>
                </a:lnTo>
                <a:lnTo>
                  <a:pt x="1485492" y="75725"/>
                </a:lnTo>
                <a:lnTo>
                  <a:pt x="1546255" y="75725"/>
                </a:lnTo>
                <a:lnTo>
                  <a:pt x="1562099" y="68579"/>
                </a:lnTo>
                <a:lnTo>
                  <a:pt x="1487423" y="27431"/>
                </a:lnTo>
                <a:close/>
              </a:path>
              <a:path w="1562100" h="104139">
                <a:moveTo>
                  <a:pt x="1486285" y="55886"/>
                </a:moveTo>
                <a:lnTo>
                  <a:pt x="1485492" y="75725"/>
                </a:lnTo>
                <a:lnTo>
                  <a:pt x="1498091" y="76199"/>
                </a:lnTo>
                <a:lnTo>
                  <a:pt x="1499615" y="56387"/>
                </a:lnTo>
                <a:lnTo>
                  <a:pt x="1486285" y="55886"/>
                </a:lnTo>
                <a:close/>
              </a:path>
              <a:path w="1562100" h="104139">
                <a:moveTo>
                  <a:pt x="1523" y="0"/>
                </a:moveTo>
                <a:lnTo>
                  <a:pt x="0" y="19811"/>
                </a:lnTo>
                <a:lnTo>
                  <a:pt x="1485492" y="75725"/>
                </a:lnTo>
                <a:lnTo>
                  <a:pt x="1486285" y="55886"/>
                </a:lnTo>
                <a:lnTo>
                  <a:pt x="152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4517013" y="2764526"/>
            <a:ext cx="1565275" cy="553720"/>
          </a:xfrm>
          <a:custGeom>
            <a:avLst/>
            <a:gdLst/>
            <a:ahLst/>
            <a:cxnLst/>
            <a:rect l="l" t="t" r="r" b="b"/>
            <a:pathLst>
              <a:path w="1565275" h="553720">
                <a:moveTo>
                  <a:pt x="1490518" y="526213"/>
                </a:moveTo>
                <a:lnTo>
                  <a:pt x="1481327" y="553211"/>
                </a:lnTo>
                <a:lnTo>
                  <a:pt x="1565147" y="542543"/>
                </a:lnTo>
                <a:lnTo>
                  <a:pt x="1553260" y="530351"/>
                </a:lnTo>
                <a:lnTo>
                  <a:pt x="1502663" y="530351"/>
                </a:lnTo>
                <a:lnTo>
                  <a:pt x="1490518" y="526213"/>
                </a:lnTo>
                <a:close/>
              </a:path>
              <a:path w="1565275" h="553720">
                <a:moveTo>
                  <a:pt x="1496731" y="507964"/>
                </a:moveTo>
                <a:lnTo>
                  <a:pt x="1490518" y="526213"/>
                </a:lnTo>
                <a:lnTo>
                  <a:pt x="1502663" y="530351"/>
                </a:lnTo>
                <a:lnTo>
                  <a:pt x="1508759" y="512063"/>
                </a:lnTo>
                <a:lnTo>
                  <a:pt x="1496731" y="507964"/>
                </a:lnTo>
                <a:close/>
              </a:path>
              <a:path w="1565275" h="553720">
                <a:moveTo>
                  <a:pt x="1505711" y="481583"/>
                </a:moveTo>
                <a:lnTo>
                  <a:pt x="1496731" y="507964"/>
                </a:lnTo>
                <a:lnTo>
                  <a:pt x="1508759" y="512063"/>
                </a:lnTo>
                <a:lnTo>
                  <a:pt x="1502663" y="530351"/>
                </a:lnTo>
                <a:lnTo>
                  <a:pt x="1553260" y="530351"/>
                </a:lnTo>
                <a:lnTo>
                  <a:pt x="1505711" y="481583"/>
                </a:lnTo>
                <a:close/>
              </a:path>
              <a:path w="1565275" h="553720">
                <a:moveTo>
                  <a:pt x="6095" y="0"/>
                </a:moveTo>
                <a:lnTo>
                  <a:pt x="0" y="18287"/>
                </a:lnTo>
                <a:lnTo>
                  <a:pt x="1490518" y="526213"/>
                </a:lnTo>
                <a:lnTo>
                  <a:pt x="1496731" y="507964"/>
                </a:lnTo>
                <a:lnTo>
                  <a:pt x="60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4517013" y="3803893"/>
            <a:ext cx="1565275" cy="668020"/>
          </a:xfrm>
          <a:custGeom>
            <a:avLst/>
            <a:gdLst/>
            <a:ahLst/>
            <a:cxnLst/>
            <a:rect l="l" t="t" r="r" b="b"/>
            <a:pathLst>
              <a:path w="1565275" h="668020">
                <a:moveTo>
                  <a:pt x="1491983" y="25798"/>
                </a:moveTo>
                <a:lnTo>
                  <a:pt x="0" y="649223"/>
                </a:lnTo>
                <a:lnTo>
                  <a:pt x="7619" y="667511"/>
                </a:lnTo>
                <a:lnTo>
                  <a:pt x="1499547" y="44110"/>
                </a:lnTo>
                <a:lnTo>
                  <a:pt x="1491983" y="25798"/>
                </a:lnTo>
                <a:close/>
              </a:path>
              <a:path w="1565275" h="668020">
                <a:moveTo>
                  <a:pt x="1552085" y="21335"/>
                </a:moveTo>
                <a:lnTo>
                  <a:pt x="1502663" y="21335"/>
                </a:lnTo>
                <a:lnTo>
                  <a:pt x="1510283" y="39623"/>
                </a:lnTo>
                <a:lnTo>
                  <a:pt x="1499547" y="44110"/>
                </a:lnTo>
                <a:lnTo>
                  <a:pt x="1510283" y="70103"/>
                </a:lnTo>
                <a:lnTo>
                  <a:pt x="1552085" y="21335"/>
                </a:lnTo>
                <a:close/>
              </a:path>
              <a:path w="1565275" h="668020">
                <a:moveTo>
                  <a:pt x="1502663" y="21335"/>
                </a:moveTo>
                <a:lnTo>
                  <a:pt x="1491983" y="25798"/>
                </a:lnTo>
                <a:lnTo>
                  <a:pt x="1499547" y="44110"/>
                </a:lnTo>
                <a:lnTo>
                  <a:pt x="1510283" y="39623"/>
                </a:lnTo>
                <a:lnTo>
                  <a:pt x="1502663" y="21335"/>
                </a:lnTo>
                <a:close/>
              </a:path>
              <a:path w="1565275" h="668020">
                <a:moveTo>
                  <a:pt x="1481327" y="0"/>
                </a:moveTo>
                <a:lnTo>
                  <a:pt x="1491983" y="25798"/>
                </a:lnTo>
                <a:lnTo>
                  <a:pt x="1502663" y="21335"/>
                </a:lnTo>
                <a:lnTo>
                  <a:pt x="1552085" y="21335"/>
                </a:lnTo>
                <a:lnTo>
                  <a:pt x="1565147" y="6095"/>
                </a:lnTo>
                <a:lnTo>
                  <a:pt x="14813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4520062" y="4283954"/>
            <a:ext cx="1562100" cy="187960"/>
          </a:xfrm>
          <a:custGeom>
            <a:avLst/>
            <a:gdLst/>
            <a:ahLst/>
            <a:cxnLst/>
            <a:rect l="l" t="t" r="r" b="b"/>
            <a:pathLst>
              <a:path w="1562100" h="187960">
                <a:moveTo>
                  <a:pt x="1485712" y="28603"/>
                </a:moveTo>
                <a:lnTo>
                  <a:pt x="0" y="169163"/>
                </a:lnTo>
                <a:lnTo>
                  <a:pt x="1523" y="187451"/>
                </a:lnTo>
                <a:lnTo>
                  <a:pt x="1487538" y="46862"/>
                </a:lnTo>
                <a:lnTo>
                  <a:pt x="1485712" y="28603"/>
                </a:lnTo>
                <a:close/>
              </a:path>
              <a:path w="1562100" h="187960">
                <a:moveTo>
                  <a:pt x="1554175" y="27431"/>
                </a:moveTo>
                <a:lnTo>
                  <a:pt x="1498091" y="27431"/>
                </a:lnTo>
                <a:lnTo>
                  <a:pt x="1499615" y="45719"/>
                </a:lnTo>
                <a:lnTo>
                  <a:pt x="1487538" y="46862"/>
                </a:lnTo>
                <a:lnTo>
                  <a:pt x="1490471" y="76199"/>
                </a:lnTo>
                <a:lnTo>
                  <a:pt x="1562099" y="30479"/>
                </a:lnTo>
                <a:lnTo>
                  <a:pt x="1554175" y="27431"/>
                </a:lnTo>
                <a:close/>
              </a:path>
              <a:path w="1562100" h="187960">
                <a:moveTo>
                  <a:pt x="1498091" y="27431"/>
                </a:moveTo>
                <a:lnTo>
                  <a:pt x="1485712" y="28603"/>
                </a:lnTo>
                <a:lnTo>
                  <a:pt x="1487538" y="46862"/>
                </a:lnTo>
                <a:lnTo>
                  <a:pt x="1499615" y="45719"/>
                </a:lnTo>
                <a:lnTo>
                  <a:pt x="1498091" y="27431"/>
                </a:lnTo>
                <a:close/>
              </a:path>
              <a:path w="1562100" h="187960">
                <a:moveTo>
                  <a:pt x="1482851" y="0"/>
                </a:moveTo>
                <a:lnTo>
                  <a:pt x="1485712" y="28603"/>
                </a:lnTo>
                <a:lnTo>
                  <a:pt x="1498091" y="27431"/>
                </a:lnTo>
                <a:lnTo>
                  <a:pt x="1554175" y="27431"/>
                </a:lnTo>
                <a:lnTo>
                  <a:pt x="14828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4518538" y="4453117"/>
            <a:ext cx="1564005" cy="387350"/>
          </a:xfrm>
          <a:custGeom>
            <a:avLst/>
            <a:gdLst/>
            <a:ahLst/>
            <a:cxnLst/>
            <a:rect l="l" t="t" r="r" b="b"/>
            <a:pathLst>
              <a:path w="1564004" h="387350">
                <a:moveTo>
                  <a:pt x="1487753" y="358481"/>
                </a:moveTo>
                <a:lnTo>
                  <a:pt x="1481327" y="387102"/>
                </a:lnTo>
                <a:lnTo>
                  <a:pt x="1563623" y="365766"/>
                </a:lnTo>
                <a:lnTo>
                  <a:pt x="1558006" y="361194"/>
                </a:lnTo>
                <a:lnTo>
                  <a:pt x="1499615" y="361194"/>
                </a:lnTo>
                <a:lnTo>
                  <a:pt x="1487753" y="358481"/>
                </a:lnTo>
                <a:close/>
              </a:path>
              <a:path w="1564004" h="387350">
                <a:moveTo>
                  <a:pt x="1491881" y="340092"/>
                </a:moveTo>
                <a:lnTo>
                  <a:pt x="1487753" y="358481"/>
                </a:lnTo>
                <a:lnTo>
                  <a:pt x="1499615" y="361194"/>
                </a:lnTo>
                <a:lnTo>
                  <a:pt x="1504187" y="342906"/>
                </a:lnTo>
                <a:lnTo>
                  <a:pt x="1491881" y="340092"/>
                </a:lnTo>
                <a:close/>
              </a:path>
              <a:path w="1564004" h="387350">
                <a:moveTo>
                  <a:pt x="1498091" y="312426"/>
                </a:moveTo>
                <a:lnTo>
                  <a:pt x="1491881" y="340092"/>
                </a:lnTo>
                <a:lnTo>
                  <a:pt x="1504187" y="342906"/>
                </a:lnTo>
                <a:lnTo>
                  <a:pt x="1499615" y="361194"/>
                </a:lnTo>
                <a:lnTo>
                  <a:pt x="1558006" y="361194"/>
                </a:lnTo>
                <a:lnTo>
                  <a:pt x="1498091" y="312426"/>
                </a:lnTo>
                <a:close/>
              </a:path>
              <a:path w="1564004" h="387350">
                <a:moveTo>
                  <a:pt x="4571" y="0"/>
                </a:moveTo>
                <a:lnTo>
                  <a:pt x="0" y="18287"/>
                </a:lnTo>
                <a:lnTo>
                  <a:pt x="1487753" y="358481"/>
                </a:lnTo>
                <a:lnTo>
                  <a:pt x="1491881" y="340092"/>
                </a:lnTo>
                <a:lnTo>
                  <a:pt x="45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4518538" y="5309611"/>
            <a:ext cx="1564005" cy="294640"/>
          </a:xfrm>
          <a:custGeom>
            <a:avLst/>
            <a:gdLst/>
            <a:ahLst/>
            <a:cxnLst/>
            <a:rect l="l" t="t" r="r" b="b"/>
            <a:pathLst>
              <a:path w="1564004" h="294639">
                <a:moveTo>
                  <a:pt x="1487323" y="27944"/>
                </a:moveTo>
                <a:lnTo>
                  <a:pt x="0" y="274319"/>
                </a:lnTo>
                <a:lnTo>
                  <a:pt x="3047" y="294131"/>
                </a:lnTo>
                <a:lnTo>
                  <a:pt x="1490489" y="47736"/>
                </a:lnTo>
                <a:lnTo>
                  <a:pt x="1487323" y="27944"/>
                </a:lnTo>
                <a:close/>
              </a:path>
              <a:path w="1564004" h="294639">
                <a:moveTo>
                  <a:pt x="1563623" y="25907"/>
                </a:moveTo>
                <a:lnTo>
                  <a:pt x="1499615" y="25907"/>
                </a:lnTo>
                <a:lnTo>
                  <a:pt x="1502663" y="45719"/>
                </a:lnTo>
                <a:lnTo>
                  <a:pt x="1490489" y="47736"/>
                </a:lnTo>
                <a:lnTo>
                  <a:pt x="1495043" y="76199"/>
                </a:lnTo>
                <a:lnTo>
                  <a:pt x="1563623" y="25907"/>
                </a:lnTo>
                <a:close/>
              </a:path>
              <a:path w="1564004" h="294639">
                <a:moveTo>
                  <a:pt x="1499615" y="25907"/>
                </a:moveTo>
                <a:lnTo>
                  <a:pt x="1487323" y="27944"/>
                </a:lnTo>
                <a:lnTo>
                  <a:pt x="1490489" y="47736"/>
                </a:lnTo>
                <a:lnTo>
                  <a:pt x="1502663" y="45719"/>
                </a:lnTo>
                <a:lnTo>
                  <a:pt x="1499615" y="25907"/>
                </a:lnTo>
                <a:close/>
              </a:path>
              <a:path w="1564004" h="294639">
                <a:moveTo>
                  <a:pt x="1482851" y="0"/>
                </a:moveTo>
                <a:lnTo>
                  <a:pt x="1487323" y="27944"/>
                </a:lnTo>
                <a:lnTo>
                  <a:pt x="1499615" y="25907"/>
                </a:lnTo>
                <a:lnTo>
                  <a:pt x="1563623" y="25907"/>
                </a:lnTo>
                <a:lnTo>
                  <a:pt x="14828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4518538" y="5585455"/>
            <a:ext cx="1564005" cy="349250"/>
          </a:xfrm>
          <a:custGeom>
            <a:avLst/>
            <a:gdLst/>
            <a:ahLst/>
            <a:cxnLst/>
            <a:rect l="l" t="t" r="r" b="b"/>
            <a:pathLst>
              <a:path w="1564004" h="349250">
                <a:moveTo>
                  <a:pt x="1487133" y="320550"/>
                </a:moveTo>
                <a:lnTo>
                  <a:pt x="1481327" y="348995"/>
                </a:lnTo>
                <a:lnTo>
                  <a:pt x="1563623" y="326135"/>
                </a:lnTo>
                <a:lnTo>
                  <a:pt x="1559679" y="323087"/>
                </a:lnTo>
                <a:lnTo>
                  <a:pt x="1499615" y="323087"/>
                </a:lnTo>
                <a:lnTo>
                  <a:pt x="1487133" y="320550"/>
                </a:lnTo>
                <a:close/>
              </a:path>
              <a:path w="1564004" h="349250">
                <a:moveTo>
                  <a:pt x="1490898" y="302098"/>
                </a:moveTo>
                <a:lnTo>
                  <a:pt x="1487133" y="320550"/>
                </a:lnTo>
                <a:lnTo>
                  <a:pt x="1499615" y="323087"/>
                </a:lnTo>
                <a:lnTo>
                  <a:pt x="1504187" y="304799"/>
                </a:lnTo>
                <a:lnTo>
                  <a:pt x="1490898" y="302098"/>
                </a:lnTo>
                <a:close/>
              </a:path>
              <a:path w="1564004" h="349250">
                <a:moveTo>
                  <a:pt x="1496567" y="274319"/>
                </a:moveTo>
                <a:lnTo>
                  <a:pt x="1490898" y="302098"/>
                </a:lnTo>
                <a:lnTo>
                  <a:pt x="1504187" y="304799"/>
                </a:lnTo>
                <a:lnTo>
                  <a:pt x="1499615" y="323087"/>
                </a:lnTo>
                <a:lnTo>
                  <a:pt x="1559679" y="323087"/>
                </a:lnTo>
                <a:lnTo>
                  <a:pt x="1496567" y="274319"/>
                </a:lnTo>
                <a:close/>
              </a:path>
              <a:path w="1564004" h="349250">
                <a:moveTo>
                  <a:pt x="4571" y="0"/>
                </a:moveTo>
                <a:lnTo>
                  <a:pt x="0" y="18287"/>
                </a:lnTo>
                <a:lnTo>
                  <a:pt x="1487133" y="320550"/>
                </a:lnTo>
                <a:lnTo>
                  <a:pt x="1490898" y="302098"/>
                </a:lnTo>
                <a:lnTo>
                  <a:pt x="45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4520062" y="6486140"/>
            <a:ext cx="1562100" cy="76200"/>
          </a:xfrm>
          <a:custGeom>
            <a:avLst/>
            <a:gdLst/>
            <a:ahLst/>
            <a:cxnLst/>
            <a:rect l="l" t="t" r="r" b="b"/>
            <a:pathLst>
              <a:path w="1562100" h="76200">
                <a:moveTo>
                  <a:pt x="1487423" y="0"/>
                </a:moveTo>
                <a:lnTo>
                  <a:pt x="1486849" y="28709"/>
                </a:lnTo>
                <a:lnTo>
                  <a:pt x="1499615" y="28955"/>
                </a:lnTo>
                <a:lnTo>
                  <a:pt x="1499615" y="48767"/>
                </a:lnTo>
                <a:lnTo>
                  <a:pt x="1486448" y="48767"/>
                </a:lnTo>
                <a:lnTo>
                  <a:pt x="1485899" y="76199"/>
                </a:lnTo>
                <a:lnTo>
                  <a:pt x="1543049" y="48767"/>
                </a:lnTo>
                <a:lnTo>
                  <a:pt x="1499615" y="48767"/>
                </a:lnTo>
                <a:lnTo>
                  <a:pt x="1486453" y="48513"/>
                </a:lnTo>
                <a:lnTo>
                  <a:pt x="1543579" y="48513"/>
                </a:lnTo>
                <a:lnTo>
                  <a:pt x="1562099" y="39623"/>
                </a:lnTo>
                <a:lnTo>
                  <a:pt x="1487423" y="0"/>
                </a:lnTo>
                <a:close/>
              </a:path>
              <a:path w="1562100" h="76200">
                <a:moveTo>
                  <a:pt x="1486849" y="28709"/>
                </a:moveTo>
                <a:lnTo>
                  <a:pt x="1486453" y="48513"/>
                </a:lnTo>
                <a:lnTo>
                  <a:pt x="1499615" y="48767"/>
                </a:lnTo>
                <a:lnTo>
                  <a:pt x="1499615" y="28955"/>
                </a:lnTo>
                <a:lnTo>
                  <a:pt x="1486849" y="28709"/>
                </a:lnTo>
                <a:close/>
              </a:path>
              <a:path w="1562100" h="76200">
                <a:moveTo>
                  <a:pt x="0" y="0"/>
                </a:moveTo>
                <a:lnTo>
                  <a:pt x="0" y="19811"/>
                </a:lnTo>
                <a:lnTo>
                  <a:pt x="1486453" y="48513"/>
                </a:lnTo>
                <a:lnTo>
                  <a:pt x="1486849" y="2870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 txBox="1">
            <a:spLocks noGrp="1"/>
          </p:cNvSpPr>
          <p:nvPr>
            <p:ph type="title"/>
          </p:nvPr>
        </p:nvSpPr>
        <p:spPr>
          <a:xfrm>
            <a:off x="2538864" y="619610"/>
            <a:ext cx="678309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2900">
              <a:lnSpc>
                <a:spcPct val="100000"/>
              </a:lnSpc>
            </a:pPr>
            <a:r>
              <a:rPr lang="it-IT" b="0" spc="-15" dirty="0" smtClean="0"/>
              <a:t>FAKTORET KRYESORE TE RISKUT</a:t>
            </a:r>
            <a:endParaRPr b="0" spc="-20" dirty="0"/>
          </a:p>
        </p:txBody>
      </p:sp>
      <p:sp>
        <p:nvSpPr>
          <p:cNvPr id="277" name="Slide Number Placeholder 276"/>
          <p:cNvSpPr>
            <a:spLocks noGrp="1"/>
          </p:cNvSpPr>
          <p:nvPr>
            <p:ph type="sldNum" sz="quarter" idx="7"/>
          </p:nvPr>
        </p:nvSpPr>
        <p:spPr>
          <a:xfrm>
            <a:off x="7458651" y="6937378"/>
            <a:ext cx="2459482" cy="276999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FF0000"/>
                </a:solidFill>
              </a:rPr>
              <a:t>21</a:t>
            </a:fld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74657" y="1277101"/>
            <a:ext cx="8928100" cy="0"/>
          </a:xfrm>
          <a:custGeom>
            <a:avLst/>
            <a:gdLst/>
            <a:ahLst/>
            <a:cxnLst/>
            <a:rect l="l" t="t" r="r" b="b"/>
            <a:pathLst>
              <a:path w="8928100">
                <a:moveTo>
                  <a:pt x="0" y="0"/>
                </a:moveTo>
                <a:lnTo>
                  <a:pt x="8927588" y="0"/>
                </a:lnTo>
              </a:path>
            </a:pathLst>
          </a:custGeom>
          <a:ln w="507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02624" y="650228"/>
            <a:ext cx="678309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16940">
              <a:lnSpc>
                <a:spcPct val="100000"/>
              </a:lnSpc>
            </a:pPr>
            <a:r>
              <a:rPr b="0" spc="-20" dirty="0" smtClean="0"/>
              <a:t>ST</a:t>
            </a:r>
            <a:r>
              <a:rPr b="0" spc="-30" dirty="0" smtClean="0"/>
              <a:t>RE</a:t>
            </a:r>
            <a:r>
              <a:rPr b="0" spc="-20" dirty="0" smtClean="0"/>
              <a:t>S</a:t>
            </a:r>
            <a:r>
              <a:rPr lang="it-IT" b="0" spc="-20" dirty="0" smtClean="0"/>
              <a:t>I</a:t>
            </a:r>
            <a:r>
              <a:rPr b="0" spc="140" dirty="0" smtClean="0">
                <a:latin typeface="Times New Roman"/>
                <a:cs typeface="Times New Roman"/>
              </a:rPr>
              <a:t> </a:t>
            </a:r>
            <a:r>
              <a:rPr lang="it-IT" b="0" spc="140" dirty="0" smtClean="0">
                <a:latin typeface="Times New Roman"/>
                <a:cs typeface="Times New Roman"/>
              </a:rPr>
              <a:t> </a:t>
            </a:r>
            <a:r>
              <a:rPr lang="it-IT" b="0" spc="-20" dirty="0"/>
              <a:t>I LIDHUR ME PUNEN</a:t>
            </a:r>
            <a:endParaRPr b="0" spc="-20" dirty="0"/>
          </a:p>
        </p:txBody>
      </p:sp>
      <p:sp>
        <p:nvSpPr>
          <p:cNvPr id="4" name="object 4"/>
          <p:cNvSpPr/>
          <p:nvPr/>
        </p:nvSpPr>
        <p:spPr>
          <a:xfrm>
            <a:off x="1840873" y="1536182"/>
            <a:ext cx="7162800" cy="1066800"/>
          </a:xfrm>
          <a:custGeom>
            <a:avLst/>
            <a:gdLst/>
            <a:ahLst/>
            <a:cxnLst/>
            <a:rect l="l" t="t" r="r" b="b"/>
            <a:pathLst>
              <a:path w="7162800" h="1066800">
                <a:moveTo>
                  <a:pt x="178307" y="0"/>
                </a:moveTo>
                <a:lnTo>
                  <a:pt x="134968" y="5222"/>
                </a:lnTo>
                <a:lnTo>
                  <a:pt x="95572" y="20069"/>
                </a:lnTo>
                <a:lnTo>
                  <a:pt x="61350" y="43310"/>
                </a:lnTo>
                <a:lnTo>
                  <a:pt x="33532" y="73717"/>
                </a:lnTo>
                <a:lnTo>
                  <a:pt x="13348" y="110057"/>
                </a:lnTo>
                <a:lnTo>
                  <a:pt x="2027" y="151103"/>
                </a:lnTo>
                <a:lnTo>
                  <a:pt x="0" y="888491"/>
                </a:lnTo>
                <a:lnTo>
                  <a:pt x="595" y="903300"/>
                </a:lnTo>
                <a:lnTo>
                  <a:pt x="9162" y="945462"/>
                </a:lnTo>
                <a:lnTo>
                  <a:pt x="26944" y="983270"/>
                </a:lnTo>
                <a:lnTo>
                  <a:pt x="52711" y="1015494"/>
                </a:lnTo>
                <a:lnTo>
                  <a:pt x="85232" y="1040904"/>
                </a:lnTo>
                <a:lnTo>
                  <a:pt x="123277" y="1058270"/>
                </a:lnTo>
                <a:lnTo>
                  <a:pt x="165617" y="1066363"/>
                </a:lnTo>
                <a:lnTo>
                  <a:pt x="6984488" y="1066799"/>
                </a:lnTo>
                <a:lnTo>
                  <a:pt x="6999297" y="1066204"/>
                </a:lnTo>
                <a:lnTo>
                  <a:pt x="7041459" y="1057637"/>
                </a:lnTo>
                <a:lnTo>
                  <a:pt x="7079266" y="1039855"/>
                </a:lnTo>
                <a:lnTo>
                  <a:pt x="7111490" y="1014088"/>
                </a:lnTo>
                <a:lnTo>
                  <a:pt x="7136901" y="981567"/>
                </a:lnTo>
                <a:lnTo>
                  <a:pt x="7154267" y="943522"/>
                </a:lnTo>
                <a:lnTo>
                  <a:pt x="7162360" y="901182"/>
                </a:lnTo>
                <a:lnTo>
                  <a:pt x="7162796" y="178307"/>
                </a:lnTo>
                <a:lnTo>
                  <a:pt x="7162201" y="163499"/>
                </a:lnTo>
                <a:lnTo>
                  <a:pt x="7153634" y="121337"/>
                </a:lnTo>
                <a:lnTo>
                  <a:pt x="7135852" y="83529"/>
                </a:lnTo>
                <a:lnTo>
                  <a:pt x="7110085" y="51305"/>
                </a:lnTo>
                <a:lnTo>
                  <a:pt x="7077564" y="25895"/>
                </a:lnTo>
                <a:lnTo>
                  <a:pt x="7039519" y="8529"/>
                </a:lnTo>
                <a:lnTo>
                  <a:pt x="6997178" y="436"/>
                </a:lnTo>
                <a:lnTo>
                  <a:pt x="178307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40873" y="1536182"/>
            <a:ext cx="7162800" cy="1066800"/>
          </a:xfrm>
          <a:custGeom>
            <a:avLst/>
            <a:gdLst/>
            <a:ahLst/>
            <a:cxnLst/>
            <a:rect l="l" t="t" r="r" b="b"/>
            <a:pathLst>
              <a:path w="7162800" h="1066800">
                <a:moveTo>
                  <a:pt x="178307" y="0"/>
                </a:moveTo>
                <a:lnTo>
                  <a:pt x="134968" y="5222"/>
                </a:lnTo>
                <a:lnTo>
                  <a:pt x="95572" y="20069"/>
                </a:lnTo>
                <a:lnTo>
                  <a:pt x="61350" y="43310"/>
                </a:lnTo>
                <a:lnTo>
                  <a:pt x="33532" y="73717"/>
                </a:lnTo>
                <a:lnTo>
                  <a:pt x="13348" y="110057"/>
                </a:lnTo>
                <a:lnTo>
                  <a:pt x="2027" y="151103"/>
                </a:lnTo>
                <a:lnTo>
                  <a:pt x="0" y="888491"/>
                </a:lnTo>
                <a:lnTo>
                  <a:pt x="595" y="903300"/>
                </a:lnTo>
                <a:lnTo>
                  <a:pt x="9162" y="945462"/>
                </a:lnTo>
                <a:lnTo>
                  <a:pt x="26944" y="983270"/>
                </a:lnTo>
                <a:lnTo>
                  <a:pt x="52711" y="1015494"/>
                </a:lnTo>
                <a:lnTo>
                  <a:pt x="85232" y="1040904"/>
                </a:lnTo>
                <a:lnTo>
                  <a:pt x="123277" y="1058270"/>
                </a:lnTo>
                <a:lnTo>
                  <a:pt x="165617" y="1066363"/>
                </a:lnTo>
                <a:lnTo>
                  <a:pt x="6984488" y="1066799"/>
                </a:lnTo>
                <a:lnTo>
                  <a:pt x="6999297" y="1066204"/>
                </a:lnTo>
                <a:lnTo>
                  <a:pt x="7041459" y="1057637"/>
                </a:lnTo>
                <a:lnTo>
                  <a:pt x="7079266" y="1039855"/>
                </a:lnTo>
                <a:lnTo>
                  <a:pt x="7111490" y="1014088"/>
                </a:lnTo>
                <a:lnTo>
                  <a:pt x="7136901" y="981567"/>
                </a:lnTo>
                <a:lnTo>
                  <a:pt x="7154267" y="943522"/>
                </a:lnTo>
                <a:lnTo>
                  <a:pt x="7162360" y="901182"/>
                </a:lnTo>
                <a:lnTo>
                  <a:pt x="7162796" y="178307"/>
                </a:lnTo>
                <a:lnTo>
                  <a:pt x="7162201" y="163499"/>
                </a:lnTo>
                <a:lnTo>
                  <a:pt x="7153634" y="121337"/>
                </a:lnTo>
                <a:lnTo>
                  <a:pt x="7135852" y="83529"/>
                </a:lnTo>
                <a:lnTo>
                  <a:pt x="7110085" y="51305"/>
                </a:lnTo>
                <a:lnTo>
                  <a:pt x="7077564" y="25895"/>
                </a:lnTo>
                <a:lnTo>
                  <a:pt x="7039519" y="8529"/>
                </a:lnTo>
                <a:lnTo>
                  <a:pt x="6997178" y="436"/>
                </a:lnTo>
                <a:lnTo>
                  <a:pt x="178307" y="0"/>
                </a:lnTo>
                <a:close/>
              </a:path>
            </a:pathLst>
          </a:custGeom>
          <a:ln w="1904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183271" y="1709755"/>
            <a:ext cx="6479540" cy="8347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58695" marR="5080" indent="-2246630">
              <a:lnSpc>
                <a:spcPct val="112500"/>
              </a:lnSpc>
            </a:pPr>
            <a:r>
              <a:rPr sz="2400" b="1" u="heavy" spc="-5" dirty="0" smtClean="0">
                <a:latin typeface="Tahoma"/>
                <a:cs typeface="Tahoma"/>
              </a:rPr>
              <a:t>R</a:t>
            </a:r>
            <a:r>
              <a:rPr sz="2400" b="1" u="heavy" dirty="0" smtClean="0">
                <a:latin typeface="Tahoma"/>
                <a:cs typeface="Tahoma"/>
              </a:rPr>
              <a:t>IS</a:t>
            </a:r>
            <a:r>
              <a:rPr lang="it-IT" sz="2400" b="1" u="heavy" spc="-10" dirty="0" smtClean="0">
                <a:latin typeface="Tahoma"/>
                <a:cs typeface="Tahoma"/>
              </a:rPr>
              <a:t>QET</a:t>
            </a:r>
            <a:r>
              <a:rPr sz="2400" b="1" u="heavy" spc="5" dirty="0" smtClean="0">
                <a:latin typeface="Tahoma"/>
                <a:cs typeface="Tahoma"/>
              </a:rPr>
              <a:t> </a:t>
            </a:r>
            <a:r>
              <a:rPr lang="it-IT" sz="2400" b="1" u="heavy" spc="-10" dirty="0" smtClean="0">
                <a:latin typeface="Tahoma"/>
                <a:cs typeface="Tahoma"/>
              </a:rPr>
              <a:t>E LIDHUR ME ORGANIZIMIN </a:t>
            </a:r>
            <a:r>
              <a:rPr sz="2400" b="1" u="heavy" dirty="0" smtClean="0">
                <a:latin typeface="Tahoma"/>
                <a:cs typeface="Tahoma"/>
              </a:rPr>
              <a:t>E</a:t>
            </a:r>
            <a:r>
              <a:rPr sz="2400" b="1" dirty="0" smtClean="0">
                <a:latin typeface="Times New Roman"/>
                <a:cs typeface="Times New Roman"/>
              </a:rPr>
              <a:t> </a:t>
            </a:r>
            <a:r>
              <a:rPr lang="it-IT" sz="2400" b="1" u="heavy" spc="-10" dirty="0" smtClean="0">
                <a:latin typeface="Tahoma"/>
                <a:cs typeface="Tahoma"/>
              </a:rPr>
              <a:t>PUNES</a:t>
            </a:r>
            <a:endParaRPr sz="2400" dirty="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79073" y="3534145"/>
            <a:ext cx="5854065" cy="5549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25600">
              <a:lnSpc>
                <a:spcPct val="100000"/>
              </a:lnSpc>
            </a:pPr>
            <a:r>
              <a:rPr sz="2800" spc="-30" dirty="0">
                <a:solidFill>
                  <a:srgbClr val="FF9900"/>
                </a:solidFill>
                <a:latin typeface="Arial"/>
                <a:cs typeface="Arial"/>
              </a:rPr>
              <a:t>F</a:t>
            </a:r>
            <a:r>
              <a:rPr sz="2800" spc="-15" dirty="0">
                <a:solidFill>
                  <a:srgbClr val="FF9900"/>
                </a:solidFill>
                <a:latin typeface="Arial"/>
                <a:cs typeface="Arial"/>
              </a:rPr>
              <a:t>attori</a:t>
            </a:r>
            <a:r>
              <a:rPr sz="2800" dirty="0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9900"/>
                </a:solidFill>
                <a:latin typeface="Arial"/>
                <a:cs typeface="Arial"/>
              </a:rPr>
              <a:t>p</a:t>
            </a:r>
            <a:r>
              <a:rPr sz="2800" spc="-10" dirty="0">
                <a:solidFill>
                  <a:srgbClr val="FF9900"/>
                </a:solidFill>
                <a:latin typeface="Arial"/>
                <a:cs typeface="Arial"/>
              </a:rPr>
              <a:t>sic</a:t>
            </a:r>
            <a:r>
              <a:rPr sz="2800" spc="-15" dirty="0">
                <a:solidFill>
                  <a:srgbClr val="FF9900"/>
                </a:solidFill>
                <a:latin typeface="Arial"/>
                <a:cs typeface="Arial"/>
              </a:rPr>
              <a:t>ologi</a:t>
            </a:r>
            <a:r>
              <a:rPr sz="2800" spc="-10" dirty="0">
                <a:solidFill>
                  <a:srgbClr val="FF9900"/>
                </a:solidFill>
                <a:latin typeface="Arial"/>
                <a:cs typeface="Arial"/>
              </a:rPr>
              <a:t>ci</a:t>
            </a:r>
            <a:endParaRPr sz="28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305177" y="4068625"/>
            <a:ext cx="2752725" cy="0"/>
          </a:xfrm>
          <a:custGeom>
            <a:avLst/>
            <a:gdLst/>
            <a:ahLst/>
            <a:cxnLst/>
            <a:rect l="l" t="t" r="r" b="b"/>
            <a:pathLst>
              <a:path w="2752725">
                <a:moveTo>
                  <a:pt x="0" y="0"/>
                </a:moveTo>
                <a:lnTo>
                  <a:pt x="2752343" y="0"/>
                </a:lnTo>
              </a:path>
            </a:pathLst>
          </a:custGeom>
          <a:ln w="25653">
            <a:solidFill>
              <a:srgbClr val="FF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755273" y="3610345"/>
            <a:ext cx="5853683" cy="5318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679073" y="3534145"/>
            <a:ext cx="5854065" cy="532130"/>
          </a:xfrm>
          <a:custGeom>
            <a:avLst/>
            <a:gdLst/>
            <a:ahLst/>
            <a:cxnLst/>
            <a:rect l="l" t="t" r="r" b="b"/>
            <a:pathLst>
              <a:path w="5854065" h="532129">
                <a:moveTo>
                  <a:pt x="0" y="531875"/>
                </a:moveTo>
                <a:lnTo>
                  <a:pt x="5853683" y="531875"/>
                </a:lnTo>
                <a:lnTo>
                  <a:pt x="5853683" y="0"/>
                </a:lnTo>
                <a:lnTo>
                  <a:pt x="0" y="0"/>
                </a:lnTo>
                <a:lnTo>
                  <a:pt x="0" y="531875"/>
                </a:lnTo>
                <a:close/>
              </a:path>
            </a:pathLst>
          </a:custGeom>
          <a:solidFill>
            <a:srgbClr val="329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679073" y="3534145"/>
            <a:ext cx="5854065" cy="532130"/>
          </a:xfrm>
          <a:custGeom>
            <a:avLst/>
            <a:gdLst/>
            <a:ahLst/>
            <a:cxnLst/>
            <a:rect l="l" t="t" r="r" b="b"/>
            <a:pathLst>
              <a:path w="5854065" h="532129">
                <a:moveTo>
                  <a:pt x="0" y="531875"/>
                </a:moveTo>
                <a:lnTo>
                  <a:pt x="5853683" y="531875"/>
                </a:lnTo>
                <a:lnTo>
                  <a:pt x="5853683" y="0"/>
                </a:lnTo>
                <a:lnTo>
                  <a:pt x="0" y="0"/>
                </a:lnTo>
                <a:lnTo>
                  <a:pt x="0" y="531875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216288" y="3644844"/>
            <a:ext cx="3482959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u="heavy" spc="-30" dirty="0" err="1" smtClean="0">
                <a:latin typeface="Arial"/>
                <a:cs typeface="Arial"/>
              </a:rPr>
              <a:t>F</a:t>
            </a:r>
            <a:r>
              <a:rPr sz="2800" u="heavy" spc="-15" dirty="0" err="1" smtClean="0">
                <a:latin typeface="Arial"/>
                <a:cs typeface="Arial"/>
              </a:rPr>
              <a:t>a</a:t>
            </a:r>
            <a:r>
              <a:rPr lang="it-IT" sz="2800" u="heavy" spc="-15" dirty="0">
                <a:latin typeface="Arial"/>
                <a:cs typeface="Arial"/>
              </a:rPr>
              <a:t>k</a:t>
            </a:r>
            <a:r>
              <a:rPr sz="2800" u="heavy" spc="-15" dirty="0" smtClean="0">
                <a:latin typeface="Arial"/>
                <a:cs typeface="Arial"/>
              </a:rPr>
              <a:t>tor</a:t>
            </a:r>
            <a:r>
              <a:rPr lang="it-IT" sz="2800" u="heavy" spc="-15" dirty="0" smtClean="0">
                <a:latin typeface="Arial"/>
                <a:cs typeface="Arial"/>
              </a:rPr>
              <a:t>et</a:t>
            </a:r>
            <a:r>
              <a:rPr sz="2800" u="heavy" spc="-5" dirty="0" smtClean="0">
                <a:latin typeface="Arial"/>
                <a:cs typeface="Arial"/>
              </a:rPr>
              <a:t> </a:t>
            </a:r>
            <a:r>
              <a:rPr sz="2800" u="heavy" spc="-20" dirty="0" smtClean="0">
                <a:latin typeface="Arial"/>
                <a:cs typeface="Arial"/>
              </a:rPr>
              <a:t>p</a:t>
            </a:r>
            <a:r>
              <a:rPr sz="2800" u="heavy" spc="-10" dirty="0" smtClean="0">
                <a:latin typeface="Arial"/>
                <a:cs typeface="Arial"/>
              </a:rPr>
              <a:t>si</a:t>
            </a:r>
            <a:r>
              <a:rPr lang="it-IT" sz="2800" u="heavy" spc="-10" dirty="0" smtClean="0">
                <a:latin typeface="Arial"/>
                <a:cs typeface="Arial"/>
              </a:rPr>
              <a:t>k</a:t>
            </a:r>
            <a:r>
              <a:rPr sz="2800" u="heavy" spc="-15" dirty="0" err="1" smtClean="0">
                <a:latin typeface="Arial"/>
                <a:cs typeface="Arial"/>
              </a:rPr>
              <a:t>olog</a:t>
            </a:r>
            <a:r>
              <a:rPr lang="it-IT" sz="2800" u="heavy" spc="-15" dirty="0" smtClean="0">
                <a:latin typeface="Arial"/>
                <a:cs typeface="Arial"/>
              </a:rPr>
              <a:t>j</a:t>
            </a:r>
            <a:r>
              <a:rPr sz="2800" u="heavy" spc="-15" dirty="0" err="1" smtClean="0">
                <a:latin typeface="Arial"/>
                <a:cs typeface="Arial"/>
              </a:rPr>
              <a:t>i</a:t>
            </a:r>
            <a:r>
              <a:rPr lang="it-IT" sz="2800" u="heavy" spc="-10" dirty="0" smtClean="0">
                <a:latin typeface="Arial"/>
                <a:cs typeface="Arial"/>
              </a:rPr>
              <a:t>ke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612273" y="2069582"/>
            <a:ext cx="1066800" cy="1714500"/>
          </a:xfrm>
          <a:custGeom>
            <a:avLst/>
            <a:gdLst/>
            <a:ahLst/>
            <a:cxnLst/>
            <a:rect l="l" t="t" r="r" b="b"/>
            <a:pathLst>
              <a:path w="1066800" h="1714500">
                <a:moveTo>
                  <a:pt x="219455" y="0"/>
                </a:moveTo>
                <a:lnTo>
                  <a:pt x="0" y="0"/>
                </a:lnTo>
                <a:lnTo>
                  <a:pt x="0" y="1714499"/>
                </a:lnTo>
                <a:lnTo>
                  <a:pt x="1066799" y="1714499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72333" y="4279381"/>
            <a:ext cx="533400" cy="609600"/>
          </a:xfrm>
          <a:custGeom>
            <a:avLst/>
            <a:gdLst/>
            <a:ahLst/>
            <a:cxnLst/>
            <a:rect l="l" t="t" r="r" b="b"/>
            <a:pathLst>
              <a:path w="533400" h="609600">
                <a:moveTo>
                  <a:pt x="533399" y="457206"/>
                </a:moveTo>
                <a:lnTo>
                  <a:pt x="0" y="457206"/>
                </a:lnTo>
                <a:lnTo>
                  <a:pt x="266699" y="609606"/>
                </a:lnTo>
                <a:lnTo>
                  <a:pt x="533399" y="457206"/>
                </a:lnTo>
                <a:close/>
              </a:path>
              <a:path w="533400" h="609600">
                <a:moveTo>
                  <a:pt x="400811" y="0"/>
                </a:moveTo>
                <a:lnTo>
                  <a:pt x="134111" y="0"/>
                </a:lnTo>
                <a:lnTo>
                  <a:pt x="134111" y="457206"/>
                </a:lnTo>
                <a:lnTo>
                  <a:pt x="400811" y="457206"/>
                </a:lnTo>
                <a:lnTo>
                  <a:pt x="400811" y="0"/>
                </a:lnTo>
                <a:close/>
              </a:path>
            </a:pathLst>
          </a:custGeom>
          <a:solidFill>
            <a:srgbClr val="B18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172333" y="4279381"/>
            <a:ext cx="533400" cy="609600"/>
          </a:xfrm>
          <a:custGeom>
            <a:avLst/>
            <a:gdLst/>
            <a:ahLst/>
            <a:cxnLst/>
            <a:rect l="l" t="t" r="r" b="b"/>
            <a:pathLst>
              <a:path w="533400" h="609600">
                <a:moveTo>
                  <a:pt x="0" y="457206"/>
                </a:moveTo>
                <a:lnTo>
                  <a:pt x="134111" y="457206"/>
                </a:lnTo>
                <a:lnTo>
                  <a:pt x="134111" y="0"/>
                </a:lnTo>
                <a:lnTo>
                  <a:pt x="400811" y="0"/>
                </a:lnTo>
                <a:lnTo>
                  <a:pt x="400811" y="457206"/>
                </a:lnTo>
                <a:lnTo>
                  <a:pt x="533399" y="457206"/>
                </a:lnTo>
                <a:lnTo>
                  <a:pt x="266699" y="609606"/>
                </a:lnTo>
                <a:lnTo>
                  <a:pt x="0" y="457206"/>
                </a:lnTo>
                <a:close/>
              </a:path>
            </a:pathLst>
          </a:custGeom>
          <a:ln w="1904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679073" y="5117588"/>
            <a:ext cx="5854065" cy="556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9410">
              <a:lnSpc>
                <a:spcPct val="100000"/>
              </a:lnSpc>
            </a:pPr>
            <a:r>
              <a:rPr sz="2800" spc="-30" dirty="0">
                <a:solidFill>
                  <a:srgbClr val="FF9900"/>
                </a:solidFill>
                <a:latin typeface="Arial"/>
                <a:cs typeface="Arial"/>
              </a:rPr>
              <a:t>R</a:t>
            </a:r>
            <a:r>
              <a:rPr sz="2800" spc="-10" dirty="0">
                <a:solidFill>
                  <a:srgbClr val="FF9900"/>
                </a:solidFill>
                <a:latin typeface="Arial"/>
                <a:cs typeface="Arial"/>
              </a:rPr>
              <a:t>isc</a:t>
            </a:r>
            <a:r>
              <a:rPr sz="2800" spc="-15" dirty="0">
                <a:solidFill>
                  <a:srgbClr val="FF9900"/>
                </a:solidFill>
                <a:latin typeface="Arial"/>
                <a:cs typeface="Arial"/>
              </a:rPr>
              <a:t>hio</a:t>
            </a:r>
            <a:r>
              <a:rPr sz="2800" spc="5" dirty="0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9900"/>
                </a:solidFill>
                <a:latin typeface="Arial"/>
                <a:cs typeface="Arial"/>
              </a:rPr>
              <a:t>da</a:t>
            </a:r>
            <a:r>
              <a:rPr sz="2800" spc="5" dirty="0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9900"/>
                </a:solidFill>
                <a:latin typeface="Arial"/>
                <a:cs typeface="Arial"/>
              </a:rPr>
              <a:t>s</a:t>
            </a:r>
            <a:r>
              <a:rPr sz="2800" spc="-15" dirty="0">
                <a:solidFill>
                  <a:srgbClr val="FF9900"/>
                </a:solidFill>
                <a:latin typeface="Arial"/>
                <a:cs typeface="Arial"/>
              </a:rPr>
              <a:t>tre</a:t>
            </a:r>
            <a:r>
              <a:rPr sz="2800" spc="-10" dirty="0">
                <a:solidFill>
                  <a:srgbClr val="FF9900"/>
                </a:solidFill>
                <a:latin typeface="Arial"/>
                <a:cs typeface="Arial"/>
              </a:rPr>
              <a:t>s</a:t>
            </a:r>
            <a:r>
              <a:rPr sz="2800" spc="-15" dirty="0">
                <a:solidFill>
                  <a:srgbClr val="FF9900"/>
                </a:solidFill>
                <a:latin typeface="Arial"/>
                <a:cs typeface="Arial"/>
              </a:rPr>
              <a:t>s</a:t>
            </a:r>
            <a:r>
              <a:rPr sz="2800" spc="-10" dirty="0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9900"/>
                </a:solidFill>
                <a:latin typeface="Arial"/>
                <a:cs typeface="Arial"/>
              </a:rPr>
              <a:t>la</a:t>
            </a:r>
            <a:r>
              <a:rPr sz="2800" spc="-10" dirty="0">
                <a:solidFill>
                  <a:srgbClr val="FF9900"/>
                </a:solidFill>
                <a:latin typeface="Arial"/>
                <a:cs typeface="Arial"/>
              </a:rPr>
              <a:t>v</a:t>
            </a:r>
            <a:r>
              <a:rPr sz="2800" spc="-15" dirty="0">
                <a:solidFill>
                  <a:srgbClr val="FF9900"/>
                </a:solidFill>
                <a:latin typeface="Arial"/>
                <a:cs typeface="Arial"/>
              </a:rPr>
              <a:t>oro-</a:t>
            </a:r>
            <a:r>
              <a:rPr sz="2800" spc="-10" dirty="0">
                <a:solidFill>
                  <a:srgbClr val="FF9900"/>
                </a:solidFill>
                <a:latin typeface="Arial"/>
                <a:cs typeface="Arial"/>
              </a:rPr>
              <a:t>c</a:t>
            </a:r>
            <a:r>
              <a:rPr sz="2800" spc="-20" dirty="0">
                <a:solidFill>
                  <a:srgbClr val="FF9900"/>
                </a:solidFill>
                <a:latin typeface="Arial"/>
                <a:cs typeface="Arial"/>
              </a:rPr>
              <a:t>o</a:t>
            </a:r>
            <a:r>
              <a:rPr sz="2800" spc="0" dirty="0">
                <a:solidFill>
                  <a:srgbClr val="FF9900"/>
                </a:solidFill>
                <a:latin typeface="Arial"/>
                <a:cs typeface="Arial"/>
              </a:rPr>
              <a:t>r</a:t>
            </a:r>
            <a:r>
              <a:rPr sz="2800" spc="-15" dirty="0">
                <a:solidFill>
                  <a:srgbClr val="FF9900"/>
                </a:solidFill>
                <a:latin typeface="Arial"/>
                <a:cs typeface="Arial"/>
              </a:rPr>
              <a:t>relato</a:t>
            </a:r>
            <a:endParaRPr sz="28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038736" y="5643367"/>
            <a:ext cx="5287010" cy="0"/>
          </a:xfrm>
          <a:custGeom>
            <a:avLst/>
            <a:gdLst/>
            <a:ahLst/>
            <a:cxnLst/>
            <a:rect l="l" t="t" r="r" b="b"/>
            <a:pathLst>
              <a:path w="5287009">
                <a:moveTo>
                  <a:pt x="0" y="0"/>
                </a:moveTo>
                <a:lnTo>
                  <a:pt x="5286755" y="0"/>
                </a:lnTo>
              </a:path>
            </a:pathLst>
          </a:custGeom>
          <a:ln w="25653">
            <a:solidFill>
              <a:srgbClr val="FF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755273" y="5193788"/>
            <a:ext cx="5853683" cy="5318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679073" y="5117588"/>
            <a:ext cx="5854065" cy="532130"/>
          </a:xfrm>
          <a:custGeom>
            <a:avLst/>
            <a:gdLst/>
            <a:ahLst/>
            <a:cxnLst/>
            <a:rect l="l" t="t" r="r" b="b"/>
            <a:pathLst>
              <a:path w="5854065" h="532129">
                <a:moveTo>
                  <a:pt x="0" y="531875"/>
                </a:moveTo>
                <a:lnTo>
                  <a:pt x="5853683" y="531875"/>
                </a:lnTo>
                <a:lnTo>
                  <a:pt x="5853683" y="0"/>
                </a:lnTo>
                <a:lnTo>
                  <a:pt x="0" y="0"/>
                </a:lnTo>
                <a:lnTo>
                  <a:pt x="0" y="531875"/>
                </a:lnTo>
                <a:close/>
              </a:path>
            </a:pathLst>
          </a:custGeom>
          <a:solidFill>
            <a:srgbClr val="329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679073" y="5117588"/>
            <a:ext cx="5854065" cy="532130"/>
          </a:xfrm>
          <a:custGeom>
            <a:avLst/>
            <a:gdLst/>
            <a:ahLst/>
            <a:cxnLst/>
            <a:rect l="l" t="t" r="r" b="b"/>
            <a:pathLst>
              <a:path w="5854065" h="532129">
                <a:moveTo>
                  <a:pt x="0" y="531875"/>
                </a:moveTo>
                <a:lnTo>
                  <a:pt x="5853683" y="531875"/>
                </a:lnTo>
                <a:lnTo>
                  <a:pt x="5853683" y="0"/>
                </a:lnTo>
                <a:lnTo>
                  <a:pt x="0" y="0"/>
                </a:lnTo>
                <a:lnTo>
                  <a:pt x="0" y="531875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2949843" y="5229805"/>
            <a:ext cx="5375903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u="heavy" spc="-30" dirty="0" err="1" smtClean="0">
                <a:latin typeface="Arial"/>
                <a:cs typeface="Arial"/>
              </a:rPr>
              <a:t>R</a:t>
            </a:r>
            <a:r>
              <a:rPr sz="2800" u="heavy" spc="-10" dirty="0" err="1" smtClean="0">
                <a:latin typeface="Arial"/>
                <a:cs typeface="Arial"/>
              </a:rPr>
              <a:t>is</a:t>
            </a:r>
            <a:r>
              <a:rPr lang="it-IT" sz="2800" u="heavy" spc="-10" dirty="0" smtClean="0">
                <a:latin typeface="Arial"/>
                <a:cs typeface="Arial"/>
              </a:rPr>
              <a:t>ku nga stresi i lidhur me punen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7"/>
          </p:nvPr>
        </p:nvSpPr>
        <p:spPr>
          <a:xfrm>
            <a:off x="7433070" y="6902450"/>
            <a:ext cx="2459482" cy="276999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FF0000"/>
                </a:solidFill>
              </a:rPr>
              <a:t>22</a:t>
            </a:fld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74657" y="1277101"/>
            <a:ext cx="8928100" cy="0"/>
          </a:xfrm>
          <a:custGeom>
            <a:avLst/>
            <a:gdLst/>
            <a:ahLst/>
            <a:cxnLst/>
            <a:rect l="l" t="t" r="r" b="b"/>
            <a:pathLst>
              <a:path w="8928100">
                <a:moveTo>
                  <a:pt x="0" y="0"/>
                </a:moveTo>
                <a:lnTo>
                  <a:pt x="8927588" y="0"/>
                </a:lnTo>
              </a:path>
            </a:pathLst>
          </a:custGeom>
          <a:ln w="507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537094" y="1346645"/>
            <a:ext cx="7743825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it-IT" sz="2000" u="heavy" dirty="0" smtClean="0">
                <a:latin typeface="Arial"/>
                <a:cs typeface="Arial"/>
              </a:rPr>
              <a:t>Stresi eshte </a:t>
            </a:r>
            <a:r>
              <a:rPr sz="2000" u="heavy" spc="-15" dirty="0" smtClean="0">
                <a:latin typeface="Arial"/>
                <a:cs typeface="Arial"/>
              </a:rPr>
              <a:t>p</a:t>
            </a:r>
            <a:r>
              <a:rPr sz="2000" u="heavy" dirty="0" smtClean="0">
                <a:latin typeface="Arial"/>
                <a:cs typeface="Arial"/>
              </a:rPr>
              <a:t>r</a:t>
            </a:r>
            <a:r>
              <a:rPr sz="2000" u="heavy" spc="-15" dirty="0" smtClean="0">
                <a:latin typeface="Arial"/>
                <a:cs typeface="Arial"/>
              </a:rPr>
              <a:t>ob</a:t>
            </a:r>
            <a:r>
              <a:rPr sz="2000" u="heavy" spc="-5" dirty="0" smtClean="0">
                <a:latin typeface="Arial"/>
                <a:cs typeface="Arial"/>
              </a:rPr>
              <a:t>l</a:t>
            </a:r>
            <a:r>
              <a:rPr sz="2000" u="heavy" dirty="0" smtClean="0">
                <a:latin typeface="Arial"/>
                <a:cs typeface="Arial"/>
              </a:rPr>
              <a:t>e</a:t>
            </a:r>
            <a:r>
              <a:rPr sz="2000" u="heavy" spc="-5" dirty="0" smtClean="0">
                <a:latin typeface="Arial"/>
                <a:cs typeface="Arial"/>
              </a:rPr>
              <a:t>m</a:t>
            </a:r>
            <a:r>
              <a:rPr lang="it-IT" sz="2000" u="heavy" dirty="0" smtClean="0">
                <a:latin typeface="Arial"/>
                <a:cs typeface="Arial"/>
              </a:rPr>
              <a:t>i i dyte </a:t>
            </a:r>
            <a:r>
              <a:rPr sz="2000" u="heavy" spc="-10" dirty="0" err="1" smtClean="0">
                <a:latin typeface="Arial"/>
                <a:cs typeface="Arial"/>
              </a:rPr>
              <a:t>s</a:t>
            </a:r>
            <a:r>
              <a:rPr sz="2000" u="heavy" dirty="0" err="1" smtClean="0">
                <a:latin typeface="Arial"/>
                <a:cs typeface="Arial"/>
              </a:rPr>
              <a:t>an</a:t>
            </a:r>
            <a:r>
              <a:rPr sz="2000" u="heavy" spc="-5" dirty="0" err="1" smtClean="0">
                <a:latin typeface="Arial"/>
                <a:cs typeface="Arial"/>
              </a:rPr>
              <a:t>i</a:t>
            </a:r>
            <a:r>
              <a:rPr sz="2000" u="heavy" spc="-10" dirty="0" err="1" smtClean="0">
                <a:latin typeface="Arial"/>
                <a:cs typeface="Arial"/>
              </a:rPr>
              <a:t>t</a:t>
            </a:r>
            <a:r>
              <a:rPr sz="2000" u="heavy" spc="-15" dirty="0" err="1" smtClean="0">
                <a:latin typeface="Arial"/>
                <a:cs typeface="Arial"/>
              </a:rPr>
              <a:t>a</a:t>
            </a:r>
            <a:r>
              <a:rPr sz="2000" u="heavy" dirty="0" err="1" smtClean="0">
                <a:latin typeface="Arial"/>
                <a:cs typeface="Arial"/>
              </a:rPr>
              <a:t>r</a:t>
            </a:r>
            <a:r>
              <a:rPr sz="2000" u="heavy" spc="-5" dirty="0" smtClean="0">
                <a:latin typeface="Arial"/>
                <a:cs typeface="Arial"/>
              </a:rPr>
              <a:t> </a:t>
            </a:r>
            <a:r>
              <a:rPr lang="en-US" sz="2000" u="heavy" dirty="0" smtClean="0">
                <a:latin typeface="Arial"/>
                <a:cs typeface="Arial"/>
              </a:rPr>
              <a:t>I lidhur </a:t>
            </a:r>
            <a:r>
              <a:rPr sz="2000" u="heavy" dirty="0" smtClean="0">
                <a:latin typeface="Arial"/>
                <a:cs typeface="Arial"/>
              </a:rPr>
              <a:t>a</a:t>
            </a:r>
            <a:r>
              <a:rPr lang="it-IT" sz="2000" u="heavy" spc="-10" dirty="0">
                <a:latin typeface="Arial"/>
                <a:cs typeface="Arial"/>
              </a:rPr>
              <a:t>k</a:t>
            </a:r>
            <a:r>
              <a:rPr sz="2000" u="heavy" spc="-10" dirty="0" err="1" smtClean="0">
                <a:latin typeface="Arial"/>
                <a:cs typeface="Arial"/>
              </a:rPr>
              <a:t>t</a:t>
            </a:r>
            <a:r>
              <a:rPr sz="2000" u="heavy" spc="-5" dirty="0" err="1" smtClean="0">
                <a:latin typeface="Arial"/>
                <a:cs typeface="Arial"/>
              </a:rPr>
              <a:t>i</a:t>
            </a:r>
            <a:r>
              <a:rPr sz="2000" u="heavy" spc="-10" dirty="0" err="1" smtClean="0">
                <a:latin typeface="Arial"/>
                <a:cs typeface="Arial"/>
              </a:rPr>
              <a:t>v</a:t>
            </a:r>
            <a:r>
              <a:rPr sz="2000" u="heavy" spc="-5" dirty="0" err="1" smtClean="0">
                <a:latin typeface="Arial"/>
                <a:cs typeface="Arial"/>
              </a:rPr>
              <a:t>i</a:t>
            </a:r>
            <a:r>
              <a:rPr sz="2000" u="heavy" spc="-10" dirty="0" err="1" smtClean="0">
                <a:latin typeface="Arial"/>
                <a:cs typeface="Arial"/>
              </a:rPr>
              <a:t>t</a:t>
            </a:r>
            <a:r>
              <a:rPr lang="it-IT" sz="2000" u="heavy" spc="-10" dirty="0" smtClean="0">
                <a:latin typeface="Arial"/>
                <a:cs typeface="Arial"/>
              </a:rPr>
              <a:t>etin</a:t>
            </a:r>
            <a:r>
              <a:rPr sz="2000" u="heavy" spc="-5" dirty="0" smtClean="0">
                <a:latin typeface="Arial"/>
                <a:cs typeface="Arial"/>
              </a:rPr>
              <a:t> </a:t>
            </a:r>
            <a:r>
              <a:rPr lang="it-IT" sz="2000" u="heavy" spc="-5" dirty="0" smtClean="0">
                <a:latin typeface="Arial"/>
                <a:cs typeface="Arial"/>
              </a:rPr>
              <a:t>prodhues</a:t>
            </a:r>
            <a:r>
              <a:rPr sz="2000" u="heavy" dirty="0" smtClean="0">
                <a:latin typeface="Arial"/>
                <a:cs typeface="Arial"/>
              </a:rPr>
              <a:t>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21464" y="1841807"/>
            <a:ext cx="8645275" cy="12388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it-IT" sz="2000" b="1" spc="-10" dirty="0" smtClean="0">
                <a:solidFill>
                  <a:srgbClr val="C00000"/>
                </a:solidFill>
                <a:latin typeface="Tahoma"/>
                <a:cs typeface="Tahoma"/>
              </a:rPr>
              <a:t>Kapitulli</a:t>
            </a:r>
            <a:r>
              <a:rPr sz="2000" b="1" spc="85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C00000"/>
                </a:solidFill>
                <a:latin typeface="Tahoma"/>
                <a:cs typeface="Tahoma"/>
              </a:rPr>
              <a:t>I</a:t>
            </a:r>
            <a:r>
              <a:rPr sz="2000" b="1" spc="-15" dirty="0">
                <a:solidFill>
                  <a:srgbClr val="C00000"/>
                </a:solidFill>
                <a:latin typeface="Tahoma"/>
                <a:cs typeface="Tahoma"/>
              </a:rPr>
              <a:t>I</a:t>
            </a:r>
            <a:r>
              <a:rPr sz="2000" b="1" dirty="0">
                <a:solidFill>
                  <a:srgbClr val="C00000"/>
                </a:solidFill>
                <a:latin typeface="Tahoma"/>
                <a:cs typeface="Tahoma"/>
              </a:rPr>
              <a:t>I</a:t>
            </a:r>
            <a:r>
              <a:rPr sz="2000" b="1" spc="9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Tahoma"/>
                <a:cs typeface="Tahoma"/>
              </a:rPr>
              <a:t>–</a:t>
            </a:r>
            <a:r>
              <a:rPr sz="2000" b="1" spc="85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it-IT" sz="2000" b="1" spc="-20" dirty="0" smtClean="0">
                <a:solidFill>
                  <a:srgbClr val="C00000"/>
                </a:solidFill>
                <a:latin typeface="Tahoma"/>
                <a:cs typeface="Tahoma"/>
              </a:rPr>
              <a:t>Organizimi i mbrojtjes paraprake ne vendet </a:t>
            </a:r>
            <a:r>
              <a:rPr lang="it-IT" sz="2000" b="1" spc="-5" dirty="0" smtClean="0">
                <a:solidFill>
                  <a:srgbClr val="C00000"/>
                </a:solidFill>
                <a:latin typeface="Tahoma"/>
                <a:cs typeface="Tahoma"/>
              </a:rPr>
              <a:t>e</a:t>
            </a:r>
            <a:r>
              <a:rPr sz="2000" b="1" spc="80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Tahoma"/>
                <a:cs typeface="Tahoma"/>
              </a:rPr>
              <a:t>punes</a:t>
            </a:r>
            <a:r>
              <a:rPr sz="2000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0" b="1" dirty="0" smtClean="0">
                <a:solidFill>
                  <a:srgbClr val="C00000"/>
                </a:solidFill>
                <a:latin typeface="Tahoma"/>
                <a:cs typeface="Tahoma"/>
              </a:rPr>
              <a:t>S</a:t>
            </a:r>
            <a:r>
              <a:rPr sz="2000" b="1" spc="-5" dirty="0" smtClean="0">
                <a:solidFill>
                  <a:srgbClr val="C00000"/>
                </a:solidFill>
                <a:latin typeface="Tahoma"/>
                <a:cs typeface="Tahoma"/>
              </a:rPr>
              <a:t>e</a:t>
            </a:r>
            <a:r>
              <a:rPr lang="it-IT" sz="2000" b="1" dirty="0" smtClean="0">
                <a:solidFill>
                  <a:srgbClr val="C00000"/>
                </a:solidFill>
                <a:latin typeface="Tahoma"/>
                <a:cs typeface="Tahoma"/>
              </a:rPr>
              <a:t>ks</a:t>
            </a:r>
            <a:r>
              <a:rPr sz="2000" b="1" spc="-5" dirty="0" smtClean="0">
                <a:solidFill>
                  <a:srgbClr val="C00000"/>
                </a:solidFill>
                <a:latin typeface="Tahoma"/>
                <a:cs typeface="Tahoma"/>
              </a:rPr>
              <a:t>i</a:t>
            </a:r>
            <a:r>
              <a:rPr sz="2000" b="1" spc="-15" dirty="0" smtClean="0">
                <a:solidFill>
                  <a:srgbClr val="C00000"/>
                </a:solidFill>
                <a:latin typeface="Tahoma"/>
                <a:cs typeface="Tahoma"/>
              </a:rPr>
              <a:t>o</a:t>
            </a:r>
            <a:r>
              <a:rPr sz="2000" b="1" dirty="0" smtClean="0">
                <a:solidFill>
                  <a:srgbClr val="C00000"/>
                </a:solidFill>
                <a:latin typeface="Tahoma"/>
                <a:cs typeface="Tahoma"/>
              </a:rPr>
              <a:t>n</a:t>
            </a:r>
            <a:r>
              <a:rPr lang="it-IT" sz="2000" b="1" dirty="0" smtClean="0">
                <a:solidFill>
                  <a:srgbClr val="C00000"/>
                </a:solidFill>
                <a:latin typeface="Tahoma"/>
                <a:cs typeface="Tahoma"/>
              </a:rPr>
              <a:t>i</a:t>
            </a:r>
            <a:r>
              <a:rPr sz="2000" b="1" spc="70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0" b="1" spc="-15" dirty="0">
                <a:solidFill>
                  <a:srgbClr val="C00000"/>
                </a:solidFill>
                <a:latin typeface="Tahoma"/>
                <a:cs typeface="Tahoma"/>
              </a:rPr>
              <a:t>I</a:t>
            </a:r>
            <a:r>
              <a:rPr sz="2000" b="1" dirty="0">
                <a:solidFill>
                  <a:srgbClr val="C00000"/>
                </a:solidFill>
                <a:latin typeface="Tahoma"/>
                <a:cs typeface="Tahoma"/>
              </a:rPr>
              <a:t>I</a:t>
            </a:r>
            <a:r>
              <a:rPr sz="2000" b="1" spc="9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Tahoma"/>
                <a:cs typeface="Tahoma"/>
              </a:rPr>
              <a:t>–</a:t>
            </a:r>
            <a:r>
              <a:rPr sz="2000" b="1" spc="70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it-IT" sz="2000" b="1" dirty="0" smtClean="0">
                <a:solidFill>
                  <a:srgbClr val="C00000"/>
                </a:solidFill>
                <a:latin typeface="Tahoma"/>
                <a:cs typeface="Tahoma"/>
              </a:rPr>
              <a:t>VLERESIMI I RISQEVE</a:t>
            </a:r>
            <a:endParaRPr sz="20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20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005205" algn="l"/>
                <a:tab pos="1933575" algn="l"/>
                <a:tab pos="3491229" algn="l"/>
                <a:tab pos="4631055" algn="l"/>
                <a:tab pos="6631305" algn="l"/>
              </a:tabLst>
            </a:pPr>
            <a:r>
              <a:rPr sz="2000" b="1" u="sng" spc="-5" dirty="0" smtClean="0">
                <a:solidFill>
                  <a:srgbClr val="C00000"/>
                </a:solidFill>
                <a:latin typeface="Tahoma"/>
                <a:cs typeface="Tahoma"/>
              </a:rPr>
              <a:t>Art</a:t>
            </a:r>
            <a:r>
              <a:rPr sz="2000" b="1" u="sng" dirty="0" smtClean="0">
                <a:solidFill>
                  <a:srgbClr val="C00000"/>
                </a:solidFill>
                <a:latin typeface="Tahoma"/>
                <a:cs typeface="Tahoma"/>
              </a:rPr>
              <a:t>.</a:t>
            </a:r>
            <a:r>
              <a:rPr sz="2000" b="1" u="sng" spc="-5" dirty="0" smtClean="0">
                <a:solidFill>
                  <a:srgbClr val="C00000"/>
                </a:solidFill>
                <a:latin typeface="Tahoma"/>
                <a:cs typeface="Tahoma"/>
              </a:rPr>
              <a:t>28</a:t>
            </a:r>
            <a:r>
              <a:rPr sz="2000" b="1" u="sng" dirty="0">
                <a:solidFill>
                  <a:srgbClr val="C00000"/>
                </a:solidFill>
                <a:latin typeface="Tahoma"/>
                <a:cs typeface="Tahoma"/>
              </a:rPr>
              <a:t>.</a:t>
            </a:r>
            <a:r>
              <a:rPr sz="2000" b="1" u="sng" dirty="0">
                <a:solidFill>
                  <a:srgbClr val="C00000"/>
                </a:solidFill>
                <a:latin typeface="Times New Roman"/>
                <a:cs typeface="Times New Roman"/>
              </a:rPr>
              <a:t>	</a:t>
            </a:r>
            <a:r>
              <a:rPr sz="2000" b="1" u="sng" dirty="0" smtClean="0">
                <a:solidFill>
                  <a:srgbClr val="C00000"/>
                </a:solidFill>
                <a:latin typeface="Tahoma"/>
                <a:cs typeface="Tahoma"/>
              </a:rPr>
              <a:t>O</a:t>
            </a:r>
            <a:r>
              <a:rPr lang="it-IT" sz="2000" b="1" u="sng" spc="-5" dirty="0" smtClean="0">
                <a:solidFill>
                  <a:srgbClr val="C00000"/>
                </a:solidFill>
                <a:latin typeface="Tahoma"/>
                <a:cs typeface="Tahoma"/>
              </a:rPr>
              <a:t>BJEKTI i vleresimit te riskut</a:t>
            </a:r>
            <a:endParaRPr sz="2000" u="sng" dirty="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57613" y="3225333"/>
            <a:ext cx="8456287" cy="33855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 algn="just">
              <a:lnSpc>
                <a:spcPts val="2400"/>
              </a:lnSpc>
            </a:pPr>
            <a:r>
              <a:rPr sz="2000" spc="-5" dirty="0">
                <a:solidFill>
                  <a:srgbClr val="C00000"/>
                </a:solidFill>
                <a:latin typeface="Tahoma"/>
                <a:cs typeface="Tahoma"/>
              </a:rPr>
              <a:t>1</a:t>
            </a:r>
            <a:r>
              <a:rPr sz="2000" dirty="0">
                <a:solidFill>
                  <a:srgbClr val="C00000"/>
                </a:solidFill>
                <a:latin typeface="Tahoma"/>
                <a:cs typeface="Tahoma"/>
              </a:rPr>
              <a:t>.</a:t>
            </a:r>
            <a:r>
              <a:rPr sz="200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0" spc="9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it-IT" sz="2000" spc="-5" dirty="0">
                <a:solidFill>
                  <a:srgbClr val="C00000"/>
                </a:solidFill>
                <a:latin typeface="Tahoma"/>
                <a:cs typeface="Tahoma"/>
              </a:rPr>
              <a:t>Vleresimi</a:t>
            </a:r>
            <a:r>
              <a:rPr lang="it-IT" sz="2000" spc="95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it-IT" sz="2000" spc="-5" dirty="0" smtClean="0">
                <a:solidFill>
                  <a:srgbClr val="C00000"/>
                </a:solidFill>
                <a:latin typeface="Tahoma"/>
                <a:cs typeface="Tahoma"/>
              </a:rPr>
              <a:t>i risqeve</a:t>
            </a:r>
            <a:r>
              <a:rPr sz="2000" dirty="0" smtClean="0">
                <a:solidFill>
                  <a:srgbClr val="C00000"/>
                </a:solidFill>
                <a:latin typeface="Tahoma"/>
                <a:cs typeface="Tahoma"/>
              </a:rPr>
              <a:t>,</a:t>
            </a:r>
            <a:r>
              <a:rPr sz="20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0" spc="95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it-IT" sz="2000" dirty="0" smtClean="0">
                <a:solidFill>
                  <a:srgbClr val="C00000"/>
                </a:solidFill>
                <a:latin typeface="Tahoma"/>
                <a:cs typeface="Tahoma"/>
              </a:rPr>
              <a:t>si ne zgjedhjen e instrumentave te punes</a:t>
            </a:r>
            <a:r>
              <a:rPr sz="2000" spc="-50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it-IT" sz="2000" dirty="0">
                <a:solidFill>
                  <a:srgbClr val="C00000"/>
                </a:solidFill>
                <a:latin typeface="Tahoma"/>
                <a:cs typeface="Tahoma"/>
              </a:rPr>
              <a:t>dhe</a:t>
            </a:r>
            <a:r>
              <a:rPr sz="2000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2000" spc="-40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it-IT" sz="2000" spc="-5" dirty="0" smtClean="0">
                <a:solidFill>
                  <a:srgbClr val="C00000"/>
                </a:solidFill>
                <a:latin typeface="Tahoma"/>
                <a:cs typeface="Tahoma"/>
              </a:rPr>
              <a:t>te</a:t>
            </a:r>
            <a:r>
              <a:rPr sz="20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0" spc="-40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0" spc="-10" dirty="0" smtClean="0">
                <a:solidFill>
                  <a:srgbClr val="C00000"/>
                </a:solidFill>
                <a:latin typeface="Tahoma"/>
                <a:cs typeface="Tahoma"/>
              </a:rPr>
              <a:t>s</a:t>
            </a:r>
            <a:r>
              <a:rPr lang="it-IT" sz="2000" spc="-10" dirty="0" smtClean="0">
                <a:solidFill>
                  <a:srgbClr val="C00000"/>
                </a:solidFill>
                <a:latin typeface="Tahoma"/>
                <a:cs typeface="Tahoma"/>
              </a:rPr>
              <a:t>ubstancave ose te</a:t>
            </a:r>
            <a:r>
              <a:rPr sz="2000" spc="-45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0" spc="-5" dirty="0" smtClean="0">
                <a:solidFill>
                  <a:srgbClr val="C00000"/>
                </a:solidFill>
                <a:latin typeface="Tahoma"/>
                <a:cs typeface="Tahoma"/>
              </a:rPr>
              <a:t>prep</a:t>
            </a:r>
            <a:r>
              <a:rPr sz="2000" dirty="0" smtClean="0">
                <a:solidFill>
                  <a:srgbClr val="C00000"/>
                </a:solidFill>
                <a:latin typeface="Tahoma"/>
                <a:cs typeface="Tahoma"/>
              </a:rPr>
              <a:t>a</a:t>
            </a:r>
            <a:r>
              <a:rPr sz="2000" spc="-5" dirty="0" smtClean="0">
                <a:solidFill>
                  <a:srgbClr val="C00000"/>
                </a:solidFill>
                <a:latin typeface="Tahoma"/>
                <a:cs typeface="Tahoma"/>
              </a:rPr>
              <a:t>r</a:t>
            </a:r>
            <a:r>
              <a:rPr sz="2000" dirty="0" smtClean="0">
                <a:solidFill>
                  <a:srgbClr val="C00000"/>
                </a:solidFill>
                <a:latin typeface="Tahoma"/>
                <a:cs typeface="Tahoma"/>
              </a:rPr>
              <a:t>a</a:t>
            </a:r>
            <a:r>
              <a:rPr sz="2000" spc="-15" dirty="0" smtClean="0">
                <a:solidFill>
                  <a:srgbClr val="C00000"/>
                </a:solidFill>
                <a:latin typeface="Tahoma"/>
                <a:cs typeface="Tahoma"/>
              </a:rPr>
              <a:t>t</a:t>
            </a:r>
            <a:r>
              <a:rPr lang="it-IT" sz="2000" spc="-15" dirty="0" smtClean="0">
                <a:solidFill>
                  <a:srgbClr val="C00000"/>
                </a:solidFill>
                <a:latin typeface="Tahoma"/>
                <a:cs typeface="Tahoma"/>
              </a:rPr>
              <a:t>eve</a:t>
            </a:r>
            <a:r>
              <a:rPr sz="20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0" spc="-45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it-IT" sz="2000" spc="-5" dirty="0" smtClean="0">
                <a:solidFill>
                  <a:srgbClr val="C00000"/>
                </a:solidFill>
                <a:latin typeface="Tahoma"/>
                <a:cs typeface="Tahoma"/>
              </a:rPr>
              <a:t>k</a:t>
            </a:r>
            <a:r>
              <a:rPr sz="2000" spc="-5" dirty="0" smtClean="0">
                <a:solidFill>
                  <a:srgbClr val="C00000"/>
                </a:solidFill>
                <a:latin typeface="Tahoma"/>
                <a:cs typeface="Tahoma"/>
              </a:rPr>
              <a:t>imi</a:t>
            </a:r>
            <a:r>
              <a:rPr lang="it-IT" sz="2000" spc="-5" dirty="0" smtClean="0">
                <a:solidFill>
                  <a:srgbClr val="C00000"/>
                </a:solidFill>
                <a:latin typeface="Tahoma"/>
                <a:cs typeface="Tahoma"/>
              </a:rPr>
              <a:t>ke</a:t>
            </a:r>
            <a:r>
              <a:rPr sz="20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0" spc="-30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it-IT" sz="2000" spc="-5" dirty="0" smtClean="0">
                <a:solidFill>
                  <a:srgbClr val="C00000"/>
                </a:solidFill>
                <a:latin typeface="Tahoma"/>
                <a:cs typeface="Tahoma"/>
              </a:rPr>
              <a:t>te perdorur</a:t>
            </a:r>
            <a:r>
              <a:rPr sz="2000" dirty="0" smtClean="0">
                <a:solidFill>
                  <a:srgbClr val="C00000"/>
                </a:solidFill>
                <a:latin typeface="Tahoma"/>
                <a:cs typeface="Tahoma"/>
              </a:rPr>
              <a:t>,</a:t>
            </a:r>
            <a:r>
              <a:rPr sz="20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0" spc="-35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it-IT" sz="2000" spc="-5" dirty="0" smtClean="0">
                <a:solidFill>
                  <a:srgbClr val="C00000"/>
                </a:solidFill>
                <a:latin typeface="Tahoma"/>
                <a:cs typeface="Tahoma"/>
              </a:rPr>
              <a:t>edhe ne sistemimin e vendeve te punes</a:t>
            </a:r>
            <a:r>
              <a:rPr sz="2000" dirty="0" smtClean="0">
                <a:solidFill>
                  <a:srgbClr val="C00000"/>
                </a:solidFill>
                <a:latin typeface="Tahoma"/>
                <a:cs typeface="Tahoma"/>
              </a:rPr>
              <a:t>,</a:t>
            </a:r>
            <a:r>
              <a:rPr sz="20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0" spc="50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it-IT" sz="2000" spc="-5" dirty="0" smtClean="0">
                <a:solidFill>
                  <a:srgbClr val="C00000"/>
                </a:solidFill>
                <a:latin typeface="Tahoma"/>
                <a:cs typeface="Tahoma"/>
              </a:rPr>
              <a:t>duhet te mbuloje te gjithe risqet p</a:t>
            </a:r>
            <a:r>
              <a:rPr sz="2000" spc="-5" dirty="0" smtClean="0">
                <a:solidFill>
                  <a:srgbClr val="C00000"/>
                </a:solidFill>
                <a:latin typeface="Tahoma"/>
                <a:cs typeface="Tahoma"/>
              </a:rPr>
              <a:t>e</a:t>
            </a:r>
            <a:r>
              <a:rPr sz="2000" dirty="0" smtClean="0">
                <a:solidFill>
                  <a:srgbClr val="C00000"/>
                </a:solidFill>
                <a:latin typeface="Tahoma"/>
                <a:cs typeface="Tahoma"/>
              </a:rPr>
              <a:t>r</a:t>
            </a:r>
            <a:r>
              <a:rPr sz="20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0" spc="25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it-IT" sz="2000" spc="-5" dirty="0" smtClean="0">
                <a:solidFill>
                  <a:srgbClr val="C00000"/>
                </a:solidFill>
                <a:latin typeface="Tahoma"/>
                <a:cs typeface="Tahoma"/>
              </a:rPr>
              <a:t>sigurine dhe shendetin e punetoreve</a:t>
            </a:r>
            <a:r>
              <a:rPr sz="2000" dirty="0" smtClean="0">
                <a:solidFill>
                  <a:srgbClr val="C00000"/>
                </a:solidFill>
                <a:latin typeface="Tahoma"/>
                <a:cs typeface="Tahoma"/>
              </a:rPr>
              <a:t>,</a:t>
            </a:r>
            <a:r>
              <a:rPr sz="20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0" spc="-229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it-IT" sz="2000" spc="-5" dirty="0" smtClean="0">
                <a:solidFill>
                  <a:srgbClr val="C00000"/>
                </a:solidFill>
                <a:latin typeface="Tahoma"/>
                <a:cs typeface="Tahoma"/>
              </a:rPr>
              <a:t>duke perfshire ketu risqet qe lidhen me grupet e punetoreve </a:t>
            </a:r>
            <a:r>
              <a:rPr sz="2000" spc="-225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it-IT" sz="2000" spc="-5" dirty="0" smtClean="0">
                <a:solidFill>
                  <a:srgbClr val="C00000"/>
                </a:solidFill>
                <a:latin typeface="Tahoma"/>
                <a:cs typeface="Tahoma"/>
              </a:rPr>
              <a:t>te ekspozuar ndaj risqeve te veçante</a:t>
            </a:r>
            <a:r>
              <a:rPr sz="2000" dirty="0" smtClean="0">
                <a:solidFill>
                  <a:srgbClr val="C00000"/>
                </a:solidFill>
                <a:latin typeface="Tahoma"/>
                <a:cs typeface="Tahoma"/>
              </a:rPr>
              <a:t>,</a:t>
            </a:r>
            <a:r>
              <a:rPr sz="20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0" spc="-229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it-IT" sz="2000" dirty="0" smtClean="0">
                <a:solidFill>
                  <a:srgbClr val="C00000"/>
                </a:solidFill>
                <a:latin typeface="Tahoma"/>
                <a:cs typeface="Tahoma"/>
              </a:rPr>
              <a:t>nder te cilet edhe ata te lidhur me stresin e lidhur ne pune</a:t>
            </a:r>
            <a:r>
              <a:rPr sz="2000" dirty="0" smtClean="0">
                <a:solidFill>
                  <a:srgbClr val="C00000"/>
                </a:solidFill>
                <a:latin typeface="Tahoma"/>
                <a:cs typeface="Tahoma"/>
              </a:rPr>
              <a:t>,</a:t>
            </a:r>
            <a:r>
              <a:rPr sz="20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0" spc="-25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0" dirty="0" smtClean="0">
                <a:solidFill>
                  <a:srgbClr val="C00000"/>
                </a:solidFill>
                <a:latin typeface="Tahoma"/>
                <a:cs typeface="Tahoma"/>
              </a:rPr>
              <a:t>s</a:t>
            </a:r>
            <a:r>
              <a:rPr lang="it-IT" sz="2000" spc="-5" dirty="0" smtClean="0">
                <a:solidFill>
                  <a:srgbClr val="C00000"/>
                </a:solidFill>
                <a:latin typeface="Tahoma"/>
                <a:cs typeface="Tahoma"/>
              </a:rPr>
              <a:t>ipas</a:t>
            </a:r>
            <a:r>
              <a:rPr sz="20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0" spc="-15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it-IT" sz="2000" spc="-5" dirty="0">
                <a:solidFill>
                  <a:srgbClr val="C00000"/>
                </a:solidFill>
                <a:latin typeface="Tahoma"/>
                <a:cs typeface="Tahoma"/>
              </a:rPr>
              <a:t>permbajtjes se </a:t>
            </a:r>
            <a:r>
              <a:rPr lang="it-IT" sz="2000" dirty="0" smtClean="0">
                <a:solidFill>
                  <a:srgbClr val="C00000"/>
                </a:solidFill>
                <a:latin typeface="Tahoma"/>
                <a:cs typeface="Tahoma"/>
              </a:rPr>
              <a:t>marreveshjes europiane te 8 Tetorit</a:t>
            </a:r>
            <a:r>
              <a:rPr sz="2000" spc="30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C00000"/>
                </a:solidFill>
                <a:latin typeface="Tahoma"/>
                <a:cs typeface="Tahoma"/>
              </a:rPr>
              <a:t>20</a:t>
            </a:r>
            <a:r>
              <a:rPr sz="2000" spc="-15" dirty="0">
                <a:solidFill>
                  <a:srgbClr val="C00000"/>
                </a:solidFill>
                <a:latin typeface="Tahoma"/>
                <a:cs typeface="Tahoma"/>
              </a:rPr>
              <a:t>04</a:t>
            </a:r>
            <a:r>
              <a:rPr sz="2000" dirty="0">
                <a:solidFill>
                  <a:srgbClr val="C00000"/>
                </a:solidFill>
                <a:latin typeface="Tahoma"/>
                <a:cs typeface="Tahoma"/>
              </a:rPr>
              <a:t>,</a:t>
            </a:r>
            <a:r>
              <a:rPr sz="200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0" spc="2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it-IT" sz="2000" spc="-15" dirty="0">
                <a:solidFill>
                  <a:srgbClr val="C00000"/>
                </a:solidFill>
                <a:latin typeface="Tahoma"/>
                <a:cs typeface="Tahoma"/>
              </a:rPr>
              <a:t>dhe </a:t>
            </a:r>
            <a:r>
              <a:rPr lang="it-IT" sz="2000" spc="-15" dirty="0" smtClean="0">
                <a:solidFill>
                  <a:srgbClr val="C00000"/>
                </a:solidFill>
                <a:latin typeface="Tahoma"/>
                <a:cs typeface="Tahoma"/>
              </a:rPr>
              <a:t>risqet qe lidhen me punetoret ne gjendje shtatzanie</a:t>
            </a:r>
            <a:r>
              <a:rPr sz="2000" dirty="0" smtClean="0">
                <a:solidFill>
                  <a:srgbClr val="C00000"/>
                </a:solidFill>
                <a:latin typeface="Tahoma"/>
                <a:cs typeface="Tahoma"/>
              </a:rPr>
              <a:t>,</a:t>
            </a:r>
            <a:r>
              <a:rPr sz="20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it-IT" sz="2000" spc="-10" dirty="0" smtClean="0">
                <a:solidFill>
                  <a:srgbClr val="C00000"/>
                </a:solidFill>
                <a:latin typeface="Tahoma"/>
                <a:cs typeface="Tahoma"/>
              </a:rPr>
              <a:t>sipas asaj qe eshte parashikuar nga dekreti legjislativ i </a:t>
            </a:r>
            <a:r>
              <a:rPr sz="2000" spc="-15" dirty="0" smtClean="0">
                <a:solidFill>
                  <a:srgbClr val="C00000"/>
                </a:solidFill>
                <a:latin typeface="Tahoma"/>
                <a:cs typeface="Tahoma"/>
              </a:rPr>
              <a:t>2</a:t>
            </a:r>
            <a:r>
              <a:rPr sz="2000" dirty="0" smtClean="0">
                <a:solidFill>
                  <a:srgbClr val="C00000"/>
                </a:solidFill>
                <a:latin typeface="Tahoma"/>
                <a:cs typeface="Tahoma"/>
              </a:rPr>
              <a:t>6</a:t>
            </a:r>
            <a:r>
              <a:rPr sz="20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0" spc="-195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it-IT" sz="2000" spc="-5" dirty="0" smtClean="0">
                <a:solidFill>
                  <a:srgbClr val="C00000"/>
                </a:solidFill>
                <a:latin typeface="Tahoma"/>
                <a:cs typeface="Tahoma"/>
              </a:rPr>
              <a:t>Marsit</a:t>
            </a:r>
            <a:r>
              <a:rPr sz="20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0" spc="-180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C00000"/>
                </a:solidFill>
                <a:latin typeface="Tahoma"/>
                <a:cs typeface="Tahoma"/>
              </a:rPr>
              <a:t>20</a:t>
            </a:r>
            <a:r>
              <a:rPr sz="2000" spc="-15" dirty="0">
                <a:solidFill>
                  <a:srgbClr val="C00000"/>
                </a:solidFill>
                <a:latin typeface="Tahoma"/>
                <a:cs typeface="Tahoma"/>
              </a:rPr>
              <a:t>01</a:t>
            </a:r>
            <a:r>
              <a:rPr sz="2000" dirty="0">
                <a:solidFill>
                  <a:srgbClr val="C00000"/>
                </a:solidFill>
                <a:latin typeface="Tahoma"/>
                <a:cs typeface="Tahoma"/>
              </a:rPr>
              <a:t>,</a:t>
            </a:r>
            <a:r>
              <a:rPr sz="200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0" spc="-18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it-IT" sz="2000" spc="-5" dirty="0" smtClean="0">
                <a:solidFill>
                  <a:srgbClr val="C00000"/>
                </a:solidFill>
                <a:latin typeface="Tahoma"/>
                <a:cs typeface="Tahoma"/>
              </a:rPr>
              <a:t>No</a:t>
            </a:r>
            <a:r>
              <a:rPr sz="2000" dirty="0" smtClean="0">
                <a:solidFill>
                  <a:srgbClr val="C00000"/>
                </a:solidFill>
                <a:latin typeface="Tahoma"/>
                <a:cs typeface="Tahoma"/>
              </a:rPr>
              <a:t>.</a:t>
            </a:r>
            <a:r>
              <a:rPr sz="20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0" spc="-180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C00000"/>
                </a:solidFill>
                <a:latin typeface="Tahoma"/>
                <a:cs typeface="Tahoma"/>
              </a:rPr>
              <a:t>1</a:t>
            </a:r>
            <a:r>
              <a:rPr sz="2000" spc="-15" dirty="0">
                <a:solidFill>
                  <a:srgbClr val="C00000"/>
                </a:solidFill>
                <a:latin typeface="Tahoma"/>
                <a:cs typeface="Tahoma"/>
              </a:rPr>
              <a:t>51</a:t>
            </a:r>
            <a:r>
              <a:rPr sz="2000" dirty="0">
                <a:solidFill>
                  <a:srgbClr val="C00000"/>
                </a:solidFill>
                <a:latin typeface="Tahoma"/>
                <a:cs typeface="Tahoma"/>
              </a:rPr>
              <a:t>,</a:t>
            </a:r>
            <a:r>
              <a:rPr sz="200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it-IT" sz="2000" spc="-5" dirty="0" smtClean="0">
                <a:solidFill>
                  <a:srgbClr val="C00000"/>
                </a:solidFill>
                <a:latin typeface="Tahoma"/>
                <a:cs typeface="Tahoma"/>
              </a:rPr>
              <a:t>si dhe ata qe lidhen me diferencat ne gjini</a:t>
            </a:r>
            <a:r>
              <a:rPr sz="2000" dirty="0" smtClean="0">
                <a:solidFill>
                  <a:srgbClr val="C00000"/>
                </a:solidFill>
                <a:latin typeface="Tahoma"/>
                <a:cs typeface="Tahoma"/>
              </a:rPr>
              <a:t>,</a:t>
            </a:r>
            <a:r>
              <a:rPr sz="20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it-IT" sz="2000" spc="-5" dirty="0">
                <a:solidFill>
                  <a:srgbClr val="C00000"/>
                </a:solidFill>
                <a:latin typeface="Tahoma"/>
                <a:cs typeface="Tahoma"/>
              </a:rPr>
              <a:t>ne </a:t>
            </a:r>
            <a:r>
              <a:rPr lang="it-IT" sz="2000" spc="-5" dirty="0" smtClean="0">
                <a:solidFill>
                  <a:srgbClr val="C00000"/>
                </a:solidFill>
                <a:latin typeface="Tahoma"/>
                <a:cs typeface="Tahoma"/>
              </a:rPr>
              <a:t>moshe,</a:t>
            </a:r>
            <a:r>
              <a:rPr sz="20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0" spc="-250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it-IT" sz="2000" dirty="0" smtClean="0">
                <a:solidFill>
                  <a:srgbClr val="C00000"/>
                </a:solidFill>
                <a:latin typeface="Tahoma"/>
                <a:cs typeface="Tahoma"/>
              </a:rPr>
              <a:t>me prurjet nga vendet e tjera dhe ata qe lidhen me tipologjine </a:t>
            </a:r>
            <a:r>
              <a:rPr sz="2000" spc="-10" dirty="0" smtClean="0">
                <a:solidFill>
                  <a:srgbClr val="C00000"/>
                </a:solidFill>
                <a:latin typeface="Tahoma"/>
                <a:cs typeface="Tahoma"/>
              </a:rPr>
              <a:t>s</a:t>
            </a:r>
            <a:r>
              <a:rPr sz="2000" spc="-5" dirty="0" smtClean="0">
                <a:solidFill>
                  <a:srgbClr val="C00000"/>
                </a:solidFill>
                <a:latin typeface="Tahoma"/>
                <a:cs typeface="Tahoma"/>
              </a:rPr>
              <a:t>pecifi</a:t>
            </a:r>
            <a:r>
              <a:rPr lang="it-IT" sz="2000" spc="-5" dirty="0" smtClean="0">
                <a:solidFill>
                  <a:srgbClr val="C00000"/>
                </a:solidFill>
                <a:latin typeface="Tahoma"/>
                <a:cs typeface="Tahoma"/>
              </a:rPr>
              <a:t>ke</a:t>
            </a:r>
            <a:r>
              <a:rPr sz="20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  </a:t>
            </a:r>
            <a:r>
              <a:rPr sz="2000" spc="-80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it-IT" sz="2000" spc="-5" dirty="0" smtClean="0">
                <a:solidFill>
                  <a:srgbClr val="C00000"/>
                </a:solidFill>
                <a:latin typeface="Tahoma"/>
                <a:cs typeface="Tahoma"/>
              </a:rPr>
              <a:t>k</a:t>
            </a:r>
            <a:r>
              <a:rPr sz="2000" spc="-10" dirty="0" smtClean="0">
                <a:solidFill>
                  <a:srgbClr val="C00000"/>
                </a:solidFill>
                <a:latin typeface="Tahoma"/>
                <a:cs typeface="Tahoma"/>
              </a:rPr>
              <a:t>o</a:t>
            </a:r>
            <a:r>
              <a:rPr sz="2000" spc="-5" dirty="0" smtClean="0">
                <a:solidFill>
                  <a:srgbClr val="C00000"/>
                </a:solidFill>
                <a:latin typeface="Tahoma"/>
                <a:cs typeface="Tahoma"/>
              </a:rPr>
              <a:t>n</a:t>
            </a:r>
            <a:r>
              <a:rPr sz="2000" dirty="0" smtClean="0">
                <a:solidFill>
                  <a:srgbClr val="C00000"/>
                </a:solidFill>
                <a:latin typeface="Tahoma"/>
                <a:cs typeface="Tahoma"/>
              </a:rPr>
              <a:t>t</a:t>
            </a:r>
            <a:r>
              <a:rPr sz="2000" spc="-5" dirty="0" smtClean="0">
                <a:solidFill>
                  <a:srgbClr val="C00000"/>
                </a:solidFill>
                <a:latin typeface="Tahoma"/>
                <a:cs typeface="Tahoma"/>
              </a:rPr>
              <a:t>r</a:t>
            </a:r>
            <a:r>
              <a:rPr sz="2000" dirty="0" smtClean="0">
                <a:solidFill>
                  <a:srgbClr val="C00000"/>
                </a:solidFill>
                <a:latin typeface="Tahoma"/>
                <a:cs typeface="Tahoma"/>
              </a:rPr>
              <a:t>a</a:t>
            </a:r>
            <a:r>
              <a:rPr lang="it-IT" sz="2000" dirty="0" smtClean="0">
                <a:solidFill>
                  <a:srgbClr val="C00000"/>
                </a:solidFill>
                <a:latin typeface="Tahoma"/>
                <a:cs typeface="Tahoma"/>
              </a:rPr>
              <a:t>k</a:t>
            </a:r>
            <a:r>
              <a:rPr sz="2000" dirty="0" smtClean="0">
                <a:solidFill>
                  <a:srgbClr val="C00000"/>
                </a:solidFill>
                <a:latin typeface="Tahoma"/>
                <a:cs typeface="Tahoma"/>
              </a:rPr>
              <a:t>t</a:t>
            </a:r>
            <a:r>
              <a:rPr sz="2000" spc="-5" dirty="0" smtClean="0">
                <a:solidFill>
                  <a:srgbClr val="C00000"/>
                </a:solidFill>
                <a:latin typeface="Tahoma"/>
                <a:cs typeface="Tahoma"/>
              </a:rPr>
              <a:t>u</a:t>
            </a:r>
            <a:r>
              <a:rPr sz="2000" dirty="0" smtClean="0">
                <a:solidFill>
                  <a:srgbClr val="C00000"/>
                </a:solidFill>
                <a:latin typeface="Tahoma"/>
                <a:cs typeface="Tahoma"/>
              </a:rPr>
              <a:t>a</a:t>
            </a:r>
            <a:r>
              <a:rPr sz="2000" spc="-5" dirty="0" smtClean="0">
                <a:solidFill>
                  <a:srgbClr val="C00000"/>
                </a:solidFill>
                <a:latin typeface="Tahoma"/>
                <a:cs typeface="Tahoma"/>
              </a:rPr>
              <a:t>l</a:t>
            </a:r>
            <a:r>
              <a:rPr sz="2000" dirty="0" smtClean="0">
                <a:solidFill>
                  <a:srgbClr val="C00000"/>
                </a:solidFill>
                <a:latin typeface="Tahoma"/>
                <a:cs typeface="Tahoma"/>
              </a:rPr>
              <a:t>e</a:t>
            </a:r>
            <a:r>
              <a:rPr sz="20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it-IT" sz="2000" dirty="0" smtClean="0">
                <a:solidFill>
                  <a:srgbClr val="C00000"/>
                </a:solidFill>
                <a:latin typeface="Tahoma"/>
                <a:cs typeface="Tahoma"/>
              </a:rPr>
              <a:t>nepermjet se ciles </a:t>
            </a:r>
            <a:r>
              <a:rPr sz="2000" spc="125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it-IT" sz="2000" spc="-5" dirty="0" smtClean="0">
                <a:solidFill>
                  <a:srgbClr val="C00000"/>
                </a:solidFill>
                <a:latin typeface="Tahoma"/>
                <a:cs typeface="Tahoma"/>
              </a:rPr>
              <a:t>arrihet realizimi i punes</a:t>
            </a:r>
            <a:r>
              <a:rPr sz="2000" dirty="0" smtClean="0">
                <a:solidFill>
                  <a:srgbClr val="C00000"/>
                </a:solidFill>
                <a:latin typeface="Tahoma"/>
                <a:cs typeface="Tahoma"/>
              </a:rPr>
              <a:t>.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955150" y="650036"/>
            <a:ext cx="678309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16940">
              <a:lnSpc>
                <a:spcPct val="100000"/>
              </a:lnSpc>
            </a:pPr>
            <a:r>
              <a:rPr lang="nn-NO" b="0" spc="-20" dirty="0"/>
              <a:t>STRESI  I LIDHUR ME PUNEN</a:t>
            </a:r>
            <a:endParaRPr b="0" spc="-2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7"/>
          </p:nvPr>
        </p:nvSpPr>
        <p:spPr>
          <a:xfrm>
            <a:off x="7456421" y="6902450"/>
            <a:ext cx="2459482" cy="276999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FF0000"/>
                </a:solidFill>
              </a:rPr>
              <a:t>23</a:t>
            </a:fld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74657" y="1277101"/>
            <a:ext cx="8928100" cy="0"/>
          </a:xfrm>
          <a:custGeom>
            <a:avLst/>
            <a:gdLst/>
            <a:ahLst/>
            <a:cxnLst/>
            <a:rect l="l" t="t" r="r" b="b"/>
            <a:pathLst>
              <a:path w="8928100">
                <a:moveTo>
                  <a:pt x="0" y="0"/>
                </a:moveTo>
                <a:lnTo>
                  <a:pt x="8927588" y="0"/>
                </a:lnTo>
              </a:path>
            </a:pathLst>
          </a:custGeom>
          <a:ln w="507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212469" y="1406641"/>
            <a:ext cx="3680460" cy="677108"/>
          </a:xfrm>
          <a:prstGeom prst="rect">
            <a:avLst/>
          </a:prstGeom>
          <a:solidFill>
            <a:srgbClr val="FFFF00"/>
          </a:solidFill>
          <a:ln w="25399">
            <a:solidFill>
              <a:srgbClr val="B182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92075">
              <a:lnSpc>
                <a:spcPct val="100000"/>
              </a:lnSpc>
            </a:pPr>
            <a:r>
              <a:rPr sz="4400" u="heavy" spc="-10" dirty="0" smtClean="0">
                <a:latin typeface="Tahoma"/>
                <a:cs typeface="Tahoma"/>
              </a:rPr>
              <a:t>S</a:t>
            </a:r>
            <a:r>
              <a:rPr sz="4400" u="heavy" spc="-5" dirty="0" smtClean="0">
                <a:latin typeface="Tahoma"/>
                <a:cs typeface="Tahoma"/>
              </a:rPr>
              <a:t>T</a:t>
            </a:r>
            <a:r>
              <a:rPr sz="4400" u="heavy" dirty="0" smtClean="0">
                <a:latin typeface="Tahoma"/>
                <a:cs typeface="Tahoma"/>
              </a:rPr>
              <a:t>R</a:t>
            </a:r>
            <a:r>
              <a:rPr sz="4400" u="heavy" spc="-15" dirty="0" smtClean="0">
                <a:latin typeface="Tahoma"/>
                <a:cs typeface="Tahoma"/>
              </a:rPr>
              <a:t>E</a:t>
            </a:r>
            <a:r>
              <a:rPr sz="4400" u="heavy" spc="-10" dirty="0" smtClean="0">
                <a:latin typeface="Tahoma"/>
                <a:cs typeface="Tahoma"/>
              </a:rPr>
              <a:t>S</a:t>
            </a:r>
            <a:r>
              <a:rPr lang="it-IT" sz="4400" u="heavy" dirty="0" smtClean="0">
                <a:latin typeface="Tahoma"/>
                <a:cs typeface="Tahoma"/>
              </a:rPr>
              <a:t>I</a:t>
            </a:r>
            <a:r>
              <a:rPr sz="4400" u="heavy" spc="-20" dirty="0" smtClean="0">
                <a:latin typeface="Tahoma"/>
                <a:cs typeface="Tahoma"/>
              </a:rPr>
              <a:t> </a:t>
            </a:r>
            <a:r>
              <a:rPr sz="4400" u="heavy" dirty="0">
                <a:latin typeface="Tahoma"/>
                <a:cs typeface="Tahoma"/>
              </a:rPr>
              <a:t>=</a:t>
            </a:r>
            <a:r>
              <a:rPr sz="4400" u="heavy" spc="-25" dirty="0">
                <a:latin typeface="Tahoma"/>
                <a:cs typeface="Tahoma"/>
              </a:rPr>
              <a:t> </a:t>
            </a:r>
            <a:r>
              <a:rPr sz="4400" u="heavy" dirty="0">
                <a:latin typeface="Tahoma"/>
                <a:cs typeface="Tahoma"/>
              </a:rPr>
              <a:t>???</a:t>
            </a:r>
            <a:endParaRPr sz="4400" dirty="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22399" y="2263431"/>
            <a:ext cx="7848600" cy="4435155"/>
          </a:xfrm>
          <a:custGeom>
            <a:avLst/>
            <a:gdLst/>
            <a:ahLst/>
            <a:cxnLst/>
            <a:rect l="l" t="t" r="r" b="b"/>
            <a:pathLst>
              <a:path w="7848600" h="4127500">
                <a:moveTo>
                  <a:pt x="0" y="4126991"/>
                </a:moveTo>
                <a:lnTo>
                  <a:pt x="7848599" y="4126991"/>
                </a:lnTo>
                <a:lnTo>
                  <a:pt x="7848599" y="0"/>
                </a:lnTo>
                <a:lnTo>
                  <a:pt x="0" y="0"/>
                </a:lnTo>
                <a:lnTo>
                  <a:pt x="0" y="4126991"/>
                </a:lnTo>
                <a:close/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510664" y="2308575"/>
            <a:ext cx="7672070" cy="40780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99800"/>
              </a:lnSpc>
            </a:pPr>
            <a:r>
              <a:rPr lang="it-IT" sz="2400" spc="-10" dirty="0" smtClean="0">
                <a:latin typeface="Tahoma"/>
                <a:cs typeface="Tahoma"/>
              </a:rPr>
              <a:t>S</a:t>
            </a:r>
            <a:r>
              <a:rPr sz="2400" spc="-5" dirty="0" smtClean="0">
                <a:latin typeface="Tahoma"/>
                <a:cs typeface="Tahoma"/>
              </a:rPr>
              <a:t>tres</a:t>
            </a:r>
            <a:r>
              <a:rPr lang="it-IT" sz="2400" dirty="0">
                <a:latin typeface="Tahoma"/>
                <a:cs typeface="Tahoma"/>
              </a:rPr>
              <a:t>i</a:t>
            </a:r>
            <a:r>
              <a:rPr sz="2400" spc="245" dirty="0" smtClean="0">
                <a:latin typeface="Times New Roman"/>
                <a:cs typeface="Times New Roman"/>
              </a:rPr>
              <a:t> </a:t>
            </a:r>
            <a:r>
              <a:rPr lang="it-IT" sz="2400" dirty="0" smtClean="0">
                <a:latin typeface="Tahoma"/>
                <a:cs typeface="Tahoma"/>
              </a:rPr>
              <a:t>eshte</a:t>
            </a:r>
            <a:r>
              <a:rPr sz="2400" spc="254" dirty="0" smtClean="0">
                <a:latin typeface="Times New Roman"/>
                <a:cs typeface="Times New Roman"/>
              </a:rPr>
              <a:t> </a:t>
            </a:r>
            <a:r>
              <a:rPr lang="it-IT" sz="2400" spc="-10" dirty="0" smtClean="0">
                <a:latin typeface="Tahoma"/>
                <a:cs typeface="Tahoma"/>
              </a:rPr>
              <a:t>nje gjendje</a:t>
            </a:r>
            <a:r>
              <a:rPr sz="2400" spc="-10" dirty="0" smtClean="0">
                <a:latin typeface="Tahoma"/>
                <a:cs typeface="Tahoma"/>
              </a:rPr>
              <a:t>,</a:t>
            </a:r>
            <a:r>
              <a:rPr sz="2400" spc="245" dirty="0" smtClean="0">
                <a:latin typeface="Times New Roman"/>
                <a:cs typeface="Times New Roman"/>
              </a:rPr>
              <a:t> </a:t>
            </a:r>
            <a:r>
              <a:rPr lang="it-IT" sz="2400" spc="-5" dirty="0" smtClean="0">
                <a:latin typeface="Tahoma"/>
                <a:cs typeface="Tahoma"/>
              </a:rPr>
              <a:t>q</a:t>
            </a:r>
            <a:r>
              <a:rPr sz="2400" dirty="0" smtClean="0">
                <a:latin typeface="Tahoma"/>
                <a:cs typeface="Tahoma"/>
              </a:rPr>
              <a:t>e</a:t>
            </a:r>
            <a:r>
              <a:rPr sz="2400" spc="245" dirty="0" smtClean="0">
                <a:latin typeface="Times New Roman"/>
                <a:cs typeface="Times New Roman"/>
              </a:rPr>
              <a:t> </a:t>
            </a:r>
            <a:r>
              <a:rPr lang="it-IT" sz="2400" spc="-5" dirty="0" smtClean="0">
                <a:latin typeface="Tahoma"/>
                <a:cs typeface="Tahoma"/>
              </a:rPr>
              <a:t>shoqerohet </a:t>
            </a:r>
            <a:r>
              <a:rPr lang="it-IT" sz="2400" dirty="0" smtClean="0">
                <a:latin typeface="Tahoma"/>
                <a:cs typeface="Tahoma"/>
              </a:rPr>
              <a:t>me </a:t>
            </a:r>
            <a:r>
              <a:rPr sz="2400" spc="250" dirty="0" smtClean="0">
                <a:latin typeface="Times New Roman"/>
                <a:cs typeface="Times New Roman"/>
              </a:rPr>
              <a:t> </a:t>
            </a:r>
            <a:r>
              <a:rPr lang="it-IT" sz="2400" spc="-5" dirty="0" smtClean="0">
                <a:latin typeface="Tahoma"/>
                <a:cs typeface="Tahoma"/>
              </a:rPr>
              <a:t>gjendje shendetesore te keqe dhe çrregullime fizike</a:t>
            </a:r>
            <a:r>
              <a:rPr sz="2400" spc="-10" dirty="0" smtClean="0">
                <a:latin typeface="Tahoma"/>
                <a:cs typeface="Tahoma"/>
              </a:rPr>
              <a:t>,</a:t>
            </a:r>
            <a:r>
              <a:rPr sz="2400" dirty="0" smtClean="0">
                <a:latin typeface="Times New Roman"/>
                <a:cs typeface="Times New Roman"/>
              </a:rPr>
              <a:t> </a:t>
            </a:r>
            <a:r>
              <a:rPr lang="it-IT" sz="2400" spc="-5" dirty="0">
                <a:latin typeface="Tahoma"/>
                <a:cs typeface="Tahoma"/>
              </a:rPr>
              <a:t>psikologjike</a:t>
            </a:r>
            <a:r>
              <a:rPr sz="2400" spc="280" dirty="0" smtClean="0">
                <a:latin typeface="Times New Roman"/>
                <a:cs typeface="Times New Roman"/>
              </a:rPr>
              <a:t> </a:t>
            </a:r>
            <a:r>
              <a:rPr sz="2400" dirty="0" smtClean="0">
                <a:latin typeface="Tahoma"/>
                <a:cs typeface="Tahoma"/>
              </a:rPr>
              <a:t>o</a:t>
            </a:r>
            <a:r>
              <a:rPr lang="it-IT" sz="2400" dirty="0" smtClean="0">
                <a:latin typeface="Tahoma"/>
                <a:cs typeface="Tahoma"/>
              </a:rPr>
              <a:t>se</a:t>
            </a:r>
            <a:r>
              <a:rPr sz="2400" dirty="0" smtClean="0">
                <a:latin typeface="Times New Roman"/>
                <a:cs typeface="Times New Roman"/>
              </a:rPr>
              <a:t> </a:t>
            </a:r>
            <a:r>
              <a:rPr sz="2400" spc="265" dirty="0" smtClean="0">
                <a:latin typeface="Times New Roman"/>
                <a:cs typeface="Times New Roman"/>
              </a:rPr>
              <a:t> </a:t>
            </a:r>
            <a:r>
              <a:rPr sz="2400" spc="-5" dirty="0" smtClean="0">
                <a:latin typeface="Tahoma"/>
                <a:cs typeface="Tahoma"/>
              </a:rPr>
              <a:t>s</a:t>
            </a:r>
            <a:r>
              <a:rPr sz="2400" dirty="0" smtClean="0">
                <a:latin typeface="Tahoma"/>
                <a:cs typeface="Tahoma"/>
              </a:rPr>
              <a:t>o</a:t>
            </a:r>
            <a:r>
              <a:rPr sz="2400" spc="-5" dirty="0" smtClean="0">
                <a:latin typeface="Tahoma"/>
                <a:cs typeface="Tahoma"/>
              </a:rPr>
              <a:t>c</a:t>
            </a:r>
            <a:r>
              <a:rPr sz="2400" spc="-10" dirty="0" smtClean="0">
                <a:latin typeface="Tahoma"/>
                <a:cs typeface="Tahoma"/>
              </a:rPr>
              <a:t>i</a:t>
            </a:r>
            <a:r>
              <a:rPr sz="2400" spc="-5" dirty="0" smtClean="0">
                <a:latin typeface="Tahoma"/>
                <a:cs typeface="Tahoma"/>
              </a:rPr>
              <a:t>a</a:t>
            </a:r>
            <a:r>
              <a:rPr sz="2400" spc="-10" dirty="0" smtClean="0">
                <a:latin typeface="Tahoma"/>
                <a:cs typeface="Tahoma"/>
              </a:rPr>
              <a:t>l</a:t>
            </a:r>
            <a:r>
              <a:rPr lang="it-IT" sz="2400" spc="-10" dirty="0" smtClean="0">
                <a:latin typeface="Tahoma"/>
                <a:cs typeface="Tahoma"/>
              </a:rPr>
              <a:t>e</a:t>
            </a:r>
            <a:r>
              <a:rPr lang="it-IT" sz="2400" spc="254" dirty="0">
                <a:latin typeface="Times New Roman"/>
                <a:cs typeface="Times New Roman"/>
              </a:rPr>
              <a:t> </a:t>
            </a:r>
            <a:r>
              <a:rPr lang="it-IT" sz="2400" dirty="0" smtClean="0">
                <a:latin typeface="Tahoma"/>
                <a:cs typeface="Tahoma"/>
              </a:rPr>
              <a:t>qe</a:t>
            </a:r>
            <a:r>
              <a:rPr sz="2400" dirty="0" smtClean="0">
                <a:latin typeface="Times New Roman"/>
                <a:cs typeface="Times New Roman"/>
              </a:rPr>
              <a:t> </a:t>
            </a:r>
            <a:r>
              <a:rPr sz="2400" spc="260" dirty="0" smtClean="0">
                <a:latin typeface="Times New Roman"/>
                <a:cs typeface="Times New Roman"/>
              </a:rPr>
              <a:t> </a:t>
            </a:r>
            <a:r>
              <a:rPr lang="it-IT" sz="2400" spc="5" dirty="0" smtClean="0">
                <a:latin typeface="Tahoma"/>
                <a:cs typeface="Tahoma"/>
              </a:rPr>
              <a:t>rrjedh nga fakti qe personat nuk ndihen ne gjendje te kalojne </a:t>
            </a:r>
            <a:r>
              <a:rPr lang="it-IT" sz="2400" spc="-5" dirty="0" smtClean="0">
                <a:latin typeface="Tahoma"/>
                <a:cs typeface="Tahoma"/>
              </a:rPr>
              <a:t>hendekun qe lidhet me kerkesat </a:t>
            </a:r>
            <a:r>
              <a:rPr sz="2400" dirty="0" smtClean="0">
                <a:latin typeface="Tahoma"/>
                <a:cs typeface="Tahoma"/>
              </a:rPr>
              <a:t>o</a:t>
            </a:r>
            <a:r>
              <a:rPr lang="it-IT" sz="2400" dirty="0" smtClean="0">
                <a:latin typeface="Tahoma"/>
                <a:cs typeface="Tahoma"/>
              </a:rPr>
              <a:t>se me pritshmerite e tyre.</a:t>
            </a:r>
            <a:endParaRPr sz="24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1"/>
              </a:spcBef>
            </a:pPr>
            <a:endParaRPr sz="2500" dirty="0">
              <a:latin typeface="Times New Roman"/>
              <a:cs typeface="Times New Roman"/>
            </a:endParaRPr>
          </a:p>
          <a:p>
            <a:pPr marL="12700" marR="6350">
              <a:lnSpc>
                <a:spcPct val="99800"/>
              </a:lnSpc>
            </a:pPr>
            <a:r>
              <a:rPr lang="it-IT" sz="2400" spc="-10" dirty="0" smtClean="0">
                <a:latin typeface="Tahoma"/>
                <a:cs typeface="Tahoma"/>
              </a:rPr>
              <a:t>Individi eshte ne gjendje te </a:t>
            </a:r>
            <a:r>
              <a:rPr sz="2400" spc="-5" dirty="0" smtClean="0">
                <a:latin typeface="Tahoma"/>
                <a:cs typeface="Tahoma"/>
              </a:rPr>
              <a:t>re</a:t>
            </a:r>
            <a:r>
              <a:rPr sz="2400" spc="-15" dirty="0" smtClean="0">
                <a:latin typeface="Tahoma"/>
                <a:cs typeface="Tahoma"/>
              </a:rPr>
              <a:t>a</a:t>
            </a:r>
            <a:r>
              <a:rPr sz="2400" spc="5" dirty="0" smtClean="0">
                <a:latin typeface="Tahoma"/>
                <a:cs typeface="Tahoma"/>
              </a:rPr>
              <a:t>g</a:t>
            </a:r>
            <a:r>
              <a:rPr lang="it-IT" sz="2400" spc="-10" dirty="0" smtClean="0">
                <a:latin typeface="Tahoma"/>
                <a:cs typeface="Tahoma"/>
              </a:rPr>
              <a:t>oje</a:t>
            </a:r>
            <a:r>
              <a:rPr sz="2400" dirty="0" smtClean="0">
                <a:latin typeface="Times New Roman"/>
                <a:cs typeface="Times New Roman"/>
              </a:rPr>
              <a:t> </a:t>
            </a:r>
            <a:r>
              <a:rPr sz="2400" spc="200" dirty="0" smtClean="0">
                <a:latin typeface="Times New Roman"/>
                <a:cs typeface="Times New Roman"/>
              </a:rPr>
              <a:t> </a:t>
            </a:r>
            <a:r>
              <a:rPr lang="it-IT" sz="2400" spc="-5" dirty="0" smtClean="0">
                <a:latin typeface="Tahoma"/>
                <a:cs typeface="Tahoma"/>
              </a:rPr>
              <a:t>ndaj presioneve qe i nenshtrohet per nje kohe te shkurter</a:t>
            </a:r>
            <a:r>
              <a:rPr sz="2400" spc="-10" dirty="0" smtClean="0">
                <a:latin typeface="Tahoma"/>
                <a:cs typeface="Tahoma"/>
              </a:rPr>
              <a:t>,</a:t>
            </a:r>
            <a:r>
              <a:rPr lang="it-IT" sz="2400" spc="-140" dirty="0">
                <a:latin typeface="Times New Roman"/>
                <a:cs typeface="Times New Roman"/>
              </a:rPr>
              <a:t> </a:t>
            </a:r>
            <a:r>
              <a:rPr lang="it-IT" sz="2400" dirty="0" smtClean="0">
                <a:latin typeface="Tahoma"/>
                <a:cs typeface="Tahoma"/>
              </a:rPr>
              <a:t>dhe</a:t>
            </a:r>
            <a:r>
              <a:rPr sz="2400" dirty="0" smtClean="0">
                <a:latin typeface="Times New Roman"/>
                <a:cs typeface="Times New Roman"/>
              </a:rPr>
              <a:t> </a:t>
            </a:r>
            <a:r>
              <a:rPr sz="2400" spc="-150" dirty="0" smtClean="0">
                <a:latin typeface="Times New Roman"/>
                <a:cs typeface="Times New Roman"/>
              </a:rPr>
              <a:t> </a:t>
            </a:r>
            <a:r>
              <a:rPr lang="it-IT" sz="2400" spc="5" dirty="0" smtClean="0">
                <a:latin typeface="Tahoma"/>
                <a:cs typeface="Tahoma"/>
              </a:rPr>
              <a:t>keto mund te konsiderohen </a:t>
            </a:r>
            <a:r>
              <a:rPr sz="2400" spc="-10" dirty="0" smtClean="0">
                <a:latin typeface="Tahoma"/>
                <a:cs typeface="Tahoma"/>
              </a:rPr>
              <a:t>p</a:t>
            </a:r>
            <a:r>
              <a:rPr sz="2400" dirty="0" smtClean="0">
                <a:latin typeface="Tahoma"/>
                <a:cs typeface="Tahoma"/>
              </a:rPr>
              <a:t>o</a:t>
            </a:r>
            <a:r>
              <a:rPr sz="2400" spc="-5" dirty="0" smtClean="0">
                <a:latin typeface="Tahoma"/>
                <a:cs typeface="Tahoma"/>
              </a:rPr>
              <a:t>s</a:t>
            </a:r>
            <a:r>
              <a:rPr sz="2400" spc="-10" dirty="0" smtClean="0">
                <a:latin typeface="Tahoma"/>
                <a:cs typeface="Tahoma"/>
              </a:rPr>
              <a:t>i</a:t>
            </a:r>
            <a:r>
              <a:rPr sz="2400" spc="-5" dirty="0" smtClean="0">
                <a:latin typeface="Tahoma"/>
                <a:cs typeface="Tahoma"/>
              </a:rPr>
              <a:t>t</a:t>
            </a:r>
            <a:r>
              <a:rPr sz="2400" spc="-10" dirty="0" smtClean="0">
                <a:latin typeface="Tahoma"/>
                <a:cs typeface="Tahoma"/>
              </a:rPr>
              <a:t>i</a:t>
            </a:r>
            <a:r>
              <a:rPr sz="2400" dirty="0" smtClean="0">
                <a:latin typeface="Tahoma"/>
                <a:cs typeface="Tahoma"/>
              </a:rPr>
              <a:t>v</a:t>
            </a:r>
            <a:r>
              <a:rPr sz="2400" spc="-5" dirty="0" smtClean="0">
                <a:latin typeface="Tahoma"/>
                <a:cs typeface="Tahoma"/>
              </a:rPr>
              <a:t>e</a:t>
            </a:r>
            <a:r>
              <a:rPr sz="2400" spc="-10" dirty="0">
                <a:latin typeface="Tahoma"/>
                <a:cs typeface="Tahoma"/>
              </a:rPr>
              <a:t>,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100" dirty="0">
                <a:latin typeface="Times New Roman"/>
                <a:cs typeface="Times New Roman"/>
              </a:rPr>
              <a:t> </a:t>
            </a:r>
            <a:r>
              <a:rPr lang="it-IT" sz="2400" spc="-5" dirty="0" smtClean="0">
                <a:latin typeface="Tahoma"/>
                <a:cs typeface="Tahoma"/>
              </a:rPr>
              <a:t>por perballe nje ekspozimi te zgjatur me presione te forta </a:t>
            </a:r>
            <a:r>
              <a:rPr lang="it-IT" sz="2400" spc="-20" dirty="0" smtClean="0">
                <a:latin typeface="Tahoma"/>
                <a:cs typeface="Tahoma"/>
              </a:rPr>
              <a:t>ai</a:t>
            </a:r>
            <a:r>
              <a:rPr sz="2400" dirty="0" smtClean="0">
                <a:latin typeface="Times New Roman"/>
                <a:cs typeface="Times New Roman"/>
              </a:rPr>
              <a:t> </a:t>
            </a:r>
            <a:r>
              <a:rPr sz="2400" spc="-275" dirty="0" smtClean="0">
                <a:latin typeface="Times New Roman"/>
                <a:cs typeface="Times New Roman"/>
              </a:rPr>
              <a:t> </a:t>
            </a:r>
            <a:r>
              <a:rPr lang="it-IT" sz="2400" spc="-5" dirty="0" smtClean="0">
                <a:latin typeface="Tahoma"/>
                <a:cs typeface="Tahoma"/>
              </a:rPr>
              <a:t>paraqet veshtiresi te medha reagimi.</a:t>
            </a:r>
            <a:endParaRPr sz="2400" dirty="0">
              <a:latin typeface="Tahoma"/>
              <a:cs typeface="Tahoma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955150" y="650036"/>
            <a:ext cx="678309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16940">
              <a:lnSpc>
                <a:spcPct val="100000"/>
              </a:lnSpc>
            </a:pPr>
            <a:r>
              <a:rPr lang="nn-NO" b="0" spc="-20" dirty="0"/>
              <a:t>STRESI  I LIDHUR ME PUNEN</a:t>
            </a:r>
            <a:endParaRPr b="0" spc="-2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7"/>
          </p:nvPr>
        </p:nvSpPr>
        <p:spPr>
          <a:xfrm>
            <a:off x="7347231" y="6894766"/>
            <a:ext cx="2459482" cy="276999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FF0000"/>
                </a:solidFill>
              </a:rPr>
              <a:t>24</a:t>
            </a:fld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74657" y="1277101"/>
            <a:ext cx="8928100" cy="0"/>
          </a:xfrm>
          <a:custGeom>
            <a:avLst/>
            <a:gdLst/>
            <a:ahLst/>
            <a:cxnLst/>
            <a:rect l="l" t="t" r="r" b="b"/>
            <a:pathLst>
              <a:path w="8928100">
                <a:moveTo>
                  <a:pt x="0" y="0"/>
                </a:moveTo>
                <a:lnTo>
                  <a:pt x="8927588" y="0"/>
                </a:lnTo>
              </a:path>
            </a:pathLst>
          </a:custGeom>
          <a:ln w="507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212469" y="1406641"/>
            <a:ext cx="3680460" cy="677108"/>
          </a:xfrm>
          <a:prstGeom prst="rect">
            <a:avLst/>
          </a:prstGeom>
          <a:solidFill>
            <a:srgbClr val="FFFF00"/>
          </a:solidFill>
          <a:ln w="25399">
            <a:solidFill>
              <a:srgbClr val="B182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92075">
              <a:lnSpc>
                <a:spcPct val="100000"/>
              </a:lnSpc>
            </a:pPr>
            <a:r>
              <a:rPr sz="4400" u="heavy" spc="-10" dirty="0" smtClean="0">
                <a:latin typeface="Tahoma"/>
                <a:cs typeface="Tahoma"/>
              </a:rPr>
              <a:t>S</a:t>
            </a:r>
            <a:r>
              <a:rPr sz="4400" u="heavy" spc="-5" dirty="0" smtClean="0">
                <a:latin typeface="Tahoma"/>
                <a:cs typeface="Tahoma"/>
              </a:rPr>
              <a:t>T</a:t>
            </a:r>
            <a:r>
              <a:rPr sz="4400" u="heavy" dirty="0" smtClean="0">
                <a:latin typeface="Tahoma"/>
                <a:cs typeface="Tahoma"/>
              </a:rPr>
              <a:t>R</a:t>
            </a:r>
            <a:r>
              <a:rPr sz="4400" u="heavy" spc="-15" dirty="0" smtClean="0">
                <a:latin typeface="Tahoma"/>
                <a:cs typeface="Tahoma"/>
              </a:rPr>
              <a:t>E</a:t>
            </a:r>
            <a:r>
              <a:rPr sz="4400" u="heavy" spc="-10" dirty="0" smtClean="0">
                <a:latin typeface="Tahoma"/>
                <a:cs typeface="Tahoma"/>
              </a:rPr>
              <a:t>S</a:t>
            </a:r>
            <a:r>
              <a:rPr lang="it-IT" sz="4400" u="heavy" dirty="0" smtClean="0">
                <a:latin typeface="Tahoma"/>
                <a:cs typeface="Tahoma"/>
              </a:rPr>
              <a:t>I</a:t>
            </a:r>
            <a:r>
              <a:rPr sz="4400" u="heavy" spc="-20" dirty="0" smtClean="0">
                <a:latin typeface="Tahoma"/>
                <a:cs typeface="Tahoma"/>
              </a:rPr>
              <a:t> </a:t>
            </a:r>
            <a:r>
              <a:rPr sz="4400" u="heavy" dirty="0">
                <a:latin typeface="Tahoma"/>
                <a:cs typeface="Tahoma"/>
              </a:rPr>
              <a:t>=</a:t>
            </a:r>
            <a:r>
              <a:rPr sz="4400" u="heavy" spc="-25" dirty="0">
                <a:latin typeface="Tahoma"/>
                <a:cs typeface="Tahoma"/>
              </a:rPr>
              <a:t> </a:t>
            </a:r>
            <a:r>
              <a:rPr sz="4400" u="heavy" dirty="0">
                <a:latin typeface="Tahoma"/>
                <a:cs typeface="Tahoma"/>
              </a:rPr>
              <a:t>???</a:t>
            </a:r>
            <a:endParaRPr sz="4400" dirty="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07473" y="2406385"/>
            <a:ext cx="8286115" cy="1107996"/>
          </a:xfrm>
          <a:prstGeom prst="rect">
            <a:avLst/>
          </a:prstGeom>
          <a:ln w="19049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92075" marR="80645" algn="just">
              <a:lnSpc>
                <a:spcPct val="99800"/>
              </a:lnSpc>
            </a:pPr>
            <a:r>
              <a:rPr sz="2400" spc="-20" dirty="0" smtClean="0">
                <a:latin typeface="Tahoma"/>
                <a:cs typeface="Tahoma"/>
              </a:rPr>
              <a:t>R</a:t>
            </a:r>
            <a:r>
              <a:rPr sz="2400" spc="-5" dirty="0" smtClean="0">
                <a:latin typeface="Tahoma"/>
                <a:cs typeface="Tahoma"/>
              </a:rPr>
              <a:t>e</a:t>
            </a:r>
            <a:r>
              <a:rPr lang="it-IT" sz="2400" spc="-5" dirty="0" smtClean="0">
                <a:latin typeface="Tahoma"/>
                <a:cs typeface="Tahoma"/>
              </a:rPr>
              <a:t>agimet </a:t>
            </a:r>
            <a:r>
              <a:rPr sz="2400" dirty="0" smtClean="0">
                <a:latin typeface="Tahoma"/>
                <a:cs typeface="Tahoma"/>
              </a:rPr>
              <a:t>f</a:t>
            </a:r>
            <a:r>
              <a:rPr sz="2400" spc="-20" dirty="0" smtClean="0">
                <a:latin typeface="Tahoma"/>
                <a:cs typeface="Tahoma"/>
              </a:rPr>
              <a:t>i</a:t>
            </a:r>
            <a:r>
              <a:rPr lang="it-IT" sz="2400" spc="-5" dirty="0" smtClean="0">
                <a:latin typeface="Tahoma"/>
                <a:cs typeface="Tahoma"/>
              </a:rPr>
              <a:t>z</a:t>
            </a:r>
            <a:r>
              <a:rPr sz="2400" spc="-10" dirty="0" smtClean="0">
                <a:latin typeface="Tahoma"/>
                <a:cs typeface="Tahoma"/>
              </a:rPr>
              <a:t>i</a:t>
            </a:r>
            <a:r>
              <a:rPr lang="it-IT" sz="2400" spc="-5" dirty="0" smtClean="0">
                <a:latin typeface="Tahoma"/>
                <a:cs typeface="Tahoma"/>
              </a:rPr>
              <a:t>k</a:t>
            </a:r>
            <a:r>
              <a:rPr sz="2400" dirty="0" smtClean="0">
                <a:latin typeface="Tahoma"/>
                <a:cs typeface="Tahoma"/>
              </a:rPr>
              <a:t>e</a:t>
            </a:r>
            <a:r>
              <a:rPr sz="2400" dirty="0" smtClean="0">
                <a:latin typeface="Times New Roman"/>
                <a:cs typeface="Times New Roman"/>
              </a:rPr>
              <a:t> </a:t>
            </a:r>
            <a:r>
              <a:rPr sz="2400" spc="235" dirty="0" smtClean="0">
                <a:latin typeface="Times New Roman"/>
                <a:cs typeface="Times New Roman"/>
              </a:rPr>
              <a:t> </a:t>
            </a:r>
            <a:r>
              <a:rPr sz="2400" dirty="0" smtClean="0">
                <a:latin typeface="Tahoma"/>
                <a:cs typeface="Tahoma"/>
              </a:rPr>
              <a:t>d</a:t>
            </a:r>
            <a:r>
              <a:rPr lang="it-IT" sz="2400" dirty="0" smtClean="0">
                <a:latin typeface="Tahoma"/>
                <a:cs typeface="Tahoma"/>
              </a:rPr>
              <a:t>he</a:t>
            </a:r>
            <a:r>
              <a:rPr sz="2400" dirty="0" smtClean="0">
                <a:latin typeface="Times New Roman"/>
                <a:cs typeface="Times New Roman"/>
              </a:rPr>
              <a:t> </a:t>
            </a:r>
            <a:r>
              <a:rPr sz="2400" spc="245" dirty="0" smtClean="0">
                <a:latin typeface="Times New Roman"/>
                <a:cs typeface="Times New Roman"/>
              </a:rPr>
              <a:t> </a:t>
            </a:r>
            <a:r>
              <a:rPr lang="it-IT" sz="2400" spc="-5" dirty="0" smtClean="0">
                <a:latin typeface="Tahoma"/>
                <a:cs typeface="Tahoma"/>
              </a:rPr>
              <a:t>jo te </a:t>
            </a:r>
            <a:r>
              <a:rPr sz="2400" spc="-5" dirty="0" smtClean="0">
                <a:latin typeface="Tahoma"/>
                <a:cs typeface="Tahoma"/>
              </a:rPr>
              <a:t>m</a:t>
            </a:r>
            <a:r>
              <a:rPr sz="2400" dirty="0" smtClean="0">
                <a:latin typeface="Tahoma"/>
                <a:cs typeface="Tahoma"/>
              </a:rPr>
              <a:t>o</a:t>
            </a:r>
            <a:r>
              <a:rPr sz="2400" spc="-5" dirty="0" smtClean="0">
                <a:latin typeface="Tahoma"/>
                <a:cs typeface="Tahoma"/>
              </a:rPr>
              <a:t>t</a:t>
            </a:r>
            <a:r>
              <a:rPr sz="2400" spc="-10" dirty="0" smtClean="0">
                <a:latin typeface="Tahoma"/>
                <a:cs typeface="Tahoma"/>
              </a:rPr>
              <a:t>i</a:t>
            </a:r>
            <a:r>
              <a:rPr sz="2400" dirty="0" smtClean="0">
                <a:latin typeface="Tahoma"/>
                <a:cs typeface="Tahoma"/>
              </a:rPr>
              <a:t>v</a:t>
            </a:r>
            <a:r>
              <a:rPr lang="it-IT" sz="2400" dirty="0" smtClean="0">
                <a:latin typeface="Tahoma"/>
                <a:cs typeface="Tahoma"/>
              </a:rPr>
              <a:t>uara</a:t>
            </a:r>
            <a:r>
              <a:rPr sz="2400" dirty="0" smtClean="0">
                <a:latin typeface="Times New Roman"/>
                <a:cs typeface="Times New Roman"/>
              </a:rPr>
              <a:t> </a:t>
            </a:r>
            <a:r>
              <a:rPr sz="2400" spc="210" dirty="0" smtClean="0">
                <a:latin typeface="Times New Roman"/>
                <a:cs typeface="Times New Roman"/>
              </a:rPr>
              <a:t> </a:t>
            </a:r>
            <a:r>
              <a:rPr lang="it-IT" sz="2400" dirty="0">
                <a:latin typeface="Tahoma"/>
                <a:cs typeface="Tahoma"/>
              </a:rPr>
              <a:t>te </a:t>
            </a:r>
            <a:r>
              <a:rPr lang="it-IT" sz="2400" dirty="0" smtClean="0">
                <a:latin typeface="Tahoma"/>
                <a:cs typeface="Tahoma"/>
              </a:rPr>
              <a:t>demshme </a:t>
            </a:r>
            <a:r>
              <a:rPr lang="it-IT" sz="2400" spc="-5" dirty="0" smtClean="0">
                <a:latin typeface="Tahoma"/>
                <a:cs typeface="Tahoma"/>
              </a:rPr>
              <a:t>q</a:t>
            </a:r>
            <a:r>
              <a:rPr sz="2400" dirty="0" smtClean="0">
                <a:latin typeface="Tahoma"/>
                <a:cs typeface="Tahoma"/>
              </a:rPr>
              <a:t>e</a:t>
            </a:r>
            <a:r>
              <a:rPr sz="2400" dirty="0" smtClean="0">
                <a:latin typeface="Times New Roman"/>
                <a:cs typeface="Times New Roman"/>
              </a:rPr>
              <a:t> </a:t>
            </a:r>
            <a:r>
              <a:rPr sz="2400" spc="220" dirty="0" smtClean="0">
                <a:latin typeface="Times New Roman"/>
                <a:cs typeface="Times New Roman"/>
              </a:rPr>
              <a:t> </a:t>
            </a:r>
            <a:r>
              <a:rPr lang="it-IT" sz="2400" dirty="0" smtClean="0">
                <a:latin typeface="Tahoma"/>
                <a:cs typeface="Tahoma"/>
              </a:rPr>
              <a:t>manifestohen,</a:t>
            </a:r>
            <a:r>
              <a:rPr lang="it-IT" sz="2400" spc="220" dirty="0" smtClean="0">
                <a:latin typeface="Times New Roman"/>
                <a:cs typeface="Times New Roman"/>
              </a:rPr>
              <a:t> </a:t>
            </a:r>
            <a:r>
              <a:rPr lang="it-IT" sz="2400" spc="-5" dirty="0" smtClean="0">
                <a:latin typeface="Tahoma"/>
                <a:cs typeface="Tahoma"/>
              </a:rPr>
              <a:t>kur </a:t>
            </a:r>
            <a:r>
              <a:rPr lang="it-IT" sz="2400" spc="-10" dirty="0" smtClean="0">
                <a:latin typeface="Tahoma"/>
                <a:cs typeface="Tahoma"/>
              </a:rPr>
              <a:t>kerkesat e punes nuk jane </a:t>
            </a:r>
            <a:r>
              <a:rPr lang="it-IT" sz="2400" spc="-25" dirty="0" smtClean="0">
                <a:latin typeface="Tahoma"/>
                <a:cs typeface="Tahoma"/>
              </a:rPr>
              <a:t>ne perputhje me kapacitetin,</a:t>
            </a:r>
            <a:r>
              <a:rPr sz="2400" spc="160" dirty="0" smtClean="0">
                <a:latin typeface="Times New Roman"/>
                <a:cs typeface="Times New Roman"/>
              </a:rPr>
              <a:t> </a:t>
            </a:r>
            <a:r>
              <a:rPr lang="it-IT" sz="2400" spc="-5" dirty="0" smtClean="0">
                <a:latin typeface="Tahoma"/>
                <a:cs typeface="Tahoma"/>
              </a:rPr>
              <a:t>burimet</a:t>
            </a:r>
            <a:r>
              <a:rPr sz="2400" spc="150" dirty="0" smtClean="0">
                <a:latin typeface="Times New Roman"/>
                <a:cs typeface="Times New Roman"/>
              </a:rPr>
              <a:t> </a:t>
            </a:r>
            <a:r>
              <a:rPr sz="2400" dirty="0" smtClean="0">
                <a:latin typeface="Tahoma"/>
                <a:cs typeface="Tahoma"/>
              </a:rPr>
              <a:t>o</a:t>
            </a:r>
            <a:r>
              <a:rPr lang="it-IT" sz="2400" dirty="0" smtClean="0">
                <a:latin typeface="Tahoma"/>
                <a:cs typeface="Tahoma"/>
              </a:rPr>
              <a:t>se</a:t>
            </a:r>
            <a:r>
              <a:rPr sz="2400" spc="160" dirty="0" smtClean="0">
                <a:latin typeface="Times New Roman"/>
                <a:cs typeface="Times New Roman"/>
              </a:rPr>
              <a:t> </a:t>
            </a:r>
            <a:r>
              <a:rPr lang="it-IT" sz="2400" spc="-5" dirty="0" smtClean="0">
                <a:latin typeface="Tahoma"/>
                <a:cs typeface="Tahoma"/>
              </a:rPr>
              <a:t>nevojat e punetorit.</a:t>
            </a:r>
            <a:endParaRPr sz="2400" dirty="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307473" y="4040096"/>
            <a:ext cx="8286115" cy="1549142"/>
          </a:xfrm>
          <a:custGeom>
            <a:avLst/>
            <a:gdLst/>
            <a:ahLst/>
            <a:cxnLst/>
            <a:rect l="l" t="t" r="r" b="b"/>
            <a:pathLst>
              <a:path w="8286115" h="1207135">
                <a:moveTo>
                  <a:pt x="0" y="1207007"/>
                </a:moveTo>
                <a:lnTo>
                  <a:pt x="8285987" y="1207007"/>
                </a:lnTo>
                <a:lnTo>
                  <a:pt x="8285987" y="0"/>
                </a:lnTo>
                <a:lnTo>
                  <a:pt x="0" y="0"/>
                </a:lnTo>
                <a:lnTo>
                  <a:pt x="0" y="1207007"/>
                </a:lnTo>
                <a:close/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395420" y="3837017"/>
            <a:ext cx="8110220" cy="19902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7"/>
              </a:spcBef>
            </a:pPr>
            <a:endParaRPr sz="2950" dirty="0">
              <a:latin typeface="Times New Roman"/>
              <a:cs typeface="Times New Roman"/>
            </a:endParaRPr>
          </a:p>
          <a:p>
            <a:pPr marL="22860" algn="just">
              <a:lnSpc>
                <a:spcPct val="100000"/>
              </a:lnSpc>
            </a:pPr>
            <a:r>
              <a:rPr sz="2400" spc="-5" dirty="0" smtClean="0">
                <a:latin typeface="Tahoma"/>
                <a:cs typeface="Tahoma"/>
              </a:rPr>
              <a:t>“</a:t>
            </a:r>
            <a:r>
              <a:rPr lang="it-IT" sz="2400" spc="-10" dirty="0" smtClean="0">
                <a:latin typeface="Tahoma"/>
                <a:cs typeface="Tahoma"/>
              </a:rPr>
              <a:t>Stresi nuk eshte nje semundje por nje eksozim i zgjatur </a:t>
            </a:r>
            <a:r>
              <a:rPr lang="it-IT" sz="2400" spc="-5" dirty="0" smtClean="0">
                <a:latin typeface="Tahoma"/>
                <a:cs typeface="Tahoma"/>
              </a:rPr>
              <a:t>ndaj stresit mund te ule rendimentin ne pune dhe te shkaktoje probleme te shendetit.</a:t>
            </a:r>
            <a:endParaRPr sz="24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7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955150" y="650036"/>
            <a:ext cx="678309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16940">
              <a:lnSpc>
                <a:spcPct val="100000"/>
              </a:lnSpc>
            </a:pPr>
            <a:r>
              <a:rPr lang="nn-NO" b="0" spc="-20" dirty="0"/>
              <a:t>STRESI  I LIDHUR ME PUNEN</a:t>
            </a:r>
            <a:endParaRPr b="0" spc="-2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7"/>
          </p:nvPr>
        </p:nvSpPr>
        <p:spPr>
          <a:xfrm>
            <a:off x="7388129" y="6850383"/>
            <a:ext cx="2459482" cy="276999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FF0000"/>
                </a:solidFill>
              </a:rPr>
              <a:t>25</a:t>
            </a:fld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74657" y="1277101"/>
            <a:ext cx="8928100" cy="0"/>
          </a:xfrm>
          <a:custGeom>
            <a:avLst/>
            <a:gdLst/>
            <a:ahLst/>
            <a:cxnLst/>
            <a:rect l="l" t="t" r="r" b="b"/>
            <a:pathLst>
              <a:path w="8928100">
                <a:moveTo>
                  <a:pt x="0" y="0"/>
                </a:moveTo>
                <a:lnTo>
                  <a:pt x="8927588" y="0"/>
                </a:lnTo>
              </a:path>
            </a:pathLst>
          </a:custGeom>
          <a:ln w="507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081413" y="1404417"/>
            <a:ext cx="8433435" cy="45725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98320">
              <a:lnSpc>
                <a:spcPct val="100000"/>
              </a:lnSpc>
            </a:pPr>
            <a:r>
              <a:rPr sz="2800" dirty="0" smtClean="0">
                <a:latin typeface="Tahoma"/>
                <a:cs typeface="Tahoma"/>
              </a:rPr>
              <a:t>“</a:t>
            </a:r>
            <a:r>
              <a:rPr lang="it-IT" sz="2800" spc="-20" dirty="0">
                <a:latin typeface="Tahoma"/>
                <a:cs typeface="Tahoma"/>
              </a:rPr>
              <a:t>P</a:t>
            </a:r>
            <a:r>
              <a:rPr sz="2800" spc="-20" dirty="0" smtClean="0">
                <a:latin typeface="Tahoma"/>
                <a:cs typeface="Tahoma"/>
              </a:rPr>
              <a:t>es</a:t>
            </a:r>
            <a:r>
              <a:rPr lang="it-IT" sz="2800" spc="-20" dirty="0" smtClean="0">
                <a:latin typeface="Tahoma"/>
                <a:cs typeface="Tahoma"/>
              </a:rPr>
              <a:t>ha</a:t>
            </a:r>
            <a:r>
              <a:rPr sz="2800" spc="180" dirty="0" smtClean="0">
                <a:latin typeface="Times New Roman"/>
                <a:cs typeface="Times New Roman"/>
              </a:rPr>
              <a:t> </a:t>
            </a:r>
            <a:r>
              <a:rPr sz="2800" spc="-15" dirty="0" smtClean="0">
                <a:latin typeface="Tahoma"/>
                <a:cs typeface="Tahoma"/>
              </a:rPr>
              <a:t>e</a:t>
            </a:r>
            <a:r>
              <a:rPr lang="it-IT" sz="2800" dirty="0" smtClean="0">
                <a:latin typeface="Tahoma"/>
                <a:cs typeface="Tahoma"/>
              </a:rPr>
              <a:t>k</a:t>
            </a:r>
            <a:r>
              <a:rPr sz="2800" spc="-15" dirty="0" smtClean="0">
                <a:latin typeface="Tahoma"/>
                <a:cs typeface="Tahoma"/>
              </a:rPr>
              <a:t>o</a:t>
            </a:r>
            <a:r>
              <a:rPr sz="2800" spc="-20" dirty="0" smtClean="0">
                <a:latin typeface="Tahoma"/>
                <a:cs typeface="Tahoma"/>
              </a:rPr>
              <a:t>n</a:t>
            </a:r>
            <a:r>
              <a:rPr sz="2800" spc="-15" dirty="0" smtClean="0">
                <a:latin typeface="Tahoma"/>
                <a:cs typeface="Tahoma"/>
              </a:rPr>
              <a:t>o</a:t>
            </a:r>
            <a:r>
              <a:rPr sz="2800" spc="-25" dirty="0" smtClean="0">
                <a:latin typeface="Tahoma"/>
                <a:cs typeface="Tahoma"/>
              </a:rPr>
              <a:t>m</a:t>
            </a:r>
            <a:r>
              <a:rPr sz="2800" spc="-15" dirty="0" smtClean="0">
                <a:latin typeface="Tahoma"/>
                <a:cs typeface="Tahoma"/>
              </a:rPr>
              <a:t>i</a:t>
            </a:r>
            <a:r>
              <a:rPr lang="it-IT" sz="2800" dirty="0" smtClean="0">
                <a:latin typeface="Tahoma"/>
                <a:cs typeface="Tahoma"/>
              </a:rPr>
              <a:t>k</a:t>
            </a:r>
            <a:r>
              <a:rPr lang="it-IT" sz="2800" spc="-30" dirty="0" smtClean="0">
                <a:latin typeface="Tahoma"/>
                <a:cs typeface="Tahoma"/>
              </a:rPr>
              <a:t>e</a:t>
            </a:r>
            <a:r>
              <a:rPr sz="2800" dirty="0" smtClean="0">
                <a:latin typeface="Tahoma"/>
                <a:cs typeface="Tahoma"/>
              </a:rPr>
              <a:t>”</a:t>
            </a:r>
            <a:r>
              <a:rPr sz="2800" spc="180" dirty="0" smtClean="0">
                <a:latin typeface="Times New Roman"/>
                <a:cs typeface="Times New Roman"/>
              </a:rPr>
              <a:t> </a:t>
            </a:r>
            <a:r>
              <a:rPr lang="en-US" sz="2800" spc="-20" dirty="0" smtClean="0">
                <a:latin typeface="Tahoma"/>
                <a:cs typeface="Tahoma"/>
              </a:rPr>
              <a:t>e </a:t>
            </a:r>
            <a:r>
              <a:rPr lang="en-US" sz="2800" spc="-20" dirty="0" err="1" smtClean="0">
                <a:latin typeface="Tahoma"/>
                <a:cs typeface="Tahoma"/>
              </a:rPr>
              <a:t>stresit</a:t>
            </a:r>
            <a:endParaRPr sz="2800" dirty="0">
              <a:latin typeface="Tahoma"/>
              <a:cs typeface="Tahoma"/>
            </a:endParaRPr>
          </a:p>
          <a:p>
            <a:pPr marL="372110" marR="5715" indent="-359410" algn="just">
              <a:lnSpc>
                <a:spcPct val="130000"/>
              </a:lnSpc>
              <a:spcBef>
                <a:spcPts val="1415"/>
              </a:spcBef>
              <a:buFont typeface="Wingdings"/>
              <a:buChar char=""/>
              <a:tabLst>
                <a:tab pos="372745" algn="l"/>
              </a:tabLst>
            </a:pPr>
            <a:r>
              <a:rPr lang="it-IT" sz="2200" spc="-5" dirty="0" smtClean="0">
                <a:latin typeface="Tahoma"/>
                <a:cs typeface="Tahoma"/>
              </a:rPr>
              <a:t>Stresi eshte </a:t>
            </a:r>
            <a:r>
              <a:rPr sz="2200" spc="-20" dirty="0" smtClean="0">
                <a:latin typeface="Tahoma"/>
                <a:cs typeface="Tahoma"/>
              </a:rPr>
              <a:t>p</a:t>
            </a:r>
            <a:r>
              <a:rPr sz="2200" spc="-15" dirty="0" smtClean="0">
                <a:latin typeface="Tahoma"/>
                <a:cs typeface="Tahoma"/>
              </a:rPr>
              <a:t>r</a:t>
            </a:r>
            <a:r>
              <a:rPr sz="2200" spc="-20" dirty="0" smtClean="0">
                <a:latin typeface="Tahoma"/>
                <a:cs typeface="Tahoma"/>
              </a:rPr>
              <a:t>ob</a:t>
            </a:r>
            <a:r>
              <a:rPr sz="2200" spc="-5" dirty="0" smtClean="0">
                <a:latin typeface="Tahoma"/>
                <a:cs typeface="Tahoma"/>
              </a:rPr>
              <a:t>l</a:t>
            </a:r>
            <a:r>
              <a:rPr sz="2200" spc="-25" dirty="0" smtClean="0">
                <a:latin typeface="Tahoma"/>
                <a:cs typeface="Tahoma"/>
              </a:rPr>
              <a:t>e</a:t>
            </a:r>
            <a:r>
              <a:rPr sz="2200" spc="-15" dirty="0" smtClean="0">
                <a:latin typeface="Tahoma"/>
                <a:cs typeface="Tahoma"/>
              </a:rPr>
              <a:t>m</a:t>
            </a:r>
            <a:r>
              <a:rPr lang="it-IT" sz="2200" spc="-15" dirty="0" smtClean="0">
                <a:latin typeface="Tahoma"/>
                <a:cs typeface="Tahoma"/>
              </a:rPr>
              <a:t>i i dyte i shendetit i lidhur me aktivitetin e punes i referuar me shpesh.</a:t>
            </a:r>
            <a:endParaRPr sz="2200" dirty="0">
              <a:latin typeface="Tahoma"/>
              <a:cs typeface="Tahoma"/>
            </a:endParaRPr>
          </a:p>
          <a:p>
            <a:pPr marL="372110" indent="-359410">
              <a:lnSpc>
                <a:spcPct val="100000"/>
              </a:lnSpc>
              <a:spcBef>
                <a:spcPts val="780"/>
              </a:spcBef>
              <a:buFont typeface="Wingdings"/>
              <a:buChar char=""/>
              <a:tabLst>
                <a:tab pos="372745" algn="l"/>
              </a:tabLst>
            </a:pPr>
            <a:r>
              <a:rPr lang="it-IT" sz="2200" spc="-5" dirty="0" smtClean="0">
                <a:latin typeface="Tahoma"/>
                <a:cs typeface="Tahoma"/>
              </a:rPr>
              <a:t>Stresi ndikon pothuajse</a:t>
            </a:r>
            <a:r>
              <a:rPr sz="2200" spc="130" dirty="0" smtClean="0">
                <a:latin typeface="Times New Roman"/>
                <a:cs typeface="Times New Roman"/>
              </a:rPr>
              <a:t> </a:t>
            </a:r>
            <a:r>
              <a:rPr lang="it-IT" sz="2200" spc="-20" dirty="0" smtClean="0">
                <a:latin typeface="Tahoma"/>
                <a:cs typeface="Tahoma"/>
              </a:rPr>
              <a:t>nje punetor europian ne kater.</a:t>
            </a:r>
            <a:endParaRPr sz="2200" dirty="0">
              <a:latin typeface="Tahoma"/>
              <a:cs typeface="Tahoma"/>
            </a:endParaRPr>
          </a:p>
          <a:p>
            <a:pPr marL="372110" marR="5080" indent="-359410" algn="just">
              <a:lnSpc>
                <a:spcPct val="129500"/>
              </a:lnSpc>
              <a:spcBef>
                <a:spcPts val="10"/>
              </a:spcBef>
              <a:buFont typeface="Wingdings"/>
              <a:buChar char=""/>
              <a:tabLst>
                <a:tab pos="372745" algn="l"/>
              </a:tabLst>
            </a:pPr>
            <a:r>
              <a:rPr lang="it-IT" sz="2200" spc="-20" dirty="0" smtClean="0">
                <a:latin typeface="Tahoma"/>
                <a:cs typeface="Tahoma"/>
              </a:rPr>
              <a:t>Nga studimet e kryera del se nje perqindje midis 50 </a:t>
            </a:r>
            <a:r>
              <a:rPr sz="2200" spc="-20" dirty="0" smtClean="0">
                <a:latin typeface="Tahoma"/>
                <a:cs typeface="Tahoma"/>
              </a:rPr>
              <a:t>%</a:t>
            </a:r>
            <a:r>
              <a:rPr sz="2200" dirty="0" smtClean="0">
                <a:latin typeface="Times New Roman"/>
                <a:cs typeface="Times New Roman"/>
              </a:rPr>
              <a:t> </a:t>
            </a:r>
            <a:r>
              <a:rPr sz="2200" spc="-245" dirty="0" smtClean="0">
                <a:latin typeface="Times New Roman"/>
                <a:cs typeface="Times New Roman"/>
              </a:rPr>
              <a:t> </a:t>
            </a:r>
            <a:r>
              <a:rPr lang="it-IT" sz="2200" spc="-15" dirty="0" smtClean="0">
                <a:latin typeface="Tahoma"/>
                <a:cs typeface="Tahoma"/>
              </a:rPr>
              <a:t>dhe</a:t>
            </a:r>
            <a:r>
              <a:rPr sz="2200" dirty="0" smtClean="0">
                <a:latin typeface="Times New Roman"/>
                <a:cs typeface="Times New Roman"/>
              </a:rPr>
              <a:t> </a:t>
            </a:r>
            <a:r>
              <a:rPr sz="2200" spc="-20" dirty="0" smtClean="0">
                <a:latin typeface="Tahoma"/>
                <a:cs typeface="Tahoma"/>
              </a:rPr>
              <a:t>60</a:t>
            </a:r>
            <a:r>
              <a:rPr lang="it-IT" sz="2200" spc="-20" dirty="0" smtClean="0">
                <a:latin typeface="Tahoma"/>
                <a:cs typeface="Tahoma"/>
              </a:rPr>
              <a:t> </a:t>
            </a:r>
            <a:r>
              <a:rPr sz="2200" spc="-20" dirty="0" smtClean="0">
                <a:latin typeface="Tahoma"/>
                <a:cs typeface="Tahoma"/>
              </a:rPr>
              <a:t>%</a:t>
            </a:r>
            <a:r>
              <a:rPr sz="2200" dirty="0" smtClean="0">
                <a:latin typeface="Times New Roman"/>
                <a:cs typeface="Times New Roman"/>
              </a:rPr>
              <a:t> </a:t>
            </a:r>
            <a:r>
              <a:rPr sz="2200" spc="-235" dirty="0" smtClean="0">
                <a:latin typeface="Times New Roman"/>
                <a:cs typeface="Times New Roman"/>
              </a:rPr>
              <a:t> </a:t>
            </a:r>
            <a:r>
              <a:rPr lang="it-IT" sz="2200" spc="-20" dirty="0" smtClean="0">
                <a:latin typeface="Tahoma"/>
                <a:cs typeface="Tahoma"/>
              </a:rPr>
              <a:t>te gjithe diteve te punes te humbura i detyrohet stresit.</a:t>
            </a:r>
            <a:endParaRPr sz="2200" dirty="0">
              <a:latin typeface="Tahoma"/>
              <a:cs typeface="Tahoma"/>
            </a:endParaRPr>
          </a:p>
          <a:p>
            <a:pPr marL="372110" marR="5715" indent="-359410" algn="just">
              <a:lnSpc>
                <a:spcPct val="129500"/>
              </a:lnSpc>
              <a:spcBef>
                <a:spcPts val="10"/>
              </a:spcBef>
              <a:buFont typeface="Wingdings"/>
              <a:buChar char=""/>
              <a:tabLst>
                <a:tab pos="372745" algn="l"/>
              </a:tabLst>
            </a:pPr>
            <a:r>
              <a:rPr lang="it-IT" sz="2200" spc="-15" dirty="0" smtClean="0">
                <a:latin typeface="Tahoma"/>
                <a:cs typeface="Tahoma"/>
              </a:rPr>
              <a:t>Numri i personave qe vuajne nga stresi i lidhur me aktivitetin e punes eshte i destinuar te rritet.</a:t>
            </a:r>
            <a:endParaRPr sz="2200" dirty="0">
              <a:latin typeface="Tahoma"/>
              <a:cs typeface="Tahoma"/>
            </a:endParaRPr>
          </a:p>
          <a:p>
            <a:pPr marL="372110" marR="5715" indent="-359410" algn="just">
              <a:lnSpc>
                <a:spcPct val="129500"/>
              </a:lnSpc>
              <a:spcBef>
                <a:spcPts val="10"/>
              </a:spcBef>
              <a:buFont typeface="Wingdings"/>
              <a:buChar char=""/>
              <a:tabLst>
                <a:tab pos="372745" algn="l"/>
              </a:tabLst>
            </a:pPr>
            <a:r>
              <a:rPr lang="it-IT" sz="2200" spc="-20" dirty="0" smtClean="0">
                <a:latin typeface="Tahoma"/>
                <a:cs typeface="Tahoma"/>
              </a:rPr>
              <a:t>Ne</a:t>
            </a:r>
            <a:r>
              <a:rPr sz="2200" dirty="0" smtClean="0">
                <a:latin typeface="Times New Roman"/>
                <a:cs typeface="Times New Roman"/>
              </a:rPr>
              <a:t>  </a:t>
            </a:r>
            <a:r>
              <a:rPr sz="2200" spc="45" dirty="0" smtClean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ahoma"/>
                <a:cs typeface="Tahoma"/>
              </a:rPr>
              <a:t>2002</a:t>
            </a:r>
            <a:r>
              <a:rPr sz="2200" dirty="0">
                <a:latin typeface="Times New Roman"/>
                <a:cs typeface="Times New Roman"/>
              </a:rPr>
              <a:t>  </a:t>
            </a:r>
            <a:r>
              <a:rPr sz="2200" spc="55" dirty="0">
                <a:latin typeface="Times New Roman"/>
                <a:cs typeface="Times New Roman"/>
              </a:rPr>
              <a:t> </a:t>
            </a:r>
            <a:r>
              <a:rPr lang="it-IT" sz="2200" spc="-10" dirty="0" smtClean="0">
                <a:latin typeface="Tahoma"/>
                <a:cs typeface="Tahoma"/>
              </a:rPr>
              <a:t>k</a:t>
            </a:r>
            <a:r>
              <a:rPr sz="2200" spc="-20" dirty="0" smtClean="0">
                <a:latin typeface="Tahoma"/>
                <a:cs typeface="Tahoma"/>
              </a:rPr>
              <a:t>o</a:t>
            </a:r>
            <a:r>
              <a:rPr sz="2200" spc="-10" dirty="0" smtClean="0">
                <a:latin typeface="Tahoma"/>
                <a:cs typeface="Tahoma"/>
              </a:rPr>
              <a:t>s</a:t>
            </a:r>
            <a:r>
              <a:rPr sz="2200" spc="5" dirty="0" smtClean="0">
                <a:latin typeface="Tahoma"/>
                <a:cs typeface="Tahoma"/>
              </a:rPr>
              <a:t>t</a:t>
            </a:r>
            <a:r>
              <a:rPr lang="it-IT" sz="2200" spc="5" dirty="0" smtClean="0">
                <a:latin typeface="Tahoma"/>
                <a:cs typeface="Tahoma"/>
              </a:rPr>
              <a:t>ua</a:t>
            </a:r>
            <a:r>
              <a:rPr sz="2200" dirty="0" smtClean="0">
                <a:latin typeface="Times New Roman"/>
                <a:cs typeface="Times New Roman"/>
              </a:rPr>
              <a:t>  </a:t>
            </a:r>
            <a:r>
              <a:rPr sz="2200" spc="50" dirty="0" smtClean="0">
                <a:latin typeface="Times New Roman"/>
                <a:cs typeface="Times New Roman"/>
              </a:rPr>
              <a:t> </a:t>
            </a:r>
            <a:r>
              <a:rPr sz="2200" spc="-25" dirty="0" smtClean="0">
                <a:latin typeface="Tahoma"/>
                <a:cs typeface="Tahoma"/>
              </a:rPr>
              <a:t>e</a:t>
            </a:r>
            <a:r>
              <a:rPr lang="it-IT" sz="2200" spc="-10" dirty="0" smtClean="0">
                <a:latin typeface="Tahoma"/>
                <a:cs typeface="Tahoma"/>
              </a:rPr>
              <a:t>k</a:t>
            </a:r>
            <a:r>
              <a:rPr sz="2200" spc="-20" dirty="0" smtClean="0">
                <a:latin typeface="Tahoma"/>
                <a:cs typeface="Tahoma"/>
              </a:rPr>
              <a:t>o</a:t>
            </a:r>
            <a:r>
              <a:rPr sz="2200" spc="-5" dirty="0" smtClean="0">
                <a:latin typeface="Tahoma"/>
                <a:cs typeface="Tahoma"/>
              </a:rPr>
              <a:t>n</a:t>
            </a:r>
            <a:r>
              <a:rPr sz="2200" spc="-20" dirty="0" smtClean="0">
                <a:latin typeface="Tahoma"/>
                <a:cs typeface="Tahoma"/>
              </a:rPr>
              <a:t>o</a:t>
            </a:r>
            <a:r>
              <a:rPr sz="2200" spc="-15" dirty="0" smtClean="0">
                <a:latin typeface="Tahoma"/>
                <a:cs typeface="Tahoma"/>
              </a:rPr>
              <a:t>mi</a:t>
            </a:r>
            <a:r>
              <a:rPr lang="it-IT" sz="2200" spc="-10" dirty="0" smtClean="0">
                <a:latin typeface="Tahoma"/>
                <a:cs typeface="Tahoma"/>
              </a:rPr>
              <a:t>k</a:t>
            </a:r>
            <a:r>
              <a:rPr lang="it-IT" sz="2200" spc="-15" dirty="0" smtClean="0">
                <a:latin typeface="Tahoma"/>
                <a:cs typeface="Tahoma"/>
              </a:rPr>
              <a:t>e</a:t>
            </a:r>
            <a:r>
              <a:rPr sz="2200" dirty="0" smtClean="0">
                <a:latin typeface="Times New Roman"/>
                <a:cs typeface="Times New Roman"/>
              </a:rPr>
              <a:t>  </a:t>
            </a:r>
            <a:r>
              <a:rPr sz="2200" spc="35" dirty="0" smtClean="0">
                <a:latin typeface="Times New Roman"/>
                <a:cs typeface="Times New Roman"/>
              </a:rPr>
              <a:t> </a:t>
            </a:r>
            <a:r>
              <a:rPr lang="it-IT" sz="2200" spc="-5" dirty="0" smtClean="0">
                <a:latin typeface="Tahoma"/>
                <a:cs typeface="Tahoma"/>
              </a:rPr>
              <a:t>e stresit te lidhur me aktivitetin e punes ne BE me 15 shtete ka qene rreth 20 milione </a:t>
            </a:r>
            <a:r>
              <a:rPr sz="2200" spc="-15" dirty="0" smtClean="0">
                <a:latin typeface="Tahoma"/>
                <a:cs typeface="Tahoma"/>
              </a:rPr>
              <a:t>€</a:t>
            </a:r>
            <a:r>
              <a:rPr lang="it-IT" sz="2200" spc="-15" dirty="0" smtClean="0">
                <a:latin typeface="Tahoma"/>
                <a:cs typeface="Tahoma"/>
              </a:rPr>
              <a:t>.</a:t>
            </a:r>
            <a:endParaRPr sz="2200" dirty="0">
              <a:latin typeface="Tahoma"/>
              <a:cs typeface="Tahom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955150" y="650036"/>
            <a:ext cx="678309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16940">
              <a:lnSpc>
                <a:spcPct val="100000"/>
              </a:lnSpc>
            </a:pPr>
            <a:r>
              <a:rPr lang="nn-NO" b="0" spc="-20" dirty="0"/>
              <a:t>STRESI  I LIDHUR ME PUNEN</a:t>
            </a:r>
            <a:endParaRPr b="0" spc="-2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>
          <a:xfrm>
            <a:off x="7384339" y="6902450"/>
            <a:ext cx="2459482" cy="276999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FF0000"/>
                </a:solidFill>
              </a:rPr>
              <a:t>26</a:t>
            </a:fld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85194" y="1866899"/>
            <a:ext cx="7851648" cy="522427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385197" y="1339585"/>
            <a:ext cx="7851775" cy="369332"/>
          </a:xfrm>
          <a:prstGeom prst="rect">
            <a:avLst/>
          </a:prstGeom>
          <a:ln w="19049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068830">
              <a:lnSpc>
                <a:spcPct val="100000"/>
              </a:lnSpc>
            </a:pPr>
            <a:r>
              <a:rPr sz="2400" spc="-5" dirty="0" smtClean="0">
                <a:latin typeface="Tahoma"/>
                <a:cs typeface="Tahoma"/>
              </a:rPr>
              <a:t>“</a:t>
            </a:r>
            <a:r>
              <a:rPr lang="it-IT" sz="2400" spc="5" dirty="0" smtClean="0">
                <a:latin typeface="Tahoma"/>
                <a:cs typeface="Tahoma"/>
              </a:rPr>
              <a:t>P</a:t>
            </a:r>
            <a:r>
              <a:rPr sz="2400" spc="-5" dirty="0" smtClean="0">
                <a:latin typeface="Tahoma"/>
                <a:cs typeface="Tahoma"/>
              </a:rPr>
              <a:t>erce</a:t>
            </a:r>
            <a:r>
              <a:rPr lang="it-IT" sz="2400" dirty="0" smtClean="0">
                <a:latin typeface="Tahoma"/>
                <a:cs typeface="Tahoma"/>
              </a:rPr>
              <a:t>ptimi</a:t>
            </a:r>
            <a:r>
              <a:rPr sz="2400" dirty="0" smtClean="0">
                <a:latin typeface="Tahoma"/>
                <a:cs typeface="Tahoma"/>
              </a:rPr>
              <a:t>”</a:t>
            </a:r>
            <a:r>
              <a:rPr sz="2400" spc="135" dirty="0" smtClean="0">
                <a:latin typeface="Times New Roman"/>
                <a:cs typeface="Times New Roman"/>
              </a:rPr>
              <a:t> </a:t>
            </a:r>
            <a:r>
              <a:rPr lang="it-IT" sz="2400" spc="5" dirty="0" smtClean="0">
                <a:latin typeface="Tahoma"/>
                <a:cs typeface="Tahoma"/>
              </a:rPr>
              <a:t>i stresit</a:t>
            </a:r>
            <a:endParaRPr sz="2400" dirty="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60700" y="594498"/>
            <a:ext cx="5332730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nn-NO" sz="2800" spc="-20" dirty="0">
                <a:solidFill>
                  <a:srgbClr val="C00000"/>
                </a:solidFill>
                <a:latin typeface="Tahoma"/>
                <a:cs typeface="Tahoma"/>
              </a:rPr>
              <a:t>STRESI  I LIDHUR ME PUNEN</a:t>
            </a:r>
            <a:endParaRPr sz="2800" dirty="0">
              <a:latin typeface="Tahoma"/>
              <a:cs typeface="Tahoma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458244" y="7233962"/>
            <a:ext cx="6783098" cy="307777"/>
          </a:xfrm>
        </p:spPr>
        <p:txBody>
          <a:bodyPr/>
          <a:lstStyle/>
          <a:p>
            <a:r>
              <a:rPr lang="it-IT" sz="2000" b="0" dirty="0" smtClean="0"/>
              <a:t>Perceptimi</a:t>
            </a:r>
            <a:r>
              <a:rPr lang="it-IT" sz="2000" dirty="0" smtClean="0"/>
              <a:t> </a:t>
            </a:r>
            <a:r>
              <a:rPr lang="it-IT" sz="2000" b="0" dirty="0" smtClean="0"/>
              <a:t>i risqeve profesionale ne 5000 punetore  </a:t>
            </a:r>
            <a:endParaRPr lang="en-US" sz="2000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>
          <a:xfrm>
            <a:off x="7404100" y="6885567"/>
            <a:ext cx="2459482" cy="276999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FF0000"/>
                </a:solidFill>
              </a:rPr>
              <a:t>27</a:t>
            </a:fld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74656" y="982645"/>
            <a:ext cx="8928100" cy="0"/>
          </a:xfrm>
          <a:custGeom>
            <a:avLst/>
            <a:gdLst/>
            <a:ahLst/>
            <a:cxnLst/>
            <a:rect l="l" t="t" r="r" b="b"/>
            <a:pathLst>
              <a:path w="8928100">
                <a:moveTo>
                  <a:pt x="0" y="0"/>
                </a:moveTo>
                <a:lnTo>
                  <a:pt x="8927588" y="0"/>
                </a:lnTo>
              </a:path>
            </a:pathLst>
          </a:custGeom>
          <a:ln w="507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168343" y="1599369"/>
            <a:ext cx="8340725" cy="56323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30300"/>
              </a:lnSpc>
            </a:pPr>
            <a:r>
              <a:rPr lang="it-IT" sz="2000" spc="-5" dirty="0" smtClean="0">
                <a:latin typeface="Tahoma"/>
                <a:cs typeface="Tahoma"/>
              </a:rPr>
              <a:t>Jane gjithmone e me te shumte p</a:t>
            </a:r>
            <a:r>
              <a:rPr sz="2000" spc="-5" dirty="0" smtClean="0">
                <a:latin typeface="Tahoma"/>
                <a:cs typeface="Tahoma"/>
              </a:rPr>
              <a:t>e</a:t>
            </a:r>
            <a:r>
              <a:rPr sz="2000" spc="-20" dirty="0" smtClean="0">
                <a:latin typeface="Tahoma"/>
                <a:cs typeface="Tahoma"/>
              </a:rPr>
              <a:t>r</a:t>
            </a:r>
            <a:r>
              <a:rPr sz="2000" dirty="0" smtClean="0">
                <a:latin typeface="Tahoma"/>
                <a:cs typeface="Tahoma"/>
              </a:rPr>
              <a:t>s</a:t>
            </a:r>
            <a:r>
              <a:rPr sz="2000" spc="-10" dirty="0" smtClean="0">
                <a:latin typeface="Tahoma"/>
                <a:cs typeface="Tahoma"/>
              </a:rPr>
              <a:t>o</a:t>
            </a:r>
            <a:r>
              <a:rPr sz="2000" spc="-5" dirty="0" smtClean="0">
                <a:latin typeface="Tahoma"/>
                <a:cs typeface="Tahoma"/>
              </a:rPr>
              <a:t>n</a:t>
            </a:r>
            <a:r>
              <a:rPr lang="it-IT" sz="2000" spc="-5" dirty="0" smtClean="0">
                <a:latin typeface="Tahoma"/>
                <a:cs typeface="Tahoma"/>
              </a:rPr>
              <a:t>at e goditur nga problemet e stresit</a:t>
            </a:r>
            <a:r>
              <a:rPr sz="2000" dirty="0" smtClean="0">
                <a:latin typeface="Times New Roman"/>
                <a:cs typeface="Times New Roman"/>
              </a:rPr>
              <a:t> </a:t>
            </a:r>
            <a:r>
              <a:rPr sz="2000" spc="-114" dirty="0" smtClean="0">
                <a:latin typeface="Times New Roman"/>
                <a:cs typeface="Times New Roman"/>
              </a:rPr>
              <a:t> </a:t>
            </a:r>
            <a:r>
              <a:rPr lang="it-IT" sz="2000" spc="-5" dirty="0" smtClean="0">
                <a:latin typeface="Tahoma"/>
                <a:cs typeface="Tahoma"/>
              </a:rPr>
              <a:t>ne vendin e punes</a:t>
            </a:r>
            <a:r>
              <a:rPr sz="2000" dirty="0" smtClean="0">
                <a:latin typeface="Tahoma"/>
                <a:cs typeface="Tahoma"/>
              </a:rPr>
              <a:t>.</a:t>
            </a:r>
            <a:r>
              <a:rPr sz="2000" dirty="0" smtClean="0">
                <a:latin typeface="Times New Roman"/>
                <a:cs typeface="Times New Roman"/>
              </a:rPr>
              <a:t> </a:t>
            </a:r>
            <a:r>
              <a:rPr sz="2000" spc="10" dirty="0" smtClean="0">
                <a:latin typeface="Times New Roman"/>
                <a:cs typeface="Times New Roman"/>
              </a:rPr>
              <a:t> </a:t>
            </a:r>
            <a:r>
              <a:rPr lang="it-IT" sz="2000" spc="-5" dirty="0">
                <a:latin typeface="Tahoma"/>
                <a:cs typeface="Tahoma"/>
              </a:rPr>
              <a:t>Sipas nje </a:t>
            </a:r>
            <a:r>
              <a:rPr lang="it-IT" sz="2000" spc="-5" dirty="0" smtClean="0">
                <a:latin typeface="Tahoma"/>
                <a:cs typeface="Tahoma"/>
              </a:rPr>
              <a:t>studimi te Agjensise Europiane per Sigurine dhe Shendetin ne Pune, motivet jane:</a:t>
            </a:r>
            <a:endParaRPr sz="2000" dirty="0">
              <a:latin typeface="Tahoma"/>
              <a:cs typeface="Tahoma"/>
            </a:endParaRPr>
          </a:p>
          <a:p>
            <a:pPr marL="372110" marR="6985" indent="-359410">
              <a:lnSpc>
                <a:spcPct val="130000"/>
              </a:lnSpc>
              <a:spcBef>
                <a:spcPts val="1030"/>
              </a:spcBef>
              <a:buFont typeface="Wingdings"/>
              <a:buChar char=""/>
              <a:tabLst>
                <a:tab pos="372745" algn="l"/>
                <a:tab pos="1299210" algn="l"/>
                <a:tab pos="1657350" algn="l"/>
                <a:tab pos="2500630" algn="l"/>
                <a:tab pos="3317240" algn="l"/>
                <a:tab pos="3675379" algn="l"/>
                <a:tab pos="4772660" algn="l"/>
                <a:tab pos="5129530" algn="l"/>
                <a:tab pos="5975350" algn="l"/>
                <a:tab pos="7167245" algn="l"/>
                <a:tab pos="8191500" algn="l"/>
              </a:tabLst>
            </a:pPr>
            <a:r>
              <a:rPr lang="it-IT" sz="2000" spc="-5" dirty="0">
                <a:latin typeface="Tahoma"/>
                <a:cs typeface="Tahoma"/>
              </a:rPr>
              <a:t>f</a:t>
            </a:r>
            <a:r>
              <a:rPr lang="it-IT" sz="2000" spc="-5" dirty="0" smtClean="0">
                <a:latin typeface="Tahoma"/>
                <a:cs typeface="Tahoma"/>
              </a:rPr>
              <a:t>utja e formave te reja te kontrates se punes </a:t>
            </a:r>
            <a:r>
              <a:rPr sz="2000" spc="-5" dirty="0" smtClean="0">
                <a:latin typeface="Tahoma"/>
                <a:cs typeface="Tahoma"/>
              </a:rPr>
              <a:t> </a:t>
            </a:r>
            <a:r>
              <a:rPr sz="2000" dirty="0" smtClean="0">
                <a:latin typeface="Tahoma"/>
                <a:cs typeface="Tahoma"/>
              </a:rPr>
              <a:t>(</a:t>
            </a:r>
            <a:r>
              <a:rPr lang="it-IT" sz="2000" spc="-5" dirty="0" smtClean="0">
                <a:latin typeface="Tahoma"/>
                <a:cs typeface="Tahoma"/>
              </a:rPr>
              <a:t>kontratat e pasigurta</a:t>
            </a:r>
            <a:r>
              <a:rPr sz="2000" dirty="0" smtClean="0">
                <a:latin typeface="Tahoma"/>
                <a:cs typeface="Tahoma"/>
              </a:rPr>
              <a:t>)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lang="it-IT" sz="2000" spc="-5" dirty="0">
                <a:latin typeface="Tahoma"/>
                <a:cs typeface="Tahoma"/>
              </a:rPr>
              <a:t>dh</a:t>
            </a:r>
            <a:r>
              <a:rPr sz="2000" spc="-5" dirty="0">
                <a:latin typeface="Tahoma"/>
                <a:cs typeface="Tahoma"/>
              </a:rPr>
              <a:t>e</a:t>
            </a:r>
            <a:r>
              <a:rPr sz="2000" dirty="0" smtClean="0">
                <a:latin typeface="Times New Roman"/>
                <a:cs typeface="Times New Roman"/>
              </a:rPr>
              <a:t> </a:t>
            </a:r>
            <a:r>
              <a:rPr lang="it-IT" sz="2000" spc="-5" dirty="0" smtClean="0">
                <a:latin typeface="Tahoma"/>
                <a:cs typeface="Tahoma"/>
              </a:rPr>
              <a:t>pasiguria dhe mungesa e sigurise se vete punes </a:t>
            </a:r>
            <a:r>
              <a:rPr sz="2000" spc="-15" dirty="0" smtClean="0">
                <a:latin typeface="Tahoma"/>
                <a:cs typeface="Tahoma"/>
              </a:rPr>
              <a:t>(</a:t>
            </a:r>
            <a:r>
              <a:rPr lang="it-IT" sz="2000" spc="-15" dirty="0" smtClean="0">
                <a:latin typeface="Tahoma"/>
                <a:cs typeface="Tahoma"/>
              </a:rPr>
              <a:t> </a:t>
            </a:r>
            <a:r>
              <a:rPr lang="en-US" sz="2000" dirty="0" err="1" smtClean="0">
                <a:latin typeface="Tahoma"/>
                <a:cs typeface="Tahoma"/>
              </a:rPr>
              <a:t>mungese</a:t>
            </a:r>
            <a:r>
              <a:rPr lang="en-US" sz="2000" dirty="0" smtClean="0">
                <a:latin typeface="Tahoma"/>
                <a:cs typeface="Tahoma"/>
              </a:rPr>
              <a:t> </a:t>
            </a:r>
            <a:r>
              <a:rPr lang="en-US" sz="2000" dirty="0" err="1" smtClean="0">
                <a:latin typeface="Tahoma"/>
                <a:cs typeface="Tahoma"/>
              </a:rPr>
              <a:t>fuqie</a:t>
            </a:r>
            <a:r>
              <a:rPr lang="en-US" sz="2000" dirty="0" smtClean="0">
                <a:latin typeface="Tahoma"/>
                <a:cs typeface="Tahoma"/>
              </a:rPr>
              <a:t> </a:t>
            </a:r>
            <a:r>
              <a:rPr lang="en-US" sz="2000" dirty="0" err="1" smtClean="0">
                <a:latin typeface="Tahoma"/>
                <a:cs typeface="Tahoma"/>
              </a:rPr>
              <a:t>punetore</a:t>
            </a:r>
            <a:r>
              <a:rPr sz="2000" dirty="0" smtClean="0">
                <a:latin typeface="Tahoma"/>
                <a:cs typeface="Tahoma"/>
              </a:rPr>
              <a:t>);</a:t>
            </a:r>
            <a:endParaRPr sz="2000" dirty="0">
              <a:latin typeface="Tahoma"/>
              <a:cs typeface="Tahoma"/>
            </a:endParaRPr>
          </a:p>
          <a:p>
            <a:pPr marL="372110" marR="7620" indent="-359410">
              <a:lnSpc>
                <a:spcPct val="130000"/>
              </a:lnSpc>
              <a:spcBef>
                <a:spcPts val="10"/>
              </a:spcBef>
              <a:buFont typeface="Wingdings"/>
              <a:buChar char=""/>
              <a:tabLst>
                <a:tab pos="372745" algn="l"/>
              </a:tabLst>
            </a:pPr>
            <a:r>
              <a:rPr lang="en-US" sz="2000" spc="-5" dirty="0" err="1">
                <a:latin typeface="Tahoma"/>
                <a:cs typeface="Tahoma"/>
              </a:rPr>
              <a:t>f</a:t>
            </a:r>
            <a:r>
              <a:rPr lang="en-US" sz="2000" spc="-5" dirty="0" err="1" smtClean="0">
                <a:latin typeface="Tahoma"/>
                <a:cs typeface="Tahoma"/>
              </a:rPr>
              <a:t>uqia</a:t>
            </a:r>
            <a:r>
              <a:rPr lang="en-US" sz="2000" spc="-5" dirty="0" smtClean="0">
                <a:latin typeface="Tahoma"/>
                <a:cs typeface="Tahoma"/>
              </a:rPr>
              <a:t> </a:t>
            </a:r>
            <a:r>
              <a:rPr lang="en-US" sz="2000" spc="-5" dirty="0" err="1" smtClean="0">
                <a:latin typeface="Tahoma"/>
                <a:cs typeface="Tahoma"/>
              </a:rPr>
              <a:t>punetore</a:t>
            </a:r>
            <a:r>
              <a:rPr lang="en-US" sz="2000" spc="-5" dirty="0" smtClean="0">
                <a:latin typeface="Tahoma"/>
                <a:cs typeface="Tahoma"/>
              </a:rPr>
              <a:t> </a:t>
            </a:r>
            <a:r>
              <a:rPr lang="en-US" sz="2000" spc="-10" dirty="0" err="1" smtClean="0">
                <a:latin typeface="Tahoma"/>
                <a:cs typeface="Tahoma"/>
              </a:rPr>
              <a:t>gjithmone</a:t>
            </a:r>
            <a:r>
              <a:rPr lang="en-US" sz="2000" spc="-10" dirty="0" smtClean="0">
                <a:latin typeface="Tahoma"/>
                <a:cs typeface="Tahoma"/>
              </a:rPr>
              <a:t> e me e </a:t>
            </a:r>
            <a:r>
              <a:rPr lang="en-US" sz="2000" spc="-10" dirty="0" err="1" smtClean="0">
                <a:latin typeface="Tahoma"/>
                <a:cs typeface="Tahoma"/>
              </a:rPr>
              <a:t>vjeter</a:t>
            </a:r>
            <a:r>
              <a:rPr lang="en-US" sz="2000" spc="-10" dirty="0" smtClean="0">
                <a:latin typeface="Tahoma"/>
                <a:cs typeface="Tahoma"/>
              </a:rPr>
              <a:t> </a:t>
            </a:r>
            <a:r>
              <a:rPr sz="2000" dirty="0" smtClean="0">
                <a:latin typeface="Tahoma"/>
                <a:cs typeface="Tahoma"/>
              </a:rPr>
              <a:t>(</a:t>
            </a:r>
            <a:r>
              <a:rPr sz="2000" spc="-20" dirty="0" err="1" smtClean="0">
                <a:latin typeface="Tahoma"/>
                <a:cs typeface="Tahoma"/>
              </a:rPr>
              <a:t>p</a:t>
            </a:r>
            <a:r>
              <a:rPr lang="en-US" sz="2000" dirty="0" err="1" smtClean="0">
                <a:latin typeface="Tahoma"/>
                <a:cs typeface="Tahoma"/>
              </a:rPr>
              <a:t>ak</a:t>
            </a:r>
            <a:r>
              <a:rPr sz="2000" dirty="0" smtClean="0">
                <a:latin typeface="Times New Roman"/>
                <a:cs typeface="Times New Roman"/>
              </a:rPr>
              <a:t> </a:t>
            </a:r>
            <a:r>
              <a:rPr sz="2000" spc="-85" dirty="0" smtClean="0">
                <a:latin typeface="Times New Roman"/>
                <a:cs typeface="Times New Roman"/>
              </a:rPr>
              <a:t> </a:t>
            </a:r>
            <a:r>
              <a:rPr sz="2000" spc="-5" dirty="0" err="1" smtClean="0">
                <a:latin typeface="Tahoma"/>
                <a:cs typeface="Tahoma"/>
              </a:rPr>
              <a:t>fle</a:t>
            </a:r>
            <a:r>
              <a:rPr lang="en-US" sz="2000" spc="-10" dirty="0" err="1" smtClean="0">
                <a:latin typeface="Tahoma"/>
                <a:cs typeface="Tahoma"/>
              </a:rPr>
              <a:t>k</a:t>
            </a:r>
            <a:r>
              <a:rPr sz="2000" dirty="0" err="1" smtClean="0">
                <a:latin typeface="Tahoma"/>
                <a:cs typeface="Tahoma"/>
              </a:rPr>
              <a:t>s</a:t>
            </a:r>
            <a:r>
              <a:rPr sz="2000" spc="-5" dirty="0" err="1" smtClean="0">
                <a:latin typeface="Tahoma"/>
                <a:cs typeface="Tahoma"/>
              </a:rPr>
              <a:t>ib</a:t>
            </a:r>
            <a:r>
              <a:rPr lang="en-US" sz="2000" spc="-5" dirty="0" err="1" smtClean="0">
                <a:latin typeface="Tahoma"/>
                <a:cs typeface="Tahoma"/>
              </a:rPr>
              <a:t>el</a:t>
            </a:r>
            <a:r>
              <a:rPr sz="2000" spc="-80" dirty="0" smtClean="0">
                <a:latin typeface="Times New Roman"/>
                <a:cs typeface="Times New Roman"/>
              </a:rPr>
              <a:t> </a:t>
            </a:r>
            <a:r>
              <a:rPr sz="2000" dirty="0">
                <a:latin typeface="Tahoma"/>
                <a:cs typeface="Tahoma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80" dirty="0">
                <a:latin typeface="Times New Roman"/>
                <a:cs typeface="Times New Roman"/>
              </a:rPr>
              <a:t> </a:t>
            </a:r>
            <a:r>
              <a:rPr sz="2000" spc="-15" dirty="0" err="1" smtClean="0">
                <a:latin typeface="Tahoma"/>
                <a:cs typeface="Tahoma"/>
              </a:rPr>
              <a:t>p</a:t>
            </a:r>
            <a:r>
              <a:rPr lang="en-US" sz="2000" dirty="0" err="1" smtClean="0">
                <a:latin typeface="Tahoma"/>
                <a:cs typeface="Tahoma"/>
              </a:rPr>
              <a:t>ak</a:t>
            </a:r>
            <a:r>
              <a:rPr lang="en-US" sz="2000" dirty="0" smtClean="0">
                <a:latin typeface="Tahoma"/>
                <a:cs typeface="Tahoma"/>
              </a:rPr>
              <a:t> e </a:t>
            </a:r>
            <a:r>
              <a:rPr sz="2000" spc="-10" dirty="0" err="1" smtClean="0">
                <a:latin typeface="Tahoma"/>
                <a:cs typeface="Tahoma"/>
              </a:rPr>
              <a:t>a</a:t>
            </a:r>
            <a:r>
              <a:rPr sz="2000" spc="-5" dirty="0" err="1" smtClean="0">
                <a:latin typeface="Tahoma"/>
                <a:cs typeface="Tahoma"/>
              </a:rPr>
              <a:t>d</a:t>
            </a:r>
            <a:r>
              <a:rPr sz="2000" dirty="0" err="1" smtClean="0">
                <a:latin typeface="Tahoma"/>
                <a:cs typeface="Tahoma"/>
              </a:rPr>
              <a:t>a</a:t>
            </a:r>
            <a:r>
              <a:rPr lang="en-US" sz="2000" dirty="0" err="1" smtClean="0">
                <a:latin typeface="Tahoma"/>
                <a:cs typeface="Tahoma"/>
              </a:rPr>
              <a:t>p</a:t>
            </a:r>
            <a:r>
              <a:rPr sz="2000" dirty="0" err="1" smtClean="0">
                <a:latin typeface="Tahoma"/>
                <a:cs typeface="Tahoma"/>
              </a:rPr>
              <a:t>t</a:t>
            </a:r>
            <a:r>
              <a:rPr lang="en-US" sz="2000" spc="-10" dirty="0" err="1" smtClean="0">
                <a:latin typeface="Tahoma"/>
                <a:cs typeface="Tahoma"/>
              </a:rPr>
              <a:t>ueshme</a:t>
            </a:r>
            <a:r>
              <a:rPr lang="en-US" sz="2000" spc="-10" dirty="0" smtClean="0">
                <a:latin typeface="Tahoma"/>
                <a:cs typeface="Tahoma"/>
              </a:rPr>
              <a:t> me </a:t>
            </a:r>
            <a:r>
              <a:rPr lang="en-US" sz="2000" spc="-10" dirty="0" err="1" smtClean="0">
                <a:latin typeface="Tahoma"/>
                <a:cs typeface="Tahoma"/>
              </a:rPr>
              <a:t>ndryshimet</a:t>
            </a:r>
            <a:r>
              <a:rPr lang="it-IT" sz="2000" spc="-10" dirty="0" smtClean="0">
                <a:latin typeface="Tahoma"/>
                <a:cs typeface="Tahoma"/>
              </a:rPr>
              <a:t>)</a:t>
            </a:r>
            <a:r>
              <a:rPr sz="2000" spc="110" dirty="0" smtClean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ahoma"/>
                <a:cs typeface="Tahoma"/>
              </a:rPr>
              <a:t>pe</a:t>
            </a:r>
            <a:r>
              <a:rPr sz="2000" dirty="0">
                <a:latin typeface="Tahoma"/>
                <a:cs typeface="Tahoma"/>
              </a:rPr>
              <a:t>r</a:t>
            </a:r>
            <a:r>
              <a:rPr sz="2000" spc="120" dirty="0">
                <a:latin typeface="Times New Roman"/>
                <a:cs typeface="Times New Roman"/>
              </a:rPr>
              <a:t> </a:t>
            </a:r>
            <a:r>
              <a:rPr sz="2000" spc="-5" dirty="0" smtClean="0">
                <a:latin typeface="Tahoma"/>
                <a:cs typeface="Tahoma"/>
              </a:rPr>
              <a:t>m</a:t>
            </a:r>
            <a:r>
              <a:rPr lang="it-IT" sz="2000" dirty="0" smtClean="0">
                <a:latin typeface="Tahoma"/>
                <a:cs typeface="Tahoma"/>
              </a:rPr>
              <a:t>ungese te nje </a:t>
            </a:r>
            <a:r>
              <a:rPr sz="2000" dirty="0" smtClean="0">
                <a:latin typeface="Tahoma"/>
                <a:cs typeface="Tahoma"/>
              </a:rPr>
              <a:t>t</a:t>
            </a:r>
            <a:r>
              <a:rPr sz="2000" spc="-5" dirty="0" smtClean="0">
                <a:latin typeface="Tahoma"/>
                <a:cs typeface="Tahoma"/>
              </a:rPr>
              <a:t>urn</a:t>
            </a:r>
            <a:r>
              <a:rPr sz="2000" dirty="0" smtClean="0">
                <a:latin typeface="Tahoma"/>
                <a:cs typeface="Tahoma"/>
              </a:rPr>
              <a:t>-o</a:t>
            </a:r>
            <a:r>
              <a:rPr sz="2000" spc="-5" dirty="0" smtClean="0">
                <a:latin typeface="Tahoma"/>
                <a:cs typeface="Tahoma"/>
              </a:rPr>
              <a:t>ver</a:t>
            </a:r>
            <a:r>
              <a:rPr lang="it-IT" sz="2000" spc="-5" dirty="0" smtClean="0">
                <a:latin typeface="Tahoma"/>
                <a:cs typeface="Tahoma"/>
              </a:rPr>
              <a:t> te pershtatshem</a:t>
            </a:r>
            <a:r>
              <a:rPr sz="2000" dirty="0" smtClean="0">
                <a:latin typeface="Tahoma"/>
                <a:cs typeface="Tahoma"/>
              </a:rPr>
              <a:t>;</a:t>
            </a:r>
            <a:endParaRPr sz="2000" dirty="0">
              <a:latin typeface="Tahoma"/>
              <a:cs typeface="Tahoma"/>
            </a:endParaRPr>
          </a:p>
          <a:p>
            <a:pPr marL="372110" marR="5080" indent="-359410">
              <a:lnSpc>
                <a:spcPct val="130000"/>
              </a:lnSpc>
              <a:spcBef>
                <a:spcPts val="10"/>
              </a:spcBef>
              <a:buFont typeface="Wingdings"/>
              <a:buChar char=""/>
              <a:tabLst>
                <a:tab pos="372745" algn="l"/>
              </a:tabLst>
            </a:pPr>
            <a:r>
              <a:rPr lang="it-IT" sz="2000" dirty="0">
                <a:latin typeface="Tahoma"/>
                <a:cs typeface="Tahoma"/>
              </a:rPr>
              <a:t>n</a:t>
            </a:r>
            <a:r>
              <a:rPr lang="it-IT" sz="2000" dirty="0" smtClean="0">
                <a:latin typeface="Tahoma"/>
                <a:cs typeface="Tahoma"/>
              </a:rPr>
              <a:t>garkesat e larta te punes </a:t>
            </a:r>
            <a:r>
              <a:rPr sz="2000" dirty="0" smtClean="0">
                <a:latin typeface="Tahoma"/>
                <a:cs typeface="Tahoma"/>
              </a:rPr>
              <a:t>,</a:t>
            </a:r>
            <a:r>
              <a:rPr sz="2000" dirty="0" smtClean="0">
                <a:latin typeface="Times New Roman"/>
                <a:cs typeface="Times New Roman"/>
              </a:rPr>
              <a:t> </a:t>
            </a:r>
            <a:r>
              <a:rPr sz="2000" spc="-229" dirty="0" smtClean="0">
                <a:latin typeface="Times New Roman"/>
                <a:cs typeface="Times New Roman"/>
              </a:rPr>
              <a:t> </a:t>
            </a:r>
            <a:r>
              <a:rPr lang="it-IT" sz="2000" spc="-5" dirty="0" smtClean="0">
                <a:latin typeface="Tahoma"/>
                <a:cs typeface="Tahoma"/>
              </a:rPr>
              <a:t>me presionet pasuese mbi punetoret nga ana e menaxhimit</a:t>
            </a:r>
            <a:r>
              <a:rPr sz="2000" dirty="0" smtClean="0">
                <a:latin typeface="Tahoma"/>
                <a:cs typeface="Tahoma"/>
              </a:rPr>
              <a:t>;</a:t>
            </a:r>
            <a:endParaRPr sz="2000" dirty="0">
              <a:latin typeface="Tahoma"/>
              <a:cs typeface="Tahoma"/>
            </a:endParaRPr>
          </a:p>
          <a:p>
            <a:pPr marL="372110" indent="-359410">
              <a:lnSpc>
                <a:spcPct val="100000"/>
              </a:lnSpc>
              <a:spcBef>
                <a:spcPts val="720"/>
              </a:spcBef>
              <a:buFont typeface="Wingdings"/>
              <a:buChar char=""/>
              <a:tabLst>
                <a:tab pos="372745" algn="l"/>
              </a:tabLst>
            </a:pPr>
            <a:r>
              <a:rPr sz="2000" dirty="0" smtClean="0">
                <a:latin typeface="Tahoma"/>
                <a:cs typeface="Tahoma"/>
              </a:rPr>
              <a:t>tension</a:t>
            </a:r>
            <a:r>
              <a:rPr lang="it-IT" sz="2000" dirty="0" smtClean="0">
                <a:latin typeface="Tahoma"/>
                <a:cs typeface="Tahoma"/>
              </a:rPr>
              <a:t>i</a:t>
            </a:r>
            <a:r>
              <a:rPr sz="2000" dirty="0" smtClean="0">
                <a:latin typeface="Tahoma"/>
                <a:cs typeface="Tahoma"/>
              </a:rPr>
              <a:t> </a:t>
            </a:r>
            <a:r>
              <a:rPr lang="it-IT" sz="2000" dirty="0">
                <a:latin typeface="Tahoma"/>
                <a:cs typeface="Tahoma"/>
              </a:rPr>
              <a:t>i larte </a:t>
            </a:r>
            <a:r>
              <a:rPr lang="it-IT" sz="2000" spc="-5" dirty="0" smtClean="0">
                <a:latin typeface="Tahoma"/>
                <a:cs typeface="Tahoma"/>
              </a:rPr>
              <a:t>i pamotivuar</a:t>
            </a:r>
            <a:r>
              <a:rPr sz="2000" dirty="0" smtClean="0">
                <a:latin typeface="Tahoma"/>
                <a:cs typeface="Tahoma"/>
              </a:rPr>
              <a:t>,</a:t>
            </a:r>
            <a:r>
              <a:rPr sz="2000" spc="114" dirty="0" smtClean="0">
                <a:latin typeface="Times New Roman"/>
                <a:cs typeface="Times New Roman"/>
              </a:rPr>
              <a:t> </a:t>
            </a:r>
            <a:r>
              <a:rPr sz="2000" spc="-5" dirty="0" smtClean="0">
                <a:latin typeface="Tahoma"/>
                <a:cs typeface="Tahoma"/>
              </a:rPr>
              <a:t>pe</a:t>
            </a:r>
            <a:r>
              <a:rPr sz="2000" dirty="0" smtClean="0">
                <a:latin typeface="Tahoma"/>
                <a:cs typeface="Tahoma"/>
              </a:rPr>
              <a:t>r</a:t>
            </a:r>
            <a:r>
              <a:rPr lang="it-IT" sz="2000" dirty="0" smtClean="0">
                <a:latin typeface="Tahoma"/>
                <a:cs typeface="Tahoma"/>
              </a:rPr>
              <a:t> shkak te dhunes dhe ngacmimeve ne pune</a:t>
            </a:r>
            <a:r>
              <a:rPr sz="2000" dirty="0" smtClean="0">
                <a:latin typeface="Tahoma"/>
                <a:cs typeface="Tahoma"/>
              </a:rPr>
              <a:t>;</a:t>
            </a:r>
            <a:endParaRPr sz="2000" dirty="0">
              <a:latin typeface="Tahoma"/>
              <a:cs typeface="Tahoma"/>
            </a:endParaRPr>
          </a:p>
          <a:p>
            <a:pPr marL="372110" indent="-359410">
              <a:lnSpc>
                <a:spcPct val="100000"/>
              </a:lnSpc>
              <a:spcBef>
                <a:spcPts val="730"/>
              </a:spcBef>
              <a:buFont typeface="Wingdings"/>
              <a:buChar char=""/>
              <a:tabLst>
                <a:tab pos="372745" algn="l"/>
              </a:tabLst>
            </a:pPr>
            <a:r>
              <a:rPr lang="it-IT" sz="2000" spc="-5" dirty="0" smtClean="0">
                <a:latin typeface="Tahoma"/>
                <a:cs typeface="Tahoma"/>
              </a:rPr>
              <a:t>nderthurjet </a:t>
            </a:r>
            <a:r>
              <a:rPr sz="2000" spc="120" dirty="0" smtClean="0">
                <a:latin typeface="Times New Roman"/>
                <a:cs typeface="Times New Roman"/>
              </a:rPr>
              <a:t> </a:t>
            </a:r>
            <a:r>
              <a:rPr lang="it-IT" sz="2000" dirty="0" smtClean="0">
                <a:latin typeface="Tahoma"/>
                <a:cs typeface="Tahoma"/>
              </a:rPr>
              <a:t>dhe</a:t>
            </a:r>
            <a:r>
              <a:rPr sz="2000" spc="110" dirty="0" smtClean="0">
                <a:latin typeface="Times New Roman"/>
                <a:cs typeface="Times New Roman"/>
              </a:rPr>
              <a:t> </a:t>
            </a:r>
            <a:r>
              <a:rPr lang="it-IT" sz="2000" dirty="0" smtClean="0">
                <a:latin typeface="Tahoma"/>
                <a:cs typeface="Tahoma"/>
              </a:rPr>
              <a:t>mosbalancimi midis punes dhe jetes</a:t>
            </a:r>
            <a:r>
              <a:rPr sz="2000" spc="125" dirty="0" smtClean="0">
                <a:latin typeface="Times New Roman"/>
                <a:cs typeface="Times New Roman"/>
              </a:rPr>
              <a:t> </a:t>
            </a:r>
            <a:r>
              <a:rPr sz="2000" spc="-5" dirty="0" err="1" smtClean="0">
                <a:latin typeface="Tahoma"/>
                <a:cs typeface="Tahoma"/>
              </a:rPr>
              <a:t>priv</a:t>
            </a:r>
            <a:r>
              <a:rPr sz="2000" dirty="0" err="1" smtClean="0">
                <a:latin typeface="Tahoma"/>
                <a:cs typeface="Tahoma"/>
              </a:rPr>
              <a:t>at</a:t>
            </a:r>
            <a:r>
              <a:rPr lang="it-IT" sz="2000" dirty="0" smtClean="0">
                <a:latin typeface="Tahoma"/>
                <a:cs typeface="Tahoma"/>
              </a:rPr>
              <a:t>e</a:t>
            </a:r>
            <a:r>
              <a:rPr sz="2000" dirty="0" smtClean="0">
                <a:latin typeface="Tahoma"/>
                <a:cs typeface="Tahoma"/>
              </a:rPr>
              <a:t>.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04778" y="1191193"/>
            <a:ext cx="7848600" cy="369332"/>
          </a:xfrm>
          <a:prstGeom prst="rect">
            <a:avLst/>
          </a:prstGeom>
          <a:ln w="19049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771650">
              <a:lnSpc>
                <a:spcPct val="100000"/>
              </a:lnSpc>
            </a:pPr>
            <a:r>
              <a:rPr sz="2400" spc="-5" dirty="0" smtClean="0">
                <a:latin typeface="Tahoma"/>
                <a:cs typeface="Tahoma"/>
              </a:rPr>
              <a:t>“</a:t>
            </a:r>
            <a:r>
              <a:rPr lang="it-IT" sz="2400" spc="-5" dirty="0" smtClean="0">
                <a:latin typeface="Tahoma"/>
                <a:cs typeface="Tahoma"/>
              </a:rPr>
              <a:t>T</a:t>
            </a:r>
            <a:r>
              <a:rPr sz="2400" spc="-5" dirty="0" smtClean="0">
                <a:latin typeface="Tahoma"/>
                <a:cs typeface="Tahoma"/>
              </a:rPr>
              <a:t>re</a:t>
            </a:r>
            <a:r>
              <a:rPr sz="2400" spc="-25" dirty="0" smtClean="0">
                <a:latin typeface="Tahoma"/>
                <a:cs typeface="Tahoma"/>
              </a:rPr>
              <a:t>n</a:t>
            </a:r>
            <a:r>
              <a:rPr sz="2400" dirty="0" smtClean="0">
                <a:latin typeface="Tahoma"/>
                <a:cs typeface="Tahoma"/>
              </a:rPr>
              <a:t>d</a:t>
            </a:r>
            <a:r>
              <a:rPr lang="it-IT" sz="2400" dirty="0" smtClean="0">
                <a:latin typeface="Tahoma"/>
                <a:cs typeface="Tahoma"/>
              </a:rPr>
              <a:t>i i rritjes</a:t>
            </a:r>
            <a:r>
              <a:rPr sz="2400" dirty="0" smtClean="0">
                <a:latin typeface="Tahoma"/>
                <a:cs typeface="Tahoma"/>
              </a:rPr>
              <a:t>”</a:t>
            </a:r>
            <a:r>
              <a:rPr sz="2400" spc="150" dirty="0" smtClean="0">
                <a:latin typeface="Times New Roman"/>
                <a:cs typeface="Times New Roman"/>
              </a:rPr>
              <a:t> </a:t>
            </a:r>
            <a:r>
              <a:rPr lang="it-IT" sz="2400" spc="5" dirty="0" smtClean="0">
                <a:latin typeface="Tahoma"/>
                <a:cs typeface="Tahoma"/>
              </a:rPr>
              <a:t>se stresit</a:t>
            </a:r>
            <a:endParaRPr sz="2400" dirty="0">
              <a:latin typeface="Tahoma"/>
              <a:cs typeface="Tahom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947157" y="533831"/>
            <a:ext cx="678309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16940">
              <a:lnSpc>
                <a:spcPct val="100000"/>
              </a:lnSpc>
            </a:pPr>
            <a:r>
              <a:rPr lang="nn-NO" b="0" spc="-20" dirty="0"/>
              <a:t>STRESI  I LIDHUR ME PUNEN</a:t>
            </a:r>
            <a:endParaRPr b="0" spc="-2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7"/>
          </p:nvPr>
        </p:nvSpPr>
        <p:spPr>
          <a:xfrm>
            <a:off x="7349728" y="6910005"/>
            <a:ext cx="2459482" cy="276999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FF0000"/>
                </a:solidFill>
              </a:rPr>
              <a:t>28</a:t>
            </a:fld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74657" y="1277101"/>
            <a:ext cx="8928100" cy="0"/>
          </a:xfrm>
          <a:custGeom>
            <a:avLst/>
            <a:gdLst/>
            <a:ahLst/>
            <a:cxnLst/>
            <a:rect l="l" t="t" r="r" b="b"/>
            <a:pathLst>
              <a:path w="8928100">
                <a:moveTo>
                  <a:pt x="0" y="0"/>
                </a:moveTo>
                <a:lnTo>
                  <a:pt x="8927588" y="0"/>
                </a:lnTo>
              </a:path>
            </a:pathLst>
          </a:custGeom>
          <a:ln w="507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063722" y="1446237"/>
            <a:ext cx="8739035" cy="40780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792480">
              <a:lnSpc>
                <a:spcPct val="100000"/>
              </a:lnSpc>
            </a:pPr>
            <a:r>
              <a:rPr sz="2000" b="1" spc="-10" dirty="0" smtClean="0">
                <a:solidFill>
                  <a:srgbClr val="002060"/>
                </a:solidFill>
                <a:latin typeface="Tahoma"/>
                <a:cs typeface="Tahoma"/>
              </a:rPr>
              <a:t>C</a:t>
            </a:r>
            <a:r>
              <a:rPr sz="2000" b="1" dirty="0" smtClean="0">
                <a:solidFill>
                  <a:srgbClr val="002060"/>
                </a:solidFill>
                <a:latin typeface="Tahoma"/>
                <a:cs typeface="Tahoma"/>
              </a:rPr>
              <a:t>a</a:t>
            </a:r>
            <a:r>
              <a:rPr sz="2000" b="1" spc="-5" dirty="0" smtClean="0">
                <a:solidFill>
                  <a:srgbClr val="002060"/>
                </a:solidFill>
                <a:latin typeface="Tahoma"/>
                <a:cs typeface="Tahoma"/>
              </a:rPr>
              <a:t>p</a:t>
            </a:r>
            <a:r>
              <a:rPr lang="it-IT" sz="2000" b="1" dirty="0" smtClean="0">
                <a:solidFill>
                  <a:srgbClr val="002060"/>
                </a:solidFill>
                <a:latin typeface="Tahoma"/>
                <a:cs typeface="Tahoma"/>
              </a:rPr>
              <a:t>itulli</a:t>
            </a:r>
            <a:r>
              <a:rPr sz="2000" b="1" spc="85" dirty="0" smtClean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02060"/>
                </a:solidFill>
                <a:latin typeface="Tahoma"/>
                <a:cs typeface="Tahoma"/>
              </a:rPr>
              <a:t>I</a:t>
            </a:r>
            <a:r>
              <a:rPr sz="2000" b="1" spc="-15" dirty="0">
                <a:solidFill>
                  <a:srgbClr val="002060"/>
                </a:solidFill>
                <a:latin typeface="Tahoma"/>
                <a:cs typeface="Tahoma"/>
              </a:rPr>
              <a:t>I</a:t>
            </a:r>
            <a:r>
              <a:rPr sz="2000" b="1" dirty="0">
                <a:solidFill>
                  <a:srgbClr val="002060"/>
                </a:solidFill>
                <a:latin typeface="Tahoma"/>
                <a:cs typeface="Tahoma"/>
              </a:rPr>
              <a:t>I</a:t>
            </a:r>
            <a:r>
              <a:rPr sz="2000" b="1" spc="9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  <a:latin typeface="Tahoma"/>
                <a:cs typeface="Tahoma"/>
              </a:rPr>
              <a:t>–</a:t>
            </a:r>
            <a:r>
              <a:rPr sz="2000" b="1" spc="85" dirty="0" smtClean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it-IT" sz="2000" b="1" spc="-20" dirty="0" smtClean="0">
                <a:solidFill>
                  <a:srgbClr val="002060"/>
                </a:solidFill>
                <a:latin typeface="Tahoma"/>
                <a:cs typeface="Tahoma"/>
              </a:rPr>
              <a:t>Organizimi i mbrojtjes paraprake ne vendet e punes.</a:t>
            </a:r>
          </a:p>
          <a:p>
            <a:pPr marL="12700" marR="792480">
              <a:lnSpc>
                <a:spcPct val="100000"/>
              </a:lnSpc>
            </a:pPr>
            <a:r>
              <a:rPr sz="2000" b="1" dirty="0" smtClean="0">
                <a:solidFill>
                  <a:srgbClr val="002060"/>
                </a:solidFill>
                <a:latin typeface="Tahoma"/>
                <a:cs typeface="Tahoma"/>
              </a:rPr>
              <a:t>S</a:t>
            </a:r>
            <a:r>
              <a:rPr sz="2000" b="1" spc="-5" dirty="0" smtClean="0">
                <a:solidFill>
                  <a:srgbClr val="002060"/>
                </a:solidFill>
                <a:latin typeface="Tahoma"/>
                <a:cs typeface="Tahoma"/>
              </a:rPr>
              <a:t>e</a:t>
            </a:r>
            <a:r>
              <a:rPr lang="it-IT" sz="2000" b="1" dirty="0" smtClean="0">
                <a:solidFill>
                  <a:srgbClr val="002060"/>
                </a:solidFill>
                <a:latin typeface="Tahoma"/>
                <a:cs typeface="Tahoma"/>
              </a:rPr>
              <a:t>ksioni </a:t>
            </a:r>
            <a:r>
              <a:rPr sz="2000" b="1" spc="-15" dirty="0" smtClean="0">
                <a:solidFill>
                  <a:srgbClr val="002060"/>
                </a:solidFill>
                <a:latin typeface="Tahoma"/>
                <a:cs typeface="Tahoma"/>
              </a:rPr>
              <a:t>I</a:t>
            </a:r>
            <a:r>
              <a:rPr sz="2000" b="1" dirty="0" smtClean="0">
                <a:solidFill>
                  <a:srgbClr val="002060"/>
                </a:solidFill>
                <a:latin typeface="Tahoma"/>
                <a:cs typeface="Tahoma"/>
              </a:rPr>
              <a:t>I</a:t>
            </a:r>
            <a:r>
              <a:rPr sz="2000" b="1" spc="90" dirty="0" smtClean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  <a:latin typeface="Tahoma"/>
                <a:cs typeface="Tahoma"/>
              </a:rPr>
              <a:t>–</a:t>
            </a:r>
            <a:r>
              <a:rPr sz="2000" b="1" spc="70" dirty="0" smtClean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it-IT" sz="2000" b="1" dirty="0" smtClean="0">
                <a:solidFill>
                  <a:srgbClr val="002060"/>
                </a:solidFill>
                <a:latin typeface="Tahoma"/>
                <a:cs typeface="Tahoma"/>
              </a:rPr>
              <a:t>VLERESIMI I RISQEVE</a:t>
            </a:r>
            <a:endParaRPr sz="2000" dirty="0">
              <a:solidFill>
                <a:srgbClr val="002060"/>
              </a:solidFill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2050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lang="it-IT" sz="2000" b="1" spc="-5" dirty="0" smtClean="0">
                <a:solidFill>
                  <a:srgbClr val="002060"/>
                </a:solidFill>
                <a:latin typeface="Tahoma"/>
                <a:cs typeface="Tahoma"/>
              </a:rPr>
              <a:t>NENI</a:t>
            </a:r>
            <a:r>
              <a:rPr sz="2000" b="1" spc="85" dirty="0" smtClean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002060"/>
                </a:solidFill>
                <a:latin typeface="Tahoma"/>
                <a:cs typeface="Tahoma"/>
              </a:rPr>
              <a:t>28</a:t>
            </a:r>
            <a:r>
              <a:rPr sz="2000" b="1" dirty="0">
                <a:solidFill>
                  <a:srgbClr val="002060"/>
                </a:solidFill>
                <a:latin typeface="Tahoma"/>
                <a:cs typeface="Tahoma"/>
              </a:rPr>
              <a:t>.</a:t>
            </a:r>
            <a:r>
              <a:rPr sz="2000" b="1" spc="8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it-IT" sz="2000" b="1" dirty="0" smtClean="0">
                <a:solidFill>
                  <a:srgbClr val="002060"/>
                </a:solidFill>
                <a:latin typeface="Tahoma"/>
                <a:cs typeface="Tahoma"/>
              </a:rPr>
              <a:t>Objekti i vleresimit te risqeve</a:t>
            </a:r>
            <a:endParaRPr sz="2000" dirty="0">
              <a:solidFill>
                <a:srgbClr val="002060"/>
              </a:solidFill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002060"/>
                </a:solidFill>
                <a:latin typeface="Tahoma"/>
                <a:cs typeface="Tahoma"/>
              </a:rPr>
              <a:t>1</a:t>
            </a:r>
            <a:r>
              <a:rPr sz="2000" spc="12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2060"/>
                </a:solidFill>
                <a:latin typeface="Tahoma"/>
                <a:cs typeface="Tahoma"/>
              </a:rPr>
              <a:t>…</a:t>
            </a:r>
          </a:p>
          <a:p>
            <a:pPr marL="12700" marR="5080">
              <a:lnSpc>
                <a:spcPct val="100000"/>
              </a:lnSpc>
            </a:pPr>
            <a:r>
              <a:rPr sz="2000" spc="-5" dirty="0">
                <a:solidFill>
                  <a:srgbClr val="002060"/>
                </a:solidFill>
                <a:latin typeface="Tahoma"/>
                <a:cs typeface="Tahoma"/>
              </a:rPr>
              <a:t>1</a:t>
            </a:r>
            <a:r>
              <a:rPr sz="2000" dirty="0">
                <a:solidFill>
                  <a:srgbClr val="002060"/>
                </a:solidFill>
                <a:latin typeface="Tahoma"/>
                <a:cs typeface="Tahoma"/>
              </a:rPr>
              <a:t>-</a:t>
            </a:r>
            <a:r>
              <a:rPr sz="2000" spc="-5" dirty="0">
                <a:solidFill>
                  <a:srgbClr val="002060"/>
                </a:solidFill>
                <a:latin typeface="Tahoma"/>
                <a:cs typeface="Tahoma"/>
              </a:rPr>
              <a:t>b</a:t>
            </a:r>
            <a:r>
              <a:rPr sz="2000" spc="-15" dirty="0">
                <a:solidFill>
                  <a:srgbClr val="002060"/>
                </a:solidFill>
                <a:latin typeface="Tahoma"/>
                <a:cs typeface="Tahoma"/>
              </a:rPr>
              <a:t>i</a:t>
            </a:r>
            <a:r>
              <a:rPr sz="2000" spc="-10" dirty="0">
                <a:solidFill>
                  <a:srgbClr val="002060"/>
                </a:solidFill>
                <a:latin typeface="Tahoma"/>
                <a:cs typeface="Tahoma"/>
              </a:rPr>
              <a:t>s</a:t>
            </a:r>
            <a:r>
              <a:rPr sz="2000" dirty="0">
                <a:solidFill>
                  <a:srgbClr val="002060"/>
                </a:solidFill>
                <a:latin typeface="Tahoma"/>
                <a:cs typeface="Tahoma"/>
              </a:rPr>
              <a:t>.</a:t>
            </a:r>
            <a:r>
              <a:rPr sz="2000" spc="13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it-IT" sz="2000" spc="-5" dirty="0" smtClean="0">
                <a:solidFill>
                  <a:srgbClr val="002060"/>
                </a:solidFill>
                <a:latin typeface="Tahoma"/>
                <a:cs typeface="Tahoma"/>
              </a:rPr>
              <a:t>Vleresimi i stresit te lidhur me punen ne piken </a:t>
            </a:r>
            <a:r>
              <a:rPr sz="2000" dirty="0" smtClean="0">
                <a:solidFill>
                  <a:srgbClr val="002060"/>
                </a:solidFill>
                <a:latin typeface="Tahoma"/>
                <a:cs typeface="Tahoma"/>
              </a:rPr>
              <a:t>1</a:t>
            </a:r>
            <a:r>
              <a:rPr sz="2000" spc="120" dirty="0" smtClean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it-IT" sz="2000" dirty="0" smtClean="0">
                <a:solidFill>
                  <a:srgbClr val="002060"/>
                </a:solidFill>
                <a:latin typeface="Tahoma"/>
                <a:cs typeface="Tahoma"/>
              </a:rPr>
              <a:t>kryhet sipas percaktimeve te tij ne nenin 6, pika 8, germa m-4</a:t>
            </a:r>
            <a:r>
              <a:rPr sz="2000" dirty="0" smtClean="0">
                <a:solidFill>
                  <a:srgbClr val="002060"/>
                </a:solidFill>
                <a:latin typeface="Tahoma"/>
                <a:cs typeface="Tahoma"/>
              </a:rPr>
              <a:t>),</a:t>
            </a:r>
            <a:r>
              <a:rPr sz="2000" spc="114" dirty="0" smtClean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it-IT" sz="2000" dirty="0" smtClean="0">
                <a:solidFill>
                  <a:srgbClr val="002060"/>
                </a:solidFill>
                <a:latin typeface="Tahoma"/>
                <a:cs typeface="Tahoma"/>
              </a:rPr>
              <a:t>dhe detyrimi perkates rrjedh nga perpunimi i percaktimeve te permendura me siper dhe ne kete menyre, edhe ne mungese te nje perpunimi te tille, te behet prej 1 Gushtit 2010.</a:t>
            </a:r>
            <a:endParaRPr sz="2000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450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marL="850900">
              <a:lnSpc>
                <a:spcPct val="100000"/>
              </a:lnSpc>
            </a:pPr>
            <a:r>
              <a:rPr lang="it-IT" sz="2000" spc="-5" dirty="0" smtClean="0">
                <a:solidFill>
                  <a:srgbClr val="002060"/>
                </a:solidFill>
                <a:latin typeface="Tahoma"/>
                <a:cs typeface="Tahoma"/>
              </a:rPr>
              <a:t>hyn ne fuqi me 31 Dhjetor 2011</a:t>
            </a:r>
            <a:endParaRPr sz="2000" dirty="0">
              <a:solidFill>
                <a:srgbClr val="002060"/>
              </a:solidFill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212469" y="4539991"/>
            <a:ext cx="304800" cy="609600"/>
          </a:xfrm>
          <a:custGeom>
            <a:avLst/>
            <a:gdLst/>
            <a:ahLst/>
            <a:cxnLst/>
            <a:rect l="l" t="t" r="r" b="b"/>
            <a:pathLst>
              <a:path w="304800" h="609600">
                <a:moveTo>
                  <a:pt x="304799" y="457199"/>
                </a:moveTo>
                <a:lnTo>
                  <a:pt x="0" y="457199"/>
                </a:lnTo>
                <a:lnTo>
                  <a:pt x="152399" y="609599"/>
                </a:lnTo>
                <a:lnTo>
                  <a:pt x="304799" y="457199"/>
                </a:lnTo>
                <a:close/>
              </a:path>
              <a:path w="304800" h="609600">
                <a:moveTo>
                  <a:pt x="228599" y="0"/>
                </a:moveTo>
                <a:lnTo>
                  <a:pt x="76199" y="0"/>
                </a:lnTo>
                <a:lnTo>
                  <a:pt x="76199" y="457199"/>
                </a:lnTo>
                <a:lnTo>
                  <a:pt x="228599" y="457199"/>
                </a:lnTo>
                <a:lnTo>
                  <a:pt x="228599" y="0"/>
                </a:lnTo>
                <a:close/>
              </a:path>
            </a:pathLst>
          </a:custGeom>
          <a:solidFill>
            <a:srgbClr val="B18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212469" y="4539991"/>
            <a:ext cx="304800" cy="609600"/>
          </a:xfrm>
          <a:custGeom>
            <a:avLst/>
            <a:gdLst/>
            <a:ahLst/>
            <a:cxnLst/>
            <a:rect l="l" t="t" r="r" b="b"/>
            <a:pathLst>
              <a:path w="304800" h="609600">
                <a:moveTo>
                  <a:pt x="0" y="457199"/>
                </a:moveTo>
                <a:lnTo>
                  <a:pt x="76199" y="457199"/>
                </a:lnTo>
                <a:lnTo>
                  <a:pt x="76199" y="0"/>
                </a:lnTo>
                <a:lnTo>
                  <a:pt x="228599" y="0"/>
                </a:lnTo>
                <a:lnTo>
                  <a:pt x="228599" y="457199"/>
                </a:lnTo>
                <a:lnTo>
                  <a:pt x="304799" y="457199"/>
                </a:lnTo>
                <a:lnTo>
                  <a:pt x="152399" y="609599"/>
                </a:lnTo>
                <a:lnTo>
                  <a:pt x="0" y="457199"/>
                </a:lnTo>
                <a:close/>
              </a:path>
            </a:pathLst>
          </a:custGeom>
          <a:ln w="952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955150" y="650036"/>
            <a:ext cx="678309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16940">
              <a:lnSpc>
                <a:spcPct val="100000"/>
              </a:lnSpc>
            </a:pPr>
            <a:r>
              <a:rPr lang="nn-NO" b="0" spc="-20" dirty="0"/>
              <a:t>STRESI  I LIDHUR ME PUNEN</a:t>
            </a:r>
            <a:endParaRPr b="0" spc="-2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7"/>
          </p:nvPr>
        </p:nvSpPr>
        <p:spPr>
          <a:xfrm>
            <a:off x="7343275" y="6826250"/>
            <a:ext cx="2459482" cy="276999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C00000"/>
                </a:solidFill>
              </a:rPr>
              <a:t>29</a:t>
            </a:fld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74657" y="1277101"/>
            <a:ext cx="8928100" cy="0"/>
          </a:xfrm>
          <a:custGeom>
            <a:avLst/>
            <a:gdLst/>
            <a:ahLst/>
            <a:cxnLst/>
            <a:rect l="l" t="t" r="r" b="b"/>
            <a:pathLst>
              <a:path w="8928100">
                <a:moveTo>
                  <a:pt x="0" y="0"/>
                </a:moveTo>
                <a:lnTo>
                  <a:pt x="8927588" y="0"/>
                </a:lnTo>
              </a:path>
            </a:pathLst>
          </a:custGeom>
          <a:ln w="507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55150" y="650036"/>
            <a:ext cx="6783098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53440">
              <a:lnSpc>
                <a:spcPct val="100000"/>
              </a:lnSpc>
            </a:pPr>
            <a:r>
              <a:rPr lang="it-IT" sz="3200" spc="-5" dirty="0" smtClean="0">
                <a:solidFill>
                  <a:srgbClr val="C02400"/>
                </a:solidFill>
                <a:latin typeface="Trebuchet MS"/>
                <a:cs typeface="Trebuchet MS"/>
              </a:rPr>
              <a:t>TEMAT E FORMIMIT SPECIFIK</a:t>
            </a:r>
            <a:endParaRPr sz="3200" dirty="0">
              <a:latin typeface="Trebuchet MS"/>
              <a:cs typeface="Trebuchet MS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8203774"/>
              </p:ext>
            </p:extLst>
          </p:nvPr>
        </p:nvGraphicFramePr>
        <p:xfrm>
          <a:off x="1235591" y="1324092"/>
          <a:ext cx="8208259" cy="54711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1109"/>
                <a:gridCol w="4097150"/>
              </a:tblGrid>
              <a:tr h="1072895"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</a:pPr>
                      <a:r>
                        <a:rPr lang="it-IT" sz="1800" b="1" dirty="0" smtClean="0">
                          <a:latin typeface="Trebuchet MS"/>
                          <a:cs typeface="Trebuchet MS"/>
                        </a:rPr>
                        <a:t>K</a:t>
                      </a:r>
                      <a:r>
                        <a:rPr sz="1800" b="1" dirty="0" smtClean="0">
                          <a:latin typeface="Trebuchet MS"/>
                          <a:cs typeface="Trebuchet MS"/>
                        </a:rPr>
                        <a:t>L</a:t>
                      </a:r>
                      <a:r>
                        <a:rPr sz="1800" b="1" spc="-5" dirty="0" smtClean="0">
                          <a:latin typeface="Trebuchet MS"/>
                          <a:cs typeface="Trebuchet MS"/>
                        </a:rPr>
                        <a:t>A</a:t>
                      </a:r>
                      <a:r>
                        <a:rPr sz="1800" b="1" dirty="0" smtClean="0">
                          <a:latin typeface="Trebuchet MS"/>
                          <a:cs typeface="Trebuchet MS"/>
                        </a:rPr>
                        <a:t>SIF</a:t>
                      </a:r>
                      <a:r>
                        <a:rPr sz="1800" b="1" spc="-10" dirty="0" smtClean="0">
                          <a:latin typeface="Trebuchet MS"/>
                          <a:cs typeface="Trebuchet MS"/>
                        </a:rPr>
                        <a:t>I</a:t>
                      </a:r>
                      <a:r>
                        <a:rPr lang="it-IT" sz="1800" b="1" dirty="0" smtClean="0">
                          <a:latin typeface="Trebuchet MS"/>
                          <a:cs typeface="Trebuchet MS"/>
                        </a:rPr>
                        <a:t>KIMI I RISQEVE</a:t>
                      </a:r>
                      <a:endParaRPr sz="18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699">
                      <a:solidFill>
                        <a:srgbClr val="352DF3"/>
                      </a:solidFill>
                      <a:prstDash val="solid"/>
                    </a:lnL>
                    <a:lnR w="12699">
                      <a:solidFill>
                        <a:srgbClr val="352DF3"/>
                      </a:solidFill>
                      <a:prstDash val="solid"/>
                    </a:lnR>
                    <a:lnT w="12699">
                      <a:solidFill>
                        <a:srgbClr val="352DF3"/>
                      </a:solidFill>
                      <a:prstDash val="solid"/>
                    </a:lnT>
                    <a:lnB w="12699">
                      <a:solidFill>
                        <a:srgbClr val="352DF3"/>
                      </a:solidFill>
                      <a:prstDash val="solid"/>
                    </a:lnB>
                    <a:solidFill>
                      <a:srgbClr val="FFF396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800" b="1" dirty="0" smtClean="0">
                          <a:latin typeface="Trebuchet MS"/>
                          <a:cs typeface="Trebuchet MS"/>
                        </a:rPr>
                        <a:t>STR</a:t>
                      </a:r>
                      <a:r>
                        <a:rPr sz="1800" b="1" spc="-5" dirty="0" smtClean="0">
                          <a:latin typeface="Trebuchet MS"/>
                          <a:cs typeface="Trebuchet MS"/>
                        </a:rPr>
                        <a:t>E</a:t>
                      </a:r>
                      <a:r>
                        <a:rPr sz="1800" b="1" dirty="0" smtClean="0">
                          <a:latin typeface="Trebuchet MS"/>
                          <a:cs typeface="Trebuchet MS"/>
                        </a:rPr>
                        <a:t>S</a:t>
                      </a:r>
                      <a:r>
                        <a:rPr lang="it-IT" sz="1800" b="1" dirty="0" smtClean="0">
                          <a:latin typeface="Trebuchet MS"/>
                          <a:cs typeface="Trebuchet MS"/>
                        </a:rPr>
                        <a:t>I I LIDHUR ME PUNEN</a:t>
                      </a:r>
                    </a:p>
                    <a:p>
                      <a:pPr marL="85090">
                        <a:lnSpc>
                          <a:spcPct val="100000"/>
                        </a:lnSpc>
                      </a:pPr>
                      <a:endParaRPr sz="18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699">
                      <a:solidFill>
                        <a:srgbClr val="352DF3"/>
                      </a:solidFill>
                      <a:prstDash val="solid"/>
                    </a:lnL>
                    <a:lnR w="12699">
                      <a:solidFill>
                        <a:srgbClr val="352DF3"/>
                      </a:solidFill>
                      <a:prstDash val="solid"/>
                    </a:lnR>
                    <a:lnT w="12699">
                      <a:solidFill>
                        <a:srgbClr val="352DF3"/>
                      </a:solidFill>
                      <a:prstDash val="solid"/>
                    </a:lnT>
                    <a:lnB w="12699">
                      <a:solidFill>
                        <a:srgbClr val="352DF3"/>
                      </a:solidFill>
                      <a:prstDash val="solid"/>
                    </a:lnB>
                    <a:solidFill>
                      <a:srgbClr val="FFF396"/>
                    </a:solidFill>
                  </a:tcPr>
                </a:tc>
              </a:tr>
              <a:tr h="751331"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</a:pPr>
                      <a:r>
                        <a:rPr sz="1800" b="1" spc="-5" dirty="0" smtClean="0">
                          <a:latin typeface="Trebuchet MS"/>
                          <a:cs typeface="Trebuchet MS"/>
                        </a:rPr>
                        <a:t>E</a:t>
                      </a:r>
                      <a:r>
                        <a:rPr sz="1800" b="1" dirty="0" smtClean="0">
                          <a:latin typeface="Trebuchet MS"/>
                          <a:cs typeface="Trebuchet MS"/>
                        </a:rPr>
                        <a:t>L</a:t>
                      </a:r>
                      <a:r>
                        <a:rPr sz="1800" b="1" spc="-5" dirty="0" smtClean="0">
                          <a:latin typeface="Trebuchet MS"/>
                          <a:cs typeface="Trebuchet MS"/>
                        </a:rPr>
                        <a:t>E</a:t>
                      </a:r>
                      <a:r>
                        <a:rPr lang="it-IT" sz="1800" b="1" dirty="0" smtClean="0">
                          <a:latin typeface="Trebuchet MS"/>
                          <a:cs typeface="Trebuchet MS"/>
                        </a:rPr>
                        <a:t>K</a:t>
                      </a:r>
                      <a:r>
                        <a:rPr sz="1800" b="1" dirty="0" smtClean="0">
                          <a:latin typeface="Trebuchet MS"/>
                          <a:cs typeface="Trebuchet MS"/>
                        </a:rPr>
                        <a:t>TRI</a:t>
                      </a:r>
                      <a:r>
                        <a:rPr lang="it-IT" sz="1800" b="1" dirty="0" smtClean="0">
                          <a:latin typeface="Trebuchet MS"/>
                          <a:cs typeface="Trebuchet MS"/>
                        </a:rPr>
                        <a:t>K</a:t>
                      </a:r>
                      <a:endParaRPr sz="18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699">
                      <a:solidFill>
                        <a:srgbClr val="352DF3"/>
                      </a:solidFill>
                      <a:prstDash val="solid"/>
                    </a:lnL>
                    <a:lnR w="12699">
                      <a:solidFill>
                        <a:srgbClr val="352DF3"/>
                      </a:solidFill>
                      <a:prstDash val="solid"/>
                    </a:lnR>
                    <a:lnT w="12699">
                      <a:solidFill>
                        <a:srgbClr val="352DF3"/>
                      </a:solidFill>
                      <a:prstDash val="solid"/>
                    </a:lnT>
                    <a:lnB w="12699">
                      <a:solidFill>
                        <a:srgbClr val="352DF3"/>
                      </a:solidFill>
                      <a:prstDash val="solid"/>
                    </a:lnB>
                    <a:solidFill>
                      <a:srgbClr val="FFF396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lang="it-IT" sz="1800" b="1" dirty="0" smtClean="0">
                          <a:latin typeface="Trebuchet MS"/>
                          <a:cs typeface="Trebuchet MS"/>
                        </a:rPr>
                        <a:t>FUSHAT </a:t>
                      </a:r>
                      <a:r>
                        <a:rPr sz="1800" b="1" spc="-5" dirty="0" smtClean="0">
                          <a:latin typeface="Trebuchet MS"/>
                          <a:cs typeface="Trebuchet MS"/>
                        </a:rPr>
                        <a:t>E</a:t>
                      </a:r>
                      <a:r>
                        <a:rPr sz="1800" b="1" dirty="0" smtClean="0">
                          <a:latin typeface="Trebuchet MS"/>
                          <a:cs typeface="Trebuchet MS"/>
                        </a:rPr>
                        <a:t>L</a:t>
                      </a:r>
                      <a:r>
                        <a:rPr sz="1800" b="1" spc="-5" dirty="0" smtClean="0">
                          <a:latin typeface="Trebuchet MS"/>
                          <a:cs typeface="Trebuchet MS"/>
                        </a:rPr>
                        <a:t>E</a:t>
                      </a:r>
                      <a:r>
                        <a:rPr lang="it-IT" sz="1800" b="1" spc="-5" dirty="0" smtClean="0">
                          <a:latin typeface="Trebuchet MS"/>
                          <a:cs typeface="Trebuchet MS"/>
                        </a:rPr>
                        <a:t>K</a:t>
                      </a:r>
                      <a:r>
                        <a:rPr sz="1800" b="1" dirty="0" smtClean="0">
                          <a:latin typeface="Trebuchet MS"/>
                          <a:cs typeface="Trebuchet MS"/>
                        </a:rPr>
                        <a:t>T</a:t>
                      </a:r>
                      <a:r>
                        <a:rPr sz="1800" b="1" spc="-10" dirty="0" smtClean="0">
                          <a:latin typeface="Trebuchet MS"/>
                          <a:cs typeface="Trebuchet MS"/>
                        </a:rPr>
                        <a:t>RO</a:t>
                      </a:r>
                      <a:r>
                        <a:rPr sz="1800" b="1" dirty="0" smtClean="0">
                          <a:latin typeface="Trebuchet MS"/>
                          <a:cs typeface="Trebuchet MS"/>
                        </a:rPr>
                        <a:t>M</a:t>
                      </a:r>
                      <a:r>
                        <a:rPr sz="1800" b="1" spc="-5" dirty="0" smtClean="0">
                          <a:latin typeface="Trebuchet MS"/>
                          <a:cs typeface="Trebuchet MS"/>
                        </a:rPr>
                        <a:t>A</a:t>
                      </a:r>
                      <a:r>
                        <a:rPr sz="1800" b="1" dirty="0" smtClean="0">
                          <a:latin typeface="Trebuchet MS"/>
                          <a:cs typeface="Trebuchet MS"/>
                        </a:rPr>
                        <a:t>G</a:t>
                      </a:r>
                      <a:r>
                        <a:rPr sz="1800" b="1" spc="-5" dirty="0" smtClean="0">
                          <a:latin typeface="Trebuchet MS"/>
                          <a:cs typeface="Trebuchet MS"/>
                        </a:rPr>
                        <a:t>NE</a:t>
                      </a:r>
                      <a:r>
                        <a:rPr sz="1800" b="1" dirty="0" smtClean="0">
                          <a:latin typeface="Trebuchet MS"/>
                          <a:cs typeface="Trebuchet MS"/>
                        </a:rPr>
                        <a:t>TI</a:t>
                      </a:r>
                      <a:r>
                        <a:rPr lang="it-IT" sz="1800" b="1" dirty="0" smtClean="0">
                          <a:latin typeface="Trebuchet MS"/>
                          <a:cs typeface="Trebuchet MS"/>
                        </a:rPr>
                        <a:t>KE</a:t>
                      </a:r>
                      <a:endParaRPr sz="18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699">
                      <a:solidFill>
                        <a:srgbClr val="352DF3"/>
                      </a:solidFill>
                      <a:prstDash val="solid"/>
                    </a:lnL>
                    <a:lnR w="12699">
                      <a:solidFill>
                        <a:srgbClr val="352DF3"/>
                      </a:solidFill>
                      <a:prstDash val="solid"/>
                    </a:lnR>
                    <a:lnT w="12699">
                      <a:solidFill>
                        <a:srgbClr val="352DF3"/>
                      </a:solidFill>
                      <a:prstDash val="solid"/>
                    </a:lnT>
                    <a:lnB w="12699">
                      <a:solidFill>
                        <a:srgbClr val="352DF3"/>
                      </a:solidFill>
                      <a:prstDash val="solid"/>
                    </a:lnB>
                    <a:solidFill>
                      <a:srgbClr val="FFF396"/>
                    </a:solidFill>
                  </a:tcPr>
                </a:tc>
              </a:tr>
              <a:tr h="749807"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</a:pPr>
                      <a:r>
                        <a:rPr sz="1800" b="1" spc="-5" dirty="0" smtClean="0">
                          <a:latin typeface="Trebuchet MS"/>
                          <a:cs typeface="Trebuchet MS"/>
                        </a:rPr>
                        <a:t>V</a:t>
                      </a:r>
                      <a:r>
                        <a:rPr sz="1800" b="1" dirty="0" smtClean="0">
                          <a:latin typeface="Trebuchet MS"/>
                          <a:cs typeface="Trebuchet MS"/>
                        </a:rPr>
                        <a:t>I</a:t>
                      </a:r>
                      <a:r>
                        <a:rPr sz="1800" b="1" spc="5" dirty="0" smtClean="0">
                          <a:latin typeface="Trebuchet MS"/>
                          <a:cs typeface="Trebuchet MS"/>
                        </a:rPr>
                        <a:t>D</a:t>
                      </a:r>
                      <a:r>
                        <a:rPr sz="1800" b="1" spc="-5" dirty="0" smtClean="0">
                          <a:latin typeface="Trebuchet MS"/>
                          <a:cs typeface="Trebuchet MS"/>
                        </a:rPr>
                        <a:t>E</a:t>
                      </a:r>
                      <a:r>
                        <a:rPr sz="1800" b="1" spc="-10" dirty="0" smtClean="0">
                          <a:latin typeface="Trebuchet MS"/>
                          <a:cs typeface="Trebuchet MS"/>
                        </a:rPr>
                        <a:t>O</a:t>
                      </a:r>
                      <a:r>
                        <a:rPr sz="1800" b="1" dirty="0" smtClean="0">
                          <a:latin typeface="Trebuchet MS"/>
                          <a:cs typeface="Trebuchet MS"/>
                        </a:rPr>
                        <a:t>T</a:t>
                      </a:r>
                      <a:r>
                        <a:rPr sz="1800" b="1" spc="-5" dirty="0" smtClean="0">
                          <a:latin typeface="Trebuchet MS"/>
                          <a:cs typeface="Trebuchet MS"/>
                        </a:rPr>
                        <a:t>E</a:t>
                      </a:r>
                      <a:r>
                        <a:rPr sz="1800" b="1" dirty="0" smtClean="0">
                          <a:latin typeface="Trebuchet MS"/>
                          <a:cs typeface="Trebuchet MS"/>
                        </a:rPr>
                        <a:t>RMI</a:t>
                      </a:r>
                      <a:r>
                        <a:rPr sz="1800" b="1" spc="-5" dirty="0" smtClean="0">
                          <a:latin typeface="Trebuchet MS"/>
                          <a:cs typeface="Trebuchet MS"/>
                        </a:rPr>
                        <a:t>NA</a:t>
                      </a:r>
                      <a:r>
                        <a:rPr sz="1800" b="1" dirty="0" smtClean="0">
                          <a:latin typeface="Trebuchet MS"/>
                          <a:cs typeface="Trebuchet MS"/>
                        </a:rPr>
                        <a:t>L</a:t>
                      </a:r>
                      <a:r>
                        <a:rPr lang="it-IT" sz="1800" b="1" dirty="0" smtClean="0">
                          <a:latin typeface="Trebuchet MS"/>
                          <a:cs typeface="Trebuchet MS"/>
                        </a:rPr>
                        <a:t>ET</a:t>
                      </a:r>
                      <a:endParaRPr sz="18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699">
                      <a:solidFill>
                        <a:srgbClr val="352DF3"/>
                      </a:solidFill>
                      <a:prstDash val="solid"/>
                    </a:lnL>
                    <a:lnR w="12699">
                      <a:solidFill>
                        <a:srgbClr val="352DF3"/>
                      </a:solidFill>
                      <a:prstDash val="solid"/>
                    </a:lnR>
                    <a:lnT w="12699">
                      <a:solidFill>
                        <a:srgbClr val="352DF3"/>
                      </a:solidFill>
                      <a:prstDash val="solid"/>
                    </a:lnT>
                    <a:lnB w="12699">
                      <a:solidFill>
                        <a:srgbClr val="352DF3"/>
                      </a:solidFill>
                      <a:prstDash val="solid"/>
                    </a:lnB>
                    <a:solidFill>
                      <a:srgbClr val="FFF396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800" b="1" dirty="0" smtClean="0">
                          <a:latin typeface="Trebuchet MS"/>
                          <a:cs typeface="Trebuchet MS"/>
                        </a:rPr>
                        <a:t>M</a:t>
                      </a:r>
                      <a:r>
                        <a:rPr sz="1800" b="1" spc="-5" dirty="0" smtClean="0">
                          <a:latin typeface="Trebuchet MS"/>
                          <a:cs typeface="Trebuchet MS"/>
                        </a:rPr>
                        <a:t>E</a:t>
                      </a:r>
                      <a:r>
                        <a:rPr lang="it-IT" sz="1800" b="1" spc="-5" dirty="0" smtClean="0">
                          <a:latin typeface="Trebuchet MS"/>
                          <a:cs typeface="Trebuchet MS"/>
                        </a:rPr>
                        <a:t>KA</a:t>
                      </a:r>
                      <a:r>
                        <a:rPr sz="1800" b="1" spc="-5" dirty="0" smtClean="0">
                          <a:latin typeface="Trebuchet MS"/>
                          <a:cs typeface="Trebuchet MS"/>
                        </a:rPr>
                        <a:t>N</a:t>
                      </a:r>
                      <a:r>
                        <a:rPr sz="1800" b="1" spc="-10" dirty="0" smtClean="0">
                          <a:latin typeface="Trebuchet MS"/>
                          <a:cs typeface="Trebuchet MS"/>
                        </a:rPr>
                        <a:t>I</a:t>
                      </a:r>
                      <a:r>
                        <a:rPr lang="it-IT" sz="1800" b="1" spc="-10" dirty="0" smtClean="0">
                          <a:latin typeface="Trebuchet MS"/>
                          <a:cs typeface="Trebuchet MS"/>
                        </a:rPr>
                        <a:t>KE</a:t>
                      </a:r>
                      <a:endParaRPr sz="18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699">
                      <a:solidFill>
                        <a:srgbClr val="352DF3"/>
                      </a:solidFill>
                      <a:prstDash val="solid"/>
                    </a:lnL>
                    <a:lnR w="12699">
                      <a:solidFill>
                        <a:srgbClr val="352DF3"/>
                      </a:solidFill>
                      <a:prstDash val="solid"/>
                    </a:lnR>
                    <a:lnT w="12699">
                      <a:solidFill>
                        <a:srgbClr val="352DF3"/>
                      </a:solidFill>
                      <a:prstDash val="solid"/>
                    </a:lnT>
                    <a:lnB w="12699">
                      <a:solidFill>
                        <a:srgbClr val="352DF3"/>
                      </a:solidFill>
                      <a:prstDash val="solid"/>
                    </a:lnB>
                    <a:solidFill>
                      <a:srgbClr val="FFF396"/>
                    </a:solidFill>
                  </a:tcPr>
                </a:tc>
              </a:tr>
              <a:tr h="1072902"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</a:pPr>
                      <a:r>
                        <a:rPr sz="1800" b="1" dirty="0" smtClean="0">
                          <a:latin typeface="Trebuchet MS"/>
                          <a:cs typeface="Trebuchet MS"/>
                        </a:rPr>
                        <a:t>S</a:t>
                      </a:r>
                      <a:r>
                        <a:rPr lang="it-IT" sz="1800" b="1" spc="-5" dirty="0" smtClean="0">
                          <a:latin typeface="Trebuchet MS"/>
                          <a:cs typeface="Trebuchet MS"/>
                        </a:rPr>
                        <a:t>INJALISTIKA E SIGURISE</a:t>
                      </a:r>
                      <a:endParaRPr sz="18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699">
                      <a:solidFill>
                        <a:srgbClr val="352DF3"/>
                      </a:solidFill>
                      <a:prstDash val="solid"/>
                    </a:lnL>
                    <a:lnR w="12699">
                      <a:solidFill>
                        <a:srgbClr val="352DF3"/>
                      </a:solidFill>
                      <a:prstDash val="solid"/>
                    </a:lnR>
                    <a:lnT w="12699">
                      <a:solidFill>
                        <a:srgbClr val="352DF3"/>
                      </a:solidFill>
                      <a:prstDash val="solid"/>
                    </a:lnT>
                    <a:lnB w="12699">
                      <a:solidFill>
                        <a:srgbClr val="352DF3"/>
                      </a:solidFill>
                      <a:prstDash val="solid"/>
                    </a:lnB>
                    <a:solidFill>
                      <a:srgbClr val="FFF396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lang="it-IT" sz="1800" b="1" dirty="0" smtClean="0">
                          <a:latin typeface="Trebuchet MS"/>
                          <a:cs typeface="Trebuchet MS"/>
                        </a:rPr>
                        <a:t>SUBSTANCAT E RREZIKSHME</a:t>
                      </a:r>
                      <a:endParaRPr sz="18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699">
                      <a:solidFill>
                        <a:srgbClr val="352DF3"/>
                      </a:solidFill>
                      <a:prstDash val="solid"/>
                    </a:lnL>
                    <a:lnR w="12699">
                      <a:solidFill>
                        <a:srgbClr val="352DF3"/>
                      </a:solidFill>
                      <a:prstDash val="solid"/>
                    </a:lnR>
                    <a:lnT w="12699">
                      <a:solidFill>
                        <a:srgbClr val="352DF3"/>
                      </a:solidFill>
                      <a:prstDash val="solid"/>
                    </a:lnT>
                    <a:lnB w="12699">
                      <a:solidFill>
                        <a:srgbClr val="352DF3"/>
                      </a:solidFill>
                      <a:prstDash val="solid"/>
                    </a:lnB>
                    <a:solidFill>
                      <a:srgbClr val="FFF396"/>
                    </a:solidFill>
                  </a:tcPr>
                </a:tc>
              </a:tr>
              <a:tr h="1074419">
                <a:tc>
                  <a:txBody>
                    <a:bodyPr/>
                    <a:lstStyle/>
                    <a:p>
                      <a:pPr marL="86360" marR="997585">
                        <a:lnSpc>
                          <a:spcPct val="100000"/>
                        </a:lnSpc>
                      </a:pPr>
                      <a:r>
                        <a:rPr lang="it-IT" sz="1800" b="1" dirty="0" smtClean="0">
                          <a:latin typeface="Trebuchet MS"/>
                          <a:cs typeface="Trebuchet MS"/>
                        </a:rPr>
                        <a:t>LEVIZJA ME DORE E</a:t>
                      </a:r>
                      <a:r>
                        <a:rPr lang="it-IT" sz="1800" b="1" baseline="0" dirty="0" smtClean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lang="it-IT" sz="1800" b="1" dirty="0" smtClean="0">
                          <a:latin typeface="Trebuchet MS"/>
                          <a:cs typeface="Trebuchet MS"/>
                        </a:rPr>
                        <a:t>NGARKESAVE</a:t>
                      </a:r>
                      <a:endParaRPr sz="18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699">
                      <a:solidFill>
                        <a:srgbClr val="352DF3"/>
                      </a:solidFill>
                      <a:prstDash val="solid"/>
                    </a:lnL>
                    <a:lnR w="12699">
                      <a:solidFill>
                        <a:srgbClr val="352DF3"/>
                      </a:solidFill>
                      <a:prstDash val="solid"/>
                    </a:lnR>
                    <a:lnT w="12699">
                      <a:solidFill>
                        <a:srgbClr val="352DF3"/>
                      </a:solidFill>
                      <a:prstDash val="solid"/>
                    </a:lnT>
                    <a:lnB w="12699">
                      <a:solidFill>
                        <a:srgbClr val="352DF3"/>
                      </a:solidFill>
                      <a:prstDash val="solid"/>
                    </a:lnB>
                    <a:solidFill>
                      <a:srgbClr val="FFF396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lang="it-IT" sz="1800" b="1" dirty="0" smtClean="0">
                          <a:latin typeface="Trebuchet MS"/>
                          <a:cs typeface="Trebuchet MS"/>
                        </a:rPr>
                        <a:t>SHPESHTESIA E LEVIZJEVE</a:t>
                      </a:r>
                      <a:endParaRPr sz="18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699">
                      <a:solidFill>
                        <a:srgbClr val="352DF3"/>
                      </a:solidFill>
                      <a:prstDash val="solid"/>
                    </a:lnL>
                    <a:lnR w="12699">
                      <a:solidFill>
                        <a:srgbClr val="352DF3"/>
                      </a:solidFill>
                      <a:prstDash val="solid"/>
                    </a:lnR>
                    <a:lnT w="12699">
                      <a:solidFill>
                        <a:srgbClr val="352DF3"/>
                      </a:solidFill>
                      <a:prstDash val="solid"/>
                    </a:lnT>
                    <a:lnB w="12699">
                      <a:solidFill>
                        <a:srgbClr val="352DF3"/>
                      </a:solidFill>
                      <a:prstDash val="solid"/>
                    </a:lnB>
                    <a:solidFill>
                      <a:srgbClr val="FFF396"/>
                    </a:solidFill>
                  </a:tcPr>
                </a:tc>
              </a:tr>
              <a:tr h="749807"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</a:pPr>
                      <a:r>
                        <a:rPr lang="it-IT" sz="1800" b="1" dirty="0" smtClean="0">
                          <a:latin typeface="Trebuchet MS"/>
                          <a:cs typeface="Trebuchet MS"/>
                        </a:rPr>
                        <a:t>ZHURMA</a:t>
                      </a:r>
                      <a:endParaRPr sz="18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699">
                      <a:solidFill>
                        <a:srgbClr val="352DF3"/>
                      </a:solidFill>
                      <a:prstDash val="solid"/>
                    </a:lnL>
                    <a:lnR w="12699">
                      <a:solidFill>
                        <a:srgbClr val="352DF3"/>
                      </a:solidFill>
                      <a:prstDash val="solid"/>
                    </a:lnR>
                    <a:lnT w="12699">
                      <a:solidFill>
                        <a:srgbClr val="352DF3"/>
                      </a:solidFill>
                      <a:prstDash val="solid"/>
                    </a:lnT>
                    <a:lnB w="12699">
                      <a:solidFill>
                        <a:srgbClr val="352DF3"/>
                      </a:solidFill>
                      <a:prstDash val="solid"/>
                    </a:lnB>
                    <a:solidFill>
                      <a:srgbClr val="FFF396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800" b="1" spc="-5" dirty="0" smtClean="0">
                          <a:latin typeface="Trebuchet MS"/>
                          <a:cs typeface="Trebuchet MS"/>
                        </a:rPr>
                        <a:t>V</a:t>
                      </a:r>
                      <a:r>
                        <a:rPr sz="1800" b="1" dirty="0" smtClean="0">
                          <a:latin typeface="Trebuchet MS"/>
                          <a:cs typeface="Trebuchet MS"/>
                        </a:rPr>
                        <a:t>I</a:t>
                      </a:r>
                      <a:r>
                        <a:rPr sz="1800" b="1" spc="-5" dirty="0" smtClean="0">
                          <a:latin typeface="Trebuchet MS"/>
                          <a:cs typeface="Trebuchet MS"/>
                        </a:rPr>
                        <a:t>B</a:t>
                      </a:r>
                      <a:r>
                        <a:rPr sz="1800" b="1" dirty="0" smtClean="0">
                          <a:latin typeface="Trebuchet MS"/>
                          <a:cs typeface="Trebuchet MS"/>
                        </a:rPr>
                        <a:t>R</a:t>
                      </a:r>
                      <a:r>
                        <a:rPr sz="1800" b="1" spc="-5" dirty="0" smtClean="0">
                          <a:latin typeface="Trebuchet MS"/>
                          <a:cs typeface="Trebuchet MS"/>
                        </a:rPr>
                        <a:t>A</a:t>
                      </a:r>
                      <a:r>
                        <a:rPr lang="it-IT" sz="1800" b="1" spc="-5" dirty="0" smtClean="0">
                          <a:latin typeface="Trebuchet MS"/>
                          <a:cs typeface="Trebuchet MS"/>
                        </a:rPr>
                        <a:t>C</a:t>
                      </a:r>
                      <a:r>
                        <a:rPr sz="1800" b="1" dirty="0" smtClean="0">
                          <a:latin typeface="Trebuchet MS"/>
                          <a:cs typeface="Trebuchet MS"/>
                        </a:rPr>
                        <a:t>I</a:t>
                      </a:r>
                      <a:r>
                        <a:rPr sz="1800" b="1" spc="-10" dirty="0" smtClean="0">
                          <a:latin typeface="Trebuchet MS"/>
                          <a:cs typeface="Trebuchet MS"/>
                        </a:rPr>
                        <a:t>O</a:t>
                      </a:r>
                      <a:r>
                        <a:rPr sz="1800" b="1" spc="-5" dirty="0" smtClean="0">
                          <a:latin typeface="Trebuchet MS"/>
                          <a:cs typeface="Trebuchet MS"/>
                        </a:rPr>
                        <a:t>N</a:t>
                      </a:r>
                      <a:r>
                        <a:rPr lang="it-IT" sz="1800" b="1" spc="-5" dirty="0" smtClean="0">
                          <a:latin typeface="Trebuchet MS"/>
                          <a:cs typeface="Trebuchet MS"/>
                        </a:rPr>
                        <a:t>ET</a:t>
                      </a:r>
                      <a:endParaRPr sz="18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699">
                      <a:solidFill>
                        <a:srgbClr val="352DF3"/>
                      </a:solidFill>
                      <a:prstDash val="solid"/>
                    </a:lnL>
                    <a:lnR w="12699">
                      <a:solidFill>
                        <a:srgbClr val="352DF3"/>
                      </a:solidFill>
                      <a:prstDash val="solid"/>
                    </a:lnR>
                    <a:lnT w="12699">
                      <a:solidFill>
                        <a:srgbClr val="352DF3"/>
                      </a:solidFill>
                      <a:prstDash val="solid"/>
                    </a:lnT>
                    <a:lnB w="12699">
                      <a:solidFill>
                        <a:srgbClr val="352DF3"/>
                      </a:solidFill>
                      <a:prstDash val="solid"/>
                    </a:lnB>
                    <a:solidFill>
                      <a:srgbClr val="FFF396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276999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FF0000"/>
                </a:solidFill>
              </a:rPr>
              <a:t>3</a:t>
            </a:fld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74657" y="1277101"/>
            <a:ext cx="8928100" cy="0"/>
          </a:xfrm>
          <a:custGeom>
            <a:avLst/>
            <a:gdLst/>
            <a:ahLst/>
            <a:cxnLst/>
            <a:rect l="l" t="t" r="r" b="b"/>
            <a:pathLst>
              <a:path w="8928100">
                <a:moveTo>
                  <a:pt x="0" y="0"/>
                </a:moveTo>
                <a:lnTo>
                  <a:pt x="8927588" y="0"/>
                </a:lnTo>
              </a:path>
            </a:pathLst>
          </a:custGeom>
          <a:ln w="507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025025" y="1407017"/>
            <a:ext cx="8643620" cy="4012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4340" marR="425450">
              <a:lnSpc>
                <a:spcPct val="100000"/>
              </a:lnSpc>
            </a:pPr>
            <a:r>
              <a:rPr lang="it-IT" sz="2000" spc="-5" dirty="0" smtClean="0">
                <a:latin typeface="Tahoma"/>
                <a:cs typeface="Tahoma"/>
              </a:rPr>
              <a:t>Neni</a:t>
            </a:r>
            <a:r>
              <a:rPr sz="2000" spc="130" dirty="0" smtClean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ahoma"/>
                <a:cs typeface="Tahoma"/>
              </a:rPr>
              <a:t>2</a:t>
            </a:r>
            <a:r>
              <a:rPr sz="2000" dirty="0">
                <a:latin typeface="Tahoma"/>
                <a:cs typeface="Tahoma"/>
              </a:rPr>
              <a:t>8</a:t>
            </a:r>
            <a:r>
              <a:rPr sz="2000" spc="120" dirty="0">
                <a:latin typeface="Times New Roman"/>
                <a:cs typeface="Times New Roman"/>
              </a:rPr>
              <a:t> </a:t>
            </a:r>
            <a:r>
              <a:rPr lang="it-IT" sz="2000" spc="-5" dirty="0" smtClean="0">
                <a:latin typeface="Tahoma"/>
                <a:cs typeface="Tahoma"/>
              </a:rPr>
              <a:t>nuk eshte referimi i vetem</a:t>
            </a:r>
            <a:r>
              <a:rPr sz="2000" dirty="0" smtClean="0">
                <a:latin typeface="Tahoma"/>
                <a:cs typeface="Tahoma"/>
              </a:rPr>
              <a:t>,</a:t>
            </a:r>
            <a:r>
              <a:rPr sz="2000" spc="114" dirty="0" smtClean="0">
                <a:latin typeface="Times New Roman"/>
                <a:cs typeface="Times New Roman"/>
              </a:rPr>
              <a:t> </a:t>
            </a:r>
            <a:r>
              <a:rPr lang="it-IT" sz="2000" dirty="0" smtClean="0">
                <a:latin typeface="Tahoma"/>
                <a:cs typeface="Tahoma"/>
              </a:rPr>
              <a:t>ne Tekstin unik</a:t>
            </a:r>
            <a:r>
              <a:rPr sz="2000" dirty="0" smtClean="0">
                <a:latin typeface="Tahoma"/>
                <a:cs typeface="Tahoma"/>
              </a:rPr>
              <a:t>,</a:t>
            </a:r>
            <a:r>
              <a:rPr sz="2000" spc="130" dirty="0" smtClean="0">
                <a:latin typeface="Times New Roman"/>
                <a:cs typeface="Times New Roman"/>
              </a:rPr>
              <a:t> </a:t>
            </a:r>
            <a:r>
              <a:rPr lang="it-IT" sz="2000" dirty="0">
                <a:latin typeface="Tahoma"/>
                <a:cs typeface="Tahoma"/>
              </a:rPr>
              <a:t>qe ben fjale per stresin e lidhur me punen</a:t>
            </a:r>
            <a:r>
              <a:rPr lang="it-IT" sz="2000" spc="130" dirty="0" smtClean="0">
                <a:latin typeface="Times New Roman"/>
                <a:cs typeface="Times New Roman"/>
              </a:rPr>
              <a:t>.</a:t>
            </a:r>
            <a:endParaRPr sz="2000" dirty="0">
              <a:latin typeface="Tahoma"/>
              <a:cs typeface="Tahoma"/>
            </a:endParaRPr>
          </a:p>
          <a:p>
            <a:pPr marL="434340">
              <a:lnSpc>
                <a:spcPct val="100000"/>
              </a:lnSpc>
            </a:pPr>
            <a:r>
              <a:rPr lang="it-IT" sz="2000" spc="-10" dirty="0" smtClean="0">
                <a:latin typeface="Tahoma"/>
                <a:cs typeface="Tahoma"/>
              </a:rPr>
              <a:t>Ne Nenin 15</a:t>
            </a:r>
            <a:r>
              <a:rPr sz="2000" dirty="0" smtClean="0">
                <a:latin typeface="Tahoma"/>
                <a:cs typeface="Tahoma"/>
              </a:rPr>
              <a:t>,</a:t>
            </a:r>
            <a:r>
              <a:rPr sz="2000" spc="130" dirty="0" smtClean="0">
                <a:latin typeface="Times New Roman"/>
                <a:cs typeface="Times New Roman"/>
              </a:rPr>
              <a:t> </a:t>
            </a:r>
            <a:r>
              <a:rPr lang="it-IT" sz="2000" dirty="0" smtClean="0">
                <a:latin typeface="Tahoma"/>
                <a:cs typeface="Tahoma"/>
              </a:rPr>
              <a:t>midis masave te pergjithshme te </a:t>
            </a:r>
            <a:r>
              <a:rPr lang="it-IT" sz="2000" spc="-5" dirty="0" smtClean="0">
                <a:latin typeface="Tahoma"/>
                <a:cs typeface="Tahoma"/>
              </a:rPr>
              <a:t>mbrojtjes, jane perfshire:</a:t>
            </a:r>
            <a:endParaRPr sz="20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7"/>
              </a:spcBef>
            </a:pPr>
            <a:endParaRPr sz="2700" dirty="0">
              <a:latin typeface="Times New Roman"/>
              <a:cs typeface="Times New Roman"/>
            </a:endParaRPr>
          </a:p>
          <a:p>
            <a:pPr marL="12700" marR="6985" algn="just">
              <a:lnSpc>
                <a:spcPct val="129600"/>
              </a:lnSpc>
            </a:pPr>
            <a:r>
              <a:rPr sz="1650" spc="-35" dirty="0" smtClean="0">
                <a:latin typeface="Tahoma"/>
                <a:cs typeface="Tahoma"/>
              </a:rPr>
              <a:t>b</a:t>
            </a:r>
            <a:r>
              <a:rPr sz="1650" spc="-30" dirty="0" smtClean="0">
                <a:latin typeface="Tahoma"/>
                <a:cs typeface="Tahoma"/>
              </a:rPr>
              <a:t>)</a:t>
            </a:r>
            <a:r>
              <a:rPr lang="it-IT" sz="1650" spc="150" dirty="0">
                <a:latin typeface="Times New Roman"/>
                <a:cs typeface="Times New Roman"/>
              </a:rPr>
              <a:t> </a:t>
            </a:r>
            <a:r>
              <a:rPr lang="it-IT" sz="1600" spc="-10" dirty="0" smtClean="0">
                <a:latin typeface="Tahoma"/>
                <a:cs typeface="Tahoma"/>
              </a:rPr>
              <a:t>programimi i mbrojtjes paraprake</a:t>
            </a:r>
            <a:r>
              <a:rPr sz="1600" spc="-5" dirty="0" smtClean="0">
                <a:latin typeface="Tahoma"/>
                <a:cs typeface="Tahoma"/>
              </a:rPr>
              <a:t>,</a:t>
            </a:r>
            <a:r>
              <a:rPr lang="it-IT" sz="1600" spc="160" dirty="0">
                <a:latin typeface="Times New Roman"/>
                <a:cs typeface="Times New Roman"/>
              </a:rPr>
              <a:t> </a:t>
            </a:r>
            <a:r>
              <a:rPr lang="it-IT" sz="1600" spc="-10" dirty="0">
                <a:latin typeface="Tahoma"/>
                <a:cs typeface="Tahoma"/>
              </a:rPr>
              <a:t>i synuar si nje material permbledhes i cili bashkon ne nje menyre te qendrueshme ne mbrojtjen paraprake kushtet teknike te prodhimit te ndermarrjes si dhe </a:t>
            </a:r>
            <a:r>
              <a:rPr lang="it-IT" sz="1600" b="1" spc="-10" dirty="0" smtClean="0">
                <a:latin typeface="Tahoma"/>
                <a:cs typeface="Tahoma"/>
              </a:rPr>
              <a:t>ndikimin e faktoreve </a:t>
            </a:r>
            <a:r>
              <a:rPr sz="1600" spc="-10" dirty="0" smtClean="0">
                <a:latin typeface="Tahoma"/>
                <a:cs typeface="Tahoma"/>
              </a:rPr>
              <a:t>'</a:t>
            </a:r>
            <a:r>
              <a:rPr lang="it-IT" sz="1600" spc="-10" dirty="0" smtClean="0">
                <a:latin typeface="Tahoma"/>
                <a:cs typeface="Tahoma"/>
              </a:rPr>
              <a:t>te </a:t>
            </a:r>
            <a:r>
              <a:rPr sz="1600" spc="-15" dirty="0" smtClean="0">
                <a:latin typeface="Tahoma"/>
                <a:cs typeface="Tahoma"/>
              </a:rPr>
              <a:t>am</a:t>
            </a:r>
            <a:r>
              <a:rPr sz="1600" spc="-5" dirty="0" smtClean="0">
                <a:latin typeface="Tahoma"/>
                <a:cs typeface="Tahoma"/>
              </a:rPr>
              <a:t>b</a:t>
            </a:r>
            <a:r>
              <a:rPr sz="1600" spc="-10" dirty="0" smtClean="0">
                <a:latin typeface="Tahoma"/>
                <a:cs typeface="Tahoma"/>
              </a:rPr>
              <a:t>i</a:t>
            </a:r>
            <a:r>
              <a:rPr sz="1600" spc="-15" dirty="0" smtClean="0">
                <a:latin typeface="Tahoma"/>
                <a:cs typeface="Tahoma"/>
              </a:rPr>
              <a:t>en</a:t>
            </a:r>
            <a:r>
              <a:rPr sz="1600" spc="-20" dirty="0" smtClean="0">
                <a:latin typeface="Tahoma"/>
                <a:cs typeface="Tahoma"/>
              </a:rPr>
              <a:t>t</a:t>
            </a:r>
            <a:r>
              <a:rPr lang="it-IT" sz="1600" spc="-10" dirty="0" smtClean="0">
                <a:latin typeface="Tahoma"/>
                <a:cs typeface="Tahoma"/>
              </a:rPr>
              <a:t>it dhe </a:t>
            </a:r>
            <a:r>
              <a:rPr sz="1600" spc="100" dirty="0" smtClean="0">
                <a:latin typeface="Times New Roman"/>
                <a:cs typeface="Times New Roman"/>
              </a:rPr>
              <a:t>  </a:t>
            </a:r>
            <a:r>
              <a:rPr lang="it-IT" sz="1600" b="1" dirty="0" smtClean="0">
                <a:latin typeface="Tahoma"/>
                <a:cs typeface="Tahoma"/>
              </a:rPr>
              <a:t>te </a:t>
            </a:r>
            <a:r>
              <a:rPr sz="1600" b="1" spc="-15" dirty="0" err="1" smtClean="0">
                <a:latin typeface="Tahoma"/>
                <a:cs typeface="Tahoma"/>
              </a:rPr>
              <a:t>o</a:t>
            </a:r>
            <a:r>
              <a:rPr sz="1600" b="1" spc="0" dirty="0" err="1" smtClean="0">
                <a:latin typeface="Tahoma"/>
                <a:cs typeface="Tahoma"/>
              </a:rPr>
              <a:t>r</a:t>
            </a:r>
            <a:r>
              <a:rPr sz="1600" b="1" spc="-10" dirty="0" err="1" smtClean="0">
                <a:latin typeface="Tahoma"/>
                <a:cs typeface="Tahoma"/>
              </a:rPr>
              <a:t>ganiz</a:t>
            </a:r>
            <a:r>
              <a:rPr lang="it-IT" sz="1600" b="1" spc="-10" dirty="0" smtClean="0">
                <a:latin typeface="Tahoma"/>
                <a:cs typeface="Tahoma"/>
              </a:rPr>
              <a:t>imit te punes</a:t>
            </a:r>
            <a:r>
              <a:rPr sz="1600" spc="-10" dirty="0" smtClean="0">
                <a:latin typeface="Tahoma"/>
                <a:cs typeface="Tahoma"/>
              </a:rPr>
              <a:t>;</a:t>
            </a:r>
            <a:endParaRPr sz="16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600" dirty="0">
              <a:latin typeface="Times New Roman"/>
              <a:cs typeface="Times New Roman"/>
            </a:endParaRPr>
          </a:p>
          <a:p>
            <a:pPr marL="12700" marR="5080" indent="-635">
              <a:lnSpc>
                <a:spcPct val="129700"/>
              </a:lnSpc>
              <a:spcBef>
                <a:spcPts val="1300"/>
              </a:spcBef>
            </a:pPr>
            <a:r>
              <a:rPr sz="1650" spc="-35" dirty="0">
                <a:latin typeface="Tahoma"/>
                <a:cs typeface="Tahoma"/>
              </a:rPr>
              <a:t>d</a:t>
            </a:r>
            <a:r>
              <a:rPr sz="1650" spc="-30" dirty="0">
                <a:latin typeface="Tahoma"/>
                <a:cs typeface="Tahoma"/>
              </a:rPr>
              <a:t>)</a:t>
            </a:r>
            <a:r>
              <a:rPr sz="1650" spc="175" dirty="0">
                <a:latin typeface="Times New Roman"/>
                <a:cs typeface="Times New Roman"/>
              </a:rPr>
              <a:t> </a:t>
            </a:r>
            <a:r>
              <a:rPr lang="it-IT" sz="1600" spc="-10" dirty="0">
                <a:latin typeface="Tahoma"/>
                <a:cs typeface="Tahoma"/>
              </a:rPr>
              <a:t>r</a:t>
            </a:r>
            <a:r>
              <a:rPr lang="it-IT" sz="1600" spc="-10" dirty="0" smtClean="0">
                <a:latin typeface="Tahoma"/>
                <a:cs typeface="Tahoma"/>
              </a:rPr>
              <a:t>espektimi i </a:t>
            </a:r>
            <a:r>
              <a:rPr sz="1600" b="1" spc="-10" dirty="0" err="1" smtClean="0">
                <a:latin typeface="Tahoma"/>
                <a:cs typeface="Tahoma"/>
              </a:rPr>
              <a:t>pr</a:t>
            </a:r>
            <a:r>
              <a:rPr sz="1600" b="1" spc="0" dirty="0" err="1" smtClean="0">
                <a:latin typeface="Tahoma"/>
                <a:cs typeface="Tahoma"/>
              </a:rPr>
              <a:t>i</a:t>
            </a:r>
            <a:r>
              <a:rPr sz="1600" b="1" spc="-10" dirty="0" err="1" smtClean="0">
                <a:latin typeface="Tahoma"/>
                <a:cs typeface="Tahoma"/>
              </a:rPr>
              <a:t>n</a:t>
            </a:r>
            <a:r>
              <a:rPr sz="1600" b="1" spc="-15" dirty="0" err="1" smtClean="0">
                <a:latin typeface="Tahoma"/>
                <a:cs typeface="Tahoma"/>
              </a:rPr>
              <a:t>c</a:t>
            </a:r>
            <a:r>
              <a:rPr sz="1600" b="1" spc="0" dirty="0" err="1" smtClean="0">
                <a:latin typeface="Tahoma"/>
                <a:cs typeface="Tahoma"/>
              </a:rPr>
              <a:t>i</a:t>
            </a:r>
            <a:r>
              <a:rPr sz="1600" b="1" spc="-10" dirty="0" err="1" smtClean="0">
                <a:latin typeface="Tahoma"/>
                <a:cs typeface="Tahoma"/>
              </a:rPr>
              <a:t>p</a:t>
            </a:r>
            <a:r>
              <a:rPr lang="it-IT" sz="1600" b="1" spc="-10" dirty="0" smtClean="0">
                <a:latin typeface="Tahoma"/>
                <a:cs typeface="Tahoma"/>
              </a:rPr>
              <a:t>eve</a:t>
            </a:r>
            <a:r>
              <a:rPr sz="1600" b="1" spc="185" dirty="0" smtClean="0">
                <a:latin typeface="Times New Roman"/>
                <a:cs typeface="Times New Roman"/>
              </a:rPr>
              <a:t> </a:t>
            </a:r>
            <a:r>
              <a:rPr sz="1600" b="1" dirty="0" err="1" smtClean="0">
                <a:latin typeface="Tahoma"/>
                <a:cs typeface="Tahoma"/>
              </a:rPr>
              <a:t>e</a:t>
            </a:r>
            <a:r>
              <a:rPr sz="1600" b="1" spc="-10" dirty="0" err="1" smtClean="0">
                <a:latin typeface="Tahoma"/>
                <a:cs typeface="Tahoma"/>
              </a:rPr>
              <a:t>rg</a:t>
            </a:r>
            <a:r>
              <a:rPr sz="1600" b="1" dirty="0" err="1" smtClean="0">
                <a:latin typeface="Tahoma"/>
                <a:cs typeface="Tahoma"/>
              </a:rPr>
              <a:t>o</a:t>
            </a:r>
            <a:r>
              <a:rPr sz="1600" b="1" spc="-10" dirty="0" err="1" smtClean="0">
                <a:latin typeface="Tahoma"/>
                <a:cs typeface="Tahoma"/>
              </a:rPr>
              <a:t>n</a:t>
            </a:r>
            <a:r>
              <a:rPr sz="1600" b="1" spc="-15" dirty="0" err="1" smtClean="0">
                <a:latin typeface="Tahoma"/>
                <a:cs typeface="Tahoma"/>
              </a:rPr>
              <a:t>o</a:t>
            </a:r>
            <a:r>
              <a:rPr sz="1600" b="1" spc="-20" dirty="0" err="1" smtClean="0">
                <a:latin typeface="Tahoma"/>
                <a:cs typeface="Tahoma"/>
              </a:rPr>
              <a:t>m</a:t>
            </a:r>
            <a:r>
              <a:rPr sz="1600" b="1" spc="0" dirty="0" err="1" smtClean="0">
                <a:latin typeface="Tahoma"/>
                <a:cs typeface="Tahoma"/>
              </a:rPr>
              <a:t>i</a:t>
            </a:r>
            <a:r>
              <a:rPr lang="it-IT" sz="1600" b="1" spc="-15" dirty="0" smtClean="0">
                <a:latin typeface="Tahoma"/>
                <a:cs typeface="Tahoma"/>
              </a:rPr>
              <a:t>ke ne </a:t>
            </a:r>
            <a:r>
              <a:rPr sz="1600" b="1" spc="-15" dirty="0" err="1" smtClean="0">
                <a:latin typeface="Tahoma"/>
                <a:cs typeface="Tahoma"/>
              </a:rPr>
              <a:t>o</a:t>
            </a:r>
            <a:r>
              <a:rPr sz="1600" b="1" spc="0" dirty="0" err="1" smtClean="0">
                <a:latin typeface="Tahoma"/>
                <a:cs typeface="Tahoma"/>
              </a:rPr>
              <a:t>r</a:t>
            </a:r>
            <a:r>
              <a:rPr sz="1600" b="1" spc="-10" dirty="0" err="1" smtClean="0">
                <a:latin typeface="Tahoma"/>
                <a:cs typeface="Tahoma"/>
              </a:rPr>
              <a:t>g</a:t>
            </a:r>
            <a:r>
              <a:rPr sz="1600" b="1" spc="0" dirty="0" err="1" smtClean="0">
                <a:latin typeface="Tahoma"/>
                <a:cs typeface="Tahoma"/>
              </a:rPr>
              <a:t>a</a:t>
            </a:r>
            <a:r>
              <a:rPr sz="1600" b="1" spc="-20" dirty="0" err="1" smtClean="0">
                <a:latin typeface="Tahoma"/>
                <a:cs typeface="Tahoma"/>
              </a:rPr>
              <a:t>n</a:t>
            </a:r>
            <a:r>
              <a:rPr sz="1600" b="1" spc="-10" dirty="0" err="1" smtClean="0">
                <a:latin typeface="Tahoma"/>
                <a:cs typeface="Tahoma"/>
              </a:rPr>
              <a:t>i</a:t>
            </a:r>
            <a:r>
              <a:rPr lang="it-IT" sz="1600" b="1" spc="-10" dirty="0" smtClean="0">
                <a:latin typeface="Tahoma"/>
                <a:cs typeface="Tahoma"/>
              </a:rPr>
              <a:t>zimin e punes</a:t>
            </a:r>
            <a:r>
              <a:rPr sz="1600" spc="-5" dirty="0" smtClean="0">
                <a:latin typeface="Tahoma"/>
                <a:cs typeface="Tahoma"/>
              </a:rPr>
              <a:t>,</a:t>
            </a:r>
            <a:r>
              <a:rPr sz="1600" spc="195" dirty="0" smtClean="0">
                <a:latin typeface="Times New Roman"/>
                <a:cs typeface="Times New Roman"/>
              </a:rPr>
              <a:t> </a:t>
            </a:r>
            <a:r>
              <a:rPr lang="it-IT" sz="1600" spc="-15" dirty="0" smtClean="0">
                <a:latin typeface="Tahoma"/>
                <a:cs typeface="Tahoma"/>
              </a:rPr>
              <a:t>ne</a:t>
            </a:r>
            <a:r>
              <a:rPr sz="1600" dirty="0" smtClean="0">
                <a:latin typeface="Times New Roman"/>
                <a:cs typeface="Times New Roman"/>
              </a:rPr>
              <a:t> </a:t>
            </a:r>
            <a:r>
              <a:rPr sz="1600" spc="-200" dirty="0" smtClean="0">
                <a:latin typeface="Times New Roman"/>
                <a:cs typeface="Times New Roman"/>
              </a:rPr>
              <a:t> </a:t>
            </a:r>
            <a:r>
              <a:rPr lang="it-IT" sz="1600" spc="-5" dirty="0" smtClean="0">
                <a:latin typeface="Tahoma"/>
                <a:cs typeface="Tahoma"/>
              </a:rPr>
              <a:t>hartimin e vendeve te punes</a:t>
            </a:r>
            <a:r>
              <a:rPr sz="1600" spc="-5" dirty="0" smtClean="0">
                <a:latin typeface="Tahoma"/>
                <a:cs typeface="Tahoma"/>
              </a:rPr>
              <a:t>,</a:t>
            </a:r>
            <a:r>
              <a:rPr sz="1600" dirty="0" smtClean="0">
                <a:latin typeface="Times New Roman"/>
                <a:cs typeface="Times New Roman"/>
              </a:rPr>
              <a:t>  </a:t>
            </a:r>
            <a:r>
              <a:rPr sz="1600" spc="-150" dirty="0" smtClean="0">
                <a:latin typeface="Times New Roman"/>
                <a:cs typeface="Times New Roman"/>
              </a:rPr>
              <a:t> </a:t>
            </a:r>
            <a:r>
              <a:rPr lang="it-IT" sz="1600" spc="-15" dirty="0" smtClean="0">
                <a:latin typeface="Tahoma"/>
                <a:cs typeface="Tahoma"/>
              </a:rPr>
              <a:t>ne zgjedhjen e atrezatures </a:t>
            </a:r>
            <a:r>
              <a:rPr lang="it-IT" sz="1600" spc="-10" dirty="0" smtClean="0">
                <a:latin typeface="Tahoma"/>
                <a:cs typeface="Tahoma"/>
              </a:rPr>
              <a:t>dhe ne percaktimin e metodave te punes dhe te prodhimit, me </a:t>
            </a:r>
            <a:r>
              <a:rPr lang="it-IT" sz="1600" b="1" spc="-10" dirty="0" smtClean="0">
                <a:latin typeface="Tahoma"/>
                <a:cs typeface="Tahoma"/>
              </a:rPr>
              <a:t>qellim per te ulur efektet mbi shendetin </a:t>
            </a:r>
            <a:r>
              <a:rPr lang="it-IT" sz="1600" spc="-5" dirty="0" smtClean="0">
                <a:latin typeface="Tahoma"/>
                <a:cs typeface="Tahoma"/>
              </a:rPr>
              <a:t>te punes monotone dhe te asaj te perseritshme</a:t>
            </a:r>
            <a:r>
              <a:rPr sz="1600" spc="-10" dirty="0" smtClean="0">
                <a:latin typeface="Tahoma"/>
                <a:cs typeface="Tahoma"/>
              </a:rPr>
              <a:t>;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955150" y="650036"/>
            <a:ext cx="678309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16940">
              <a:lnSpc>
                <a:spcPct val="100000"/>
              </a:lnSpc>
            </a:pPr>
            <a:r>
              <a:rPr lang="nn-NO" b="0" spc="-20" dirty="0"/>
              <a:t>STRESI  I LIDHUR ME PUNEN</a:t>
            </a:r>
            <a:endParaRPr b="0" spc="-2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>
          <a:xfrm>
            <a:off x="7343275" y="6902450"/>
            <a:ext cx="2459482" cy="276999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C00000"/>
                </a:solidFill>
              </a:rPr>
              <a:t>30</a:t>
            </a:fld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74657" y="1277101"/>
            <a:ext cx="8928100" cy="0"/>
          </a:xfrm>
          <a:custGeom>
            <a:avLst/>
            <a:gdLst/>
            <a:ahLst/>
            <a:cxnLst/>
            <a:rect l="l" t="t" r="r" b="b"/>
            <a:pathLst>
              <a:path w="8928100">
                <a:moveTo>
                  <a:pt x="0" y="0"/>
                </a:moveTo>
                <a:lnTo>
                  <a:pt x="8927588" y="0"/>
                </a:lnTo>
              </a:path>
            </a:pathLst>
          </a:custGeom>
          <a:ln w="507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247436" y="1368917"/>
            <a:ext cx="8055609" cy="5489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2090">
              <a:lnSpc>
                <a:spcPct val="100000"/>
              </a:lnSpc>
            </a:pPr>
            <a:r>
              <a:rPr lang="en-US" sz="2000" spc="-5" dirty="0" smtClean="0">
                <a:latin typeface="Tahoma"/>
                <a:cs typeface="Tahoma"/>
              </a:rPr>
              <a:t>Referime te tjera per stresin e lidhur me punen</a:t>
            </a:r>
            <a:r>
              <a:rPr sz="2000" dirty="0" smtClean="0">
                <a:latin typeface="Tahoma"/>
                <a:cs typeface="Tahoma"/>
              </a:rPr>
              <a:t>:</a:t>
            </a:r>
            <a:endParaRPr sz="2000" dirty="0">
              <a:latin typeface="Tahoma"/>
              <a:cs typeface="Tahoma"/>
            </a:endParaRPr>
          </a:p>
          <a:p>
            <a:pPr marL="12700" algn="just">
              <a:lnSpc>
                <a:spcPct val="100000"/>
              </a:lnSpc>
              <a:spcBef>
                <a:spcPts val="855"/>
              </a:spcBef>
              <a:buClr>
                <a:srgbClr val="FF0000"/>
              </a:buClr>
              <a:buFont typeface="Wingdings"/>
              <a:buChar char=""/>
              <a:tabLst>
                <a:tab pos="234315" algn="l"/>
              </a:tabLst>
            </a:pPr>
            <a:r>
              <a:rPr sz="1600" b="1" spc="-15" dirty="0" err="1" smtClean="0">
                <a:latin typeface="Tahoma"/>
                <a:cs typeface="Tahoma"/>
              </a:rPr>
              <a:t>D</a:t>
            </a:r>
            <a:r>
              <a:rPr sz="1600" b="1" spc="0" dirty="0" err="1" smtClean="0">
                <a:latin typeface="Tahoma"/>
                <a:cs typeface="Tahoma"/>
              </a:rPr>
              <a:t>i</a:t>
            </a:r>
            <a:r>
              <a:rPr sz="1600" b="1" spc="-10" dirty="0" err="1" smtClean="0">
                <a:latin typeface="Tahoma"/>
                <a:cs typeface="Tahoma"/>
              </a:rPr>
              <a:t>re</a:t>
            </a:r>
            <a:r>
              <a:rPr lang="en-US" sz="1600" b="1" spc="-15" dirty="0" err="1" smtClean="0">
                <a:latin typeface="Tahoma"/>
                <a:cs typeface="Tahoma"/>
              </a:rPr>
              <a:t>k</a:t>
            </a:r>
            <a:r>
              <a:rPr sz="1600" b="1" spc="-5" dirty="0" err="1" smtClean="0">
                <a:latin typeface="Tahoma"/>
                <a:cs typeface="Tahoma"/>
              </a:rPr>
              <a:t>t</a:t>
            </a:r>
            <a:r>
              <a:rPr sz="1600" b="1" spc="-10" dirty="0" err="1" smtClean="0">
                <a:latin typeface="Tahoma"/>
                <a:cs typeface="Tahoma"/>
              </a:rPr>
              <a:t>iva</a:t>
            </a:r>
            <a:r>
              <a:rPr sz="1600" b="1" spc="80" dirty="0" smtClean="0">
                <a:latin typeface="Times New Roman"/>
                <a:cs typeface="Times New Roman"/>
              </a:rPr>
              <a:t> </a:t>
            </a:r>
            <a:r>
              <a:rPr sz="1600" b="1" spc="-10" dirty="0" err="1" smtClean="0">
                <a:latin typeface="Tahoma"/>
                <a:cs typeface="Tahoma"/>
              </a:rPr>
              <a:t>eur</a:t>
            </a:r>
            <a:r>
              <a:rPr sz="1600" b="1" dirty="0" err="1" smtClean="0">
                <a:latin typeface="Tahoma"/>
                <a:cs typeface="Tahoma"/>
              </a:rPr>
              <a:t>o</a:t>
            </a:r>
            <a:r>
              <a:rPr sz="1600" b="1" spc="-10" dirty="0" err="1" smtClean="0">
                <a:latin typeface="Tahoma"/>
                <a:cs typeface="Tahoma"/>
              </a:rPr>
              <a:t>p</a:t>
            </a:r>
            <a:r>
              <a:rPr lang="en-US" sz="1600" b="1" spc="-10" dirty="0" err="1" smtClean="0">
                <a:latin typeface="Tahoma"/>
                <a:cs typeface="Tahoma"/>
              </a:rPr>
              <a:t>iane</a:t>
            </a:r>
            <a:r>
              <a:rPr lang="en-US" sz="1600" b="1" spc="-10" dirty="0" smtClean="0">
                <a:latin typeface="Tahoma"/>
                <a:cs typeface="Tahoma"/>
              </a:rPr>
              <a:t> </a:t>
            </a:r>
            <a:r>
              <a:rPr sz="1600" b="1" spc="-15" dirty="0" smtClean="0">
                <a:latin typeface="Tahoma"/>
                <a:cs typeface="Tahoma"/>
              </a:rPr>
              <a:t>90</a:t>
            </a:r>
            <a:r>
              <a:rPr sz="1600" b="1" dirty="0" smtClean="0">
                <a:latin typeface="Tahoma"/>
                <a:cs typeface="Tahoma"/>
              </a:rPr>
              <a:t>/</a:t>
            </a:r>
            <a:r>
              <a:rPr sz="1600" b="1" spc="-15" dirty="0" smtClean="0">
                <a:latin typeface="Tahoma"/>
                <a:cs typeface="Tahoma"/>
              </a:rPr>
              <a:t>270</a:t>
            </a:r>
            <a:r>
              <a:rPr sz="1600" b="1" spc="95" dirty="0" smtClean="0">
                <a:latin typeface="Times New Roman"/>
                <a:cs typeface="Times New Roman"/>
              </a:rPr>
              <a:t> </a:t>
            </a:r>
            <a:r>
              <a:rPr lang="en-US" sz="1600" b="1" spc="-20" dirty="0" smtClean="0">
                <a:latin typeface="Tahoma"/>
                <a:cs typeface="Tahoma"/>
              </a:rPr>
              <a:t>per </a:t>
            </a:r>
            <a:r>
              <a:rPr lang="en-US" sz="1600" b="1" spc="-20" dirty="0" err="1" smtClean="0">
                <a:latin typeface="Tahoma"/>
                <a:cs typeface="Tahoma"/>
              </a:rPr>
              <a:t>risqet</a:t>
            </a:r>
            <a:r>
              <a:rPr lang="en-US" sz="1600" b="1" spc="-20" dirty="0" smtClean="0">
                <a:latin typeface="Tahoma"/>
                <a:cs typeface="Tahoma"/>
              </a:rPr>
              <a:t> </a:t>
            </a:r>
            <a:r>
              <a:rPr lang="en-US" sz="1600" b="1" spc="-20" dirty="0" err="1" smtClean="0">
                <a:latin typeface="Tahoma"/>
                <a:cs typeface="Tahoma"/>
              </a:rPr>
              <a:t>nga</a:t>
            </a:r>
            <a:r>
              <a:rPr lang="en-US" sz="1600" b="1" spc="-20" dirty="0" smtClean="0">
                <a:latin typeface="Tahoma"/>
                <a:cs typeface="Tahoma"/>
              </a:rPr>
              <a:t> </a:t>
            </a:r>
            <a:r>
              <a:rPr sz="1600" b="1" spc="-15" dirty="0" err="1" smtClean="0">
                <a:latin typeface="Tahoma"/>
                <a:cs typeface="Tahoma"/>
              </a:rPr>
              <a:t>V</a:t>
            </a:r>
            <a:r>
              <a:rPr sz="1600" b="1" spc="-10" dirty="0" err="1" smtClean="0">
                <a:latin typeface="Tahoma"/>
                <a:cs typeface="Tahoma"/>
              </a:rPr>
              <a:t>i</a:t>
            </a:r>
            <a:r>
              <a:rPr sz="1600" b="1" dirty="0" err="1" smtClean="0">
                <a:latin typeface="Tahoma"/>
                <a:cs typeface="Tahoma"/>
              </a:rPr>
              <a:t>de</a:t>
            </a:r>
            <a:r>
              <a:rPr sz="1600" b="1" spc="-15" dirty="0" err="1" smtClean="0">
                <a:latin typeface="Tahoma"/>
                <a:cs typeface="Tahoma"/>
              </a:rPr>
              <a:t>o</a:t>
            </a:r>
            <a:r>
              <a:rPr sz="1600" b="1" spc="-20" dirty="0" err="1" smtClean="0">
                <a:latin typeface="Tahoma"/>
                <a:cs typeface="Tahoma"/>
              </a:rPr>
              <a:t>T</a:t>
            </a:r>
            <a:r>
              <a:rPr sz="1600" b="1" spc="-10" dirty="0" err="1" smtClean="0">
                <a:latin typeface="Tahoma"/>
                <a:cs typeface="Tahoma"/>
              </a:rPr>
              <a:t>ermi</a:t>
            </a:r>
            <a:r>
              <a:rPr sz="1600" b="1" spc="-20" dirty="0" err="1" smtClean="0">
                <a:latin typeface="Tahoma"/>
                <a:cs typeface="Tahoma"/>
              </a:rPr>
              <a:t>n</a:t>
            </a:r>
            <a:r>
              <a:rPr sz="1600" b="1" spc="0" dirty="0" err="1" smtClean="0">
                <a:latin typeface="Tahoma"/>
                <a:cs typeface="Tahoma"/>
              </a:rPr>
              <a:t>a</a:t>
            </a:r>
            <a:r>
              <a:rPr sz="1600" b="1" spc="-10" dirty="0" err="1" smtClean="0">
                <a:latin typeface="Tahoma"/>
                <a:cs typeface="Tahoma"/>
              </a:rPr>
              <a:t>l</a:t>
            </a:r>
            <a:r>
              <a:rPr lang="en-US" sz="1600" b="1" spc="-10" dirty="0" err="1" smtClean="0">
                <a:latin typeface="Tahoma"/>
                <a:cs typeface="Tahoma"/>
              </a:rPr>
              <a:t>et</a:t>
            </a:r>
            <a:endParaRPr sz="1600" dirty="0">
              <a:latin typeface="Tahoma"/>
              <a:cs typeface="Tahoma"/>
            </a:endParaRPr>
          </a:p>
          <a:p>
            <a:pPr marL="12700" marR="5080" indent="-635" algn="just">
              <a:lnSpc>
                <a:spcPct val="130000"/>
              </a:lnSpc>
            </a:pPr>
            <a:r>
              <a:rPr lang="en-US" sz="1600" b="1" spc="-15" dirty="0" smtClean="0">
                <a:latin typeface="Tahoma"/>
                <a:cs typeface="Tahoma"/>
              </a:rPr>
              <a:t>Ne </a:t>
            </a:r>
            <a:r>
              <a:rPr lang="en-US" sz="1600" b="1" spc="-15" dirty="0" err="1" smtClean="0">
                <a:latin typeface="Tahoma"/>
                <a:cs typeface="Tahoma"/>
              </a:rPr>
              <a:t>Nenin</a:t>
            </a:r>
            <a:r>
              <a:rPr lang="en-US" sz="1600" b="1" spc="-15" dirty="0" smtClean="0">
                <a:latin typeface="Tahoma"/>
                <a:cs typeface="Tahoma"/>
              </a:rPr>
              <a:t> </a:t>
            </a:r>
            <a:r>
              <a:rPr sz="1600" b="1" spc="-15" dirty="0" smtClean="0">
                <a:latin typeface="Tahoma"/>
                <a:cs typeface="Tahoma"/>
              </a:rPr>
              <a:t>3</a:t>
            </a:r>
            <a:r>
              <a:rPr lang="en-US" sz="1600" b="1" dirty="0">
                <a:latin typeface="Times New Roman"/>
                <a:cs typeface="Times New Roman"/>
              </a:rPr>
              <a:t> </a:t>
            </a:r>
            <a:r>
              <a:rPr lang="en-US" sz="1600" b="1" dirty="0" smtClean="0">
                <a:latin typeface="Tahoma"/>
                <a:cs typeface="Tahoma"/>
              </a:rPr>
              <a:t>k.</a:t>
            </a:r>
            <a:r>
              <a:rPr sz="1600" b="1" spc="-15" dirty="0" smtClean="0">
                <a:latin typeface="Tahoma"/>
                <a:cs typeface="Tahoma"/>
              </a:rPr>
              <a:t>1</a:t>
            </a:r>
            <a:r>
              <a:rPr sz="1600" b="1" dirty="0" smtClean="0">
                <a:latin typeface="Times New Roman"/>
                <a:cs typeface="Times New Roman"/>
              </a:rPr>
              <a:t>  </a:t>
            </a:r>
            <a:r>
              <a:rPr sz="1600" b="1" spc="-35" dirty="0" smtClean="0">
                <a:latin typeface="Times New Roman"/>
                <a:cs typeface="Times New Roman"/>
              </a:rPr>
              <a:t> </a:t>
            </a:r>
            <a:r>
              <a:rPr lang="en-US" sz="1600" b="1" spc="-5" dirty="0" err="1" smtClean="0">
                <a:latin typeface="Tahoma"/>
                <a:cs typeface="Tahoma"/>
              </a:rPr>
              <a:t>thuhet</a:t>
            </a:r>
            <a:r>
              <a:rPr lang="en-US" sz="1600" b="1" spc="-5" dirty="0" smtClean="0">
                <a:latin typeface="Tahoma"/>
                <a:cs typeface="Tahoma"/>
              </a:rPr>
              <a:t> </a:t>
            </a:r>
            <a:r>
              <a:rPr lang="en-US" sz="1600" b="1" spc="-5" dirty="0" err="1" smtClean="0">
                <a:latin typeface="Tahoma"/>
                <a:cs typeface="Tahoma"/>
              </a:rPr>
              <a:t>qe</a:t>
            </a:r>
            <a:r>
              <a:rPr sz="1600" b="1" spc="-10" dirty="0" smtClean="0">
                <a:latin typeface="Tahoma"/>
                <a:cs typeface="Tahoma"/>
              </a:rPr>
              <a:t>:</a:t>
            </a:r>
            <a:r>
              <a:rPr sz="1600" b="1" dirty="0" smtClean="0">
                <a:latin typeface="Times New Roman"/>
                <a:cs typeface="Times New Roman"/>
              </a:rPr>
              <a:t>  </a:t>
            </a:r>
            <a:r>
              <a:rPr sz="1600" b="1" spc="-55" dirty="0" smtClean="0">
                <a:latin typeface="Times New Roman"/>
                <a:cs typeface="Times New Roman"/>
              </a:rPr>
              <a:t> </a:t>
            </a:r>
            <a:r>
              <a:rPr sz="1600" b="1" spc="-10" dirty="0" smtClean="0">
                <a:latin typeface="Tahoma"/>
                <a:cs typeface="Tahoma"/>
              </a:rPr>
              <a:t>«</a:t>
            </a:r>
            <a:r>
              <a:rPr lang="en-US" sz="1600" b="1" spc="-10" dirty="0" err="1" smtClean="0">
                <a:latin typeface="Tahoma"/>
                <a:cs typeface="Tahoma"/>
              </a:rPr>
              <a:t>Punedhenesit</a:t>
            </a:r>
            <a:r>
              <a:rPr lang="en-US" sz="1600" b="1" spc="-10" dirty="0" smtClean="0">
                <a:latin typeface="Tahoma"/>
                <a:cs typeface="Tahoma"/>
              </a:rPr>
              <a:t> </a:t>
            </a:r>
            <a:r>
              <a:rPr lang="en-US" sz="1600" b="1" spc="-10" dirty="0" err="1" smtClean="0">
                <a:latin typeface="Tahoma"/>
                <a:cs typeface="Tahoma"/>
              </a:rPr>
              <a:t>jane</a:t>
            </a:r>
            <a:r>
              <a:rPr lang="en-US" sz="1600" b="1" spc="-10" dirty="0" smtClean="0">
                <a:latin typeface="Tahoma"/>
                <a:cs typeface="Tahoma"/>
              </a:rPr>
              <a:t> te </a:t>
            </a:r>
            <a:r>
              <a:rPr lang="en-US" sz="1600" b="1" spc="-10" dirty="0" err="1" smtClean="0">
                <a:latin typeface="Tahoma"/>
                <a:cs typeface="Tahoma"/>
              </a:rPr>
              <a:t>detyruar</a:t>
            </a:r>
            <a:r>
              <a:rPr lang="en-US" sz="1600" b="1" spc="-10" dirty="0" smtClean="0">
                <a:latin typeface="Tahoma"/>
                <a:cs typeface="Tahoma"/>
              </a:rPr>
              <a:t> te </a:t>
            </a:r>
            <a:r>
              <a:rPr lang="en-US" sz="1600" b="1" spc="-10" dirty="0" err="1" smtClean="0">
                <a:latin typeface="Tahoma"/>
                <a:cs typeface="Tahoma"/>
              </a:rPr>
              <a:t>kryejne</a:t>
            </a:r>
            <a:r>
              <a:rPr lang="en-US" sz="1600" b="1" spc="-10" dirty="0" smtClean="0">
                <a:latin typeface="Tahoma"/>
                <a:cs typeface="Tahoma"/>
              </a:rPr>
              <a:t> </a:t>
            </a:r>
            <a:r>
              <a:rPr lang="en-US" sz="1600" b="1" spc="-10" dirty="0" err="1" smtClean="0">
                <a:latin typeface="Tahoma"/>
                <a:cs typeface="Tahoma"/>
              </a:rPr>
              <a:t>nje</a:t>
            </a:r>
            <a:r>
              <a:rPr lang="en-US" sz="1600" b="1" spc="-10" dirty="0" smtClean="0">
                <a:latin typeface="Tahoma"/>
                <a:cs typeface="Tahoma"/>
              </a:rPr>
              <a:t> </a:t>
            </a:r>
            <a:r>
              <a:rPr lang="en-US" sz="1600" b="1" spc="-10" dirty="0" err="1" smtClean="0">
                <a:latin typeface="Tahoma"/>
                <a:cs typeface="Tahoma"/>
              </a:rPr>
              <a:t>analize</a:t>
            </a:r>
            <a:r>
              <a:rPr lang="en-US" sz="1600" b="1" spc="-10" dirty="0" smtClean="0">
                <a:latin typeface="Tahoma"/>
                <a:cs typeface="Tahoma"/>
              </a:rPr>
              <a:t> te </a:t>
            </a:r>
            <a:r>
              <a:rPr lang="en-US" sz="1600" b="1" spc="-10" dirty="0" err="1" smtClean="0">
                <a:latin typeface="Tahoma"/>
                <a:cs typeface="Tahoma"/>
              </a:rPr>
              <a:t>posteve</a:t>
            </a:r>
            <a:r>
              <a:rPr lang="en-US" sz="1600" b="1" spc="-10" dirty="0" smtClean="0">
                <a:latin typeface="Tahoma"/>
                <a:cs typeface="Tahoma"/>
              </a:rPr>
              <a:t> te punes me </a:t>
            </a:r>
            <a:r>
              <a:rPr lang="en-US" sz="1600" b="1" spc="-10" dirty="0" err="1" smtClean="0">
                <a:latin typeface="Tahoma"/>
                <a:cs typeface="Tahoma"/>
              </a:rPr>
              <a:t>qellim</a:t>
            </a:r>
            <a:r>
              <a:rPr lang="en-US" sz="1600" b="1" spc="-10" dirty="0" smtClean="0">
                <a:latin typeface="Tahoma"/>
                <a:cs typeface="Tahoma"/>
              </a:rPr>
              <a:t> </a:t>
            </a:r>
            <a:r>
              <a:rPr lang="en-US" sz="1600" b="1" spc="-10" dirty="0" err="1" smtClean="0">
                <a:latin typeface="Tahoma"/>
                <a:cs typeface="Tahoma"/>
              </a:rPr>
              <a:t>qe</a:t>
            </a:r>
            <a:r>
              <a:rPr lang="en-US" sz="1600" b="1" spc="-10" dirty="0" smtClean="0">
                <a:latin typeface="Tahoma"/>
                <a:cs typeface="Tahoma"/>
              </a:rPr>
              <a:t> te </a:t>
            </a:r>
            <a:r>
              <a:rPr lang="en-US" sz="1600" b="1" spc="-10" dirty="0" err="1" smtClean="0">
                <a:latin typeface="Tahoma"/>
                <a:cs typeface="Tahoma"/>
              </a:rPr>
              <a:t>vleresojne</a:t>
            </a:r>
            <a:r>
              <a:rPr lang="en-US" sz="1600" b="1" spc="-10" dirty="0" smtClean="0">
                <a:latin typeface="Tahoma"/>
                <a:cs typeface="Tahoma"/>
              </a:rPr>
              <a:t> kushtet e </a:t>
            </a:r>
            <a:r>
              <a:rPr lang="en-US" sz="1600" b="1" spc="-10" dirty="0" err="1" smtClean="0">
                <a:latin typeface="Tahoma"/>
                <a:cs typeface="Tahoma"/>
              </a:rPr>
              <a:t>shendetit</a:t>
            </a:r>
            <a:r>
              <a:rPr lang="en-US" sz="1600" b="1" spc="-10" dirty="0" smtClean="0">
                <a:latin typeface="Tahoma"/>
                <a:cs typeface="Tahoma"/>
              </a:rPr>
              <a:t> dhe te </a:t>
            </a:r>
            <a:r>
              <a:rPr lang="en-US" sz="1600" b="1" spc="-10" dirty="0" err="1" smtClean="0">
                <a:latin typeface="Tahoma"/>
                <a:cs typeface="Tahoma"/>
              </a:rPr>
              <a:t>sigurise</a:t>
            </a:r>
            <a:r>
              <a:rPr lang="en-US" sz="1600" b="1" spc="-10" dirty="0" smtClean="0">
                <a:latin typeface="Tahoma"/>
                <a:cs typeface="Tahoma"/>
              </a:rPr>
              <a:t> se </a:t>
            </a:r>
            <a:r>
              <a:rPr lang="en-US" sz="1600" b="1" spc="-10" dirty="0" err="1" smtClean="0">
                <a:latin typeface="Tahoma"/>
                <a:cs typeface="Tahoma"/>
              </a:rPr>
              <a:t>punetoreve</a:t>
            </a:r>
            <a:r>
              <a:rPr lang="en-US" sz="1600" b="1" spc="-10" dirty="0" smtClean="0">
                <a:latin typeface="Tahoma"/>
                <a:cs typeface="Tahoma"/>
              </a:rPr>
              <a:t>, ne </a:t>
            </a:r>
            <a:r>
              <a:rPr lang="en-US" sz="1600" b="1" spc="-10" dirty="0" err="1" smtClean="0">
                <a:latin typeface="Tahoma"/>
                <a:cs typeface="Tahoma"/>
              </a:rPr>
              <a:t>ve</a:t>
            </a:r>
            <a:r>
              <a:rPr lang="it-IT" sz="1600" b="1" spc="-10" dirty="0" smtClean="0">
                <a:latin typeface="Tahoma"/>
                <a:cs typeface="Tahoma"/>
              </a:rPr>
              <a:t>ç</a:t>
            </a:r>
            <a:r>
              <a:rPr lang="en-US" sz="1600" b="1" spc="-10" dirty="0" smtClean="0">
                <a:latin typeface="Tahoma"/>
                <a:cs typeface="Tahoma"/>
              </a:rPr>
              <a:t>anti </a:t>
            </a:r>
            <a:r>
              <a:rPr lang="en-US" sz="1600" b="1" spc="-10" dirty="0" err="1" smtClean="0">
                <a:latin typeface="Tahoma"/>
                <a:cs typeface="Tahoma"/>
              </a:rPr>
              <a:t>persa</a:t>
            </a:r>
            <a:r>
              <a:rPr lang="en-US" sz="1600" b="1" spc="-10" dirty="0" smtClean="0">
                <a:latin typeface="Tahoma"/>
                <a:cs typeface="Tahoma"/>
              </a:rPr>
              <a:t> </a:t>
            </a:r>
            <a:r>
              <a:rPr lang="en-US" sz="1600" b="1" spc="-10" dirty="0" err="1" smtClean="0">
                <a:latin typeface="Tahoma"/>
                <a:cs typeface="Tahoma"/>
              </a:rPr>
              <a:t>i</a:t>
            </a:r>
            <a:r>
              <a:rPr lang="en-US" sz="1600" b="1" spc="-10" dirty="0" smtClean="0">
                <a:latin typeface="Tahoma"/>
                <a:cs typeface="Tahoma"/>
              </a:rPr>
              <a:t> </a:t>
            </a:r>
            <a:r>
              <a:rPr lang="en-US" sz="1600" b="1" spc="-10" dirty="0" err="1" smtClean="0">
                <a:latin typeface="Tahoma"/>
                <a:cs typeface="Tahoma"/>
              </a:rPr>
              <a:t>perket</a:t>
            </a:r>
            <a:r>
              <a:rPr lang="en-US" sz="1600" b="1" spc="-10" dirty="0" smtClean="0">
                <a:latin typeface="Tahoma"/>
                <a:cs typeface="Tahoma"/>
              </a:rPr>
              <a:t> </a:t>
            </a:r>
            <a:r>
              <a:rPr sz="1600" b="1" spc="-10" dirty="0" err="1" smtClean="0">
                <a:latin typeface="Tahoma"/>
                <a:cs typeface="Tahoma"/>
              </a:rPr>
              <a:t>r</a:t>
            </a:r>
            <a:r>
              <a:rPr sz="1600" b="1" spc="0" dirty="0" err="1" smtClean="0">
                <a:latin typeface="Tahoma"/>
                <a:cs typeface="Tahoma"/>
              </a:rPr>
              <a:t>i</a:t>
            </a:r>
            <a:r>
              <a:rPr sz="1600" b="1" spc="-5" dirty="0" err="1" smtClean="0">
                <a:latin typeface="Tahoma"/>
                <a:cs typeface="Tahoma"/>
              </a:rPr>
              <a:t>s</a:t>
            </a:r>
            <a:r>
              <a:rPr lang="it-IT" sz="1600" b="1" spc="-15" dirty="0" smtClean="0">
                <a:latin typeface="Tahoma"/>
                <a:cs typeface="Tahoma"/>
              </a:rPr>
              <a:t>qeve te mundshem</a:t>
            </a:r>
            <a:r>
              <a:rPr sz="1600" b="1" spc="-5" dirty="0" smtClean="0">
                <a:latin typeface="Times New Roman"/>
                <a:cs typeface="Times New Roman"/>
              </a:rPr>
              <a:t> </a:t>
            </a:r>
            <a:r>
              <a:rPr sz="1600" b="1" spc="-10" dirty="0" smtClean="0">
                <a:latin typeface="Tahoma"/>
                <a:cs typeface="Tahoma"/>
              </a:rPr>
              <a:t>per</a:t>
            </a:r>
            <a:r>
              <a:rPr lang="it-IT" sz="1600" b="1" spc="-10" dirty="0" smtClean="0">
                <a:latin typeface="Tahoma"/>
                <a:cs typeface="Tahoma"/>
              </a:rPr>
              <a:t> shikimin, shqetesimeve fizike dhe problemeve te shendetit mendor</a:t>
            </a:r>
            <a:r>
              <a:rPr sz="1600" b="1" spc="-10" dirty="0" smtClean="0">
                <a:latin typeface="Tahoma"/>
                <a:cs typeface="Tahoma"/>
              </a:rPr>
              <a:t>»</a:t>
            </a:r>
            <a:r>
              <a:rPr sz="1600" b="1" spc="-5" dirty="0" smtClean="0">
                <a:latin typeface="Tahoma"/>
                <a:cs typeface="Tahoma"/>
              </a:rPr>
              <a:t>.</a:t>
            </a:r>
            <a:endParaRPr sz="1600" dirty="0">
              <a:latin typeface="Tahoma"/>
              <a:cs typeface="Tahoma"/>
            </a:endParaRPr>
          </a:p>
          <a:p>
            <a:pPr marL="233679" indent="-220979" algn="just">
              <a:lnSpc>
                <a:spcPct val="100000"/>
              </a:lnSpc>
              <a:spcBef>
                <a:spcPts val="575"/>
              </a:spcBef>
              <a:buClr>
                <a:srgbClr val="FF0000"/>
              </a:buClr>
              <a:buFont typeface="Wingdings"/>
              <a:buChar char=""/>
              <a:tabLst>
                <a:tab pos="234315" algn="l"/>
              </a:tabLst>
            </a:pPr>
            <a:r>
              <a:rPr sz="1600" b="1" spc="-15" dirty="0" smtClean="0">
                <a:latin typeface="Tahoma"/>
                <a:cs typeface="Tahoma"/>
              </a:rPr>
              <a:t>D</a:t>
            </a:r>
            <a:r>
              <a:rPr sz="1600" b="1" spc="0" dirty="0" smtClean="0">
                <a:latin typeface="Tahoma"/>
                <a:cs typeface="Tahoma"/>
              </a:rPr>
              <a:t>i</a:t>
            </a:r>
            <a:r>
              <a:rPr sz="1600" b="1" spc="-10" dirty="0" smtClean="0">
                <a:latin typeface="Tahoma"/>
                <a:cs typeface="Tahoma"/>
              </a:rPr>
              <a:t>re</a:t>
            </a:r>
            <a:r>
              <a:rPr lang="it-IT" sz="1600" b="1" spc="-15" dirty="0" smtClean="0">
                <a:latin typeface="Tahoma"/>
                <a:cs typeface="Tahoma"/>
              </a:rPr>
              <a:t>k</a:t>
            </a:r>
            <a:r>
              <a:rPr sz="1600" b="1" spc="-5" dirty="0" err="1" smtClean="0">
                <a:latin typeface="Tahoma"/>
                <a:cs typeface="Tahoma"/>
              </a:rPr>
              <a:t>t</a:t>
            </a:r>
            <a:r>
              <a:rPr sz="1600" b="1" spc="-10" dirty="0" err="1" smtClean="0">
                <a:latin typeface="Tahoma"/>
                <a:cs typeface="Tahoma"/>
              </a:rPr>
              <a:t>iva</a:t>
            </a:r>
            <a:r>
              <a:rPr sz="1600" b="1" spc="80" dirty="0" smtClean="0">
                <a:latin typeface="Times New Roman"/>
                <a:cs typeface="Times New Roman"/>
              </a:rPr>
              <a:t> </a:t>
            </a:r>
            <a:r>
              <a:rPr sz="1600" b="1" spc="-10" dirty="0" err="1" smtClean="0">
                <a:latin typeface="Tahoma"/>
                <a:cs typeface="Tahoma"/>
              </a:rPr>
              <a:t>eur</a:t>
            </a:r>
            <a:r>
              <a:rPr sz="1600" b="1" dirty="0" err="1" smtClean="0">
                <a:latin typeface="Tahoma"/>
                <a:cs typeface="Tahoma"/>
              </a:rPr>
              <a:t>o</a:t>
            </a:r>
            <a:r>
              <a:rPr sz="1600" b="1" spc="-10" dirty="0" err="1" smtClean="0">
                <a:latin typeface="Tahoma"/>
                <a:cs typeface="Tahoma"/>
              </a:rPr>
              <a:t>p</a:t>
            </a:r>
            <a:r>
              <a:rPr lang="it-IT" sz="1600" b="1" spc="-10" dirty="0" smtClean="0">
                <a:latin typeface="Tahoma"/>
                <a:cs typeface="Tahoma"/>
              </a:rPr>
              <a:t>iane</a:t>
            </a:r>
            <a:r>
              <a:rPr sz="1600" b="1" spc="80" dirty="0" smtClean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Tahoma"/>
                <a:cs typeface="Tahoma"/>
              </a:rPr>
              <a:t>93</a:t>
            </a:r>
            <a:r>
              <a:rPr sz="1600" b="1" dirty="0">
                <a:latin typeface="Tahoma"/>
                <a:cs typeface="Tahoma"/>
              </a:rPr>
              <a:t>/</a:t>
            </a:r>
            <a:r>
              <a:rPr sz="1600" b="1" spc="-15" dirty="0">
                <a:latin typeface="Tahoma"/>
                <a:cs typeface="Tahoma"/>
              </a:rPr>
              <a:t>104</a:t>
            </a:r>
            <a:r>
              <a:rPr sz="1600" b="1" spc="8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ahoma"/>
                <a:cs typeface="Tahoma"/>
              </a:rPr>
              <a:t>e</a:t>
            </a:r>
            <a:r>
              <a:rPr sz="1600" b="1" spc="9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ahoma"/>
                <a:cs typeface="Tahoma"/>
              </a:rPr>
              <a:t>00/</a:t>
            </a:r>
            <a:r>
              <a:rPr sz="1600" b="1" dirty="0">
                <a:latin typeface="Tahoma"/>
                <a:cs typeface="Tahoma"/>
              </a:rPr>
              <a:t>3</a:t>
            </a:r>
            <a:r>
              <a:rPr sz="1600" b="1" spc="-15" dirty="0">
                <a:latin typeface="Tahoma"/>
                <a:cs typeface="Tahoma"/>
              </a:rPr>
              <a:t>4</a:t>
            </a:r>
            <a:r>
              <a:rPr sz="1600" b="1" spc="80" dirty="0">
                <a:latin typeface="Times New Roman"/>
                <a:cs typeface="Times New Roman"/>
              </a:rPr>
              <a:t> </a:t>
            </a:r>
            <a:r>
              <a:rPr lang="it-IT" sz="1600" b="1" spc="-10" dirty="0" smtClean="0">
                <a:latin typeface="Tahoma"/>
                <a:cs typeface="Tahoma"/>
              </a:rPr>
              <a:t>lidhur me </a:t>
            </a:r>
            <a:r>
              <a:rPr sz="1600" b="1" spc="-10" dirty="0" err="1" smtClean="0">
                <a:latin typeface="Tahoma"/>
                <a:cs typeface="Tahoma"/>
              </a:rPr>
              <a:t>Ora</a:t>
            </a:r>
            <a:r>
              <a:rPr sz="1600" b="1" spc="0" dirty="0" err="1" smtClean="0">
                <a:latin typeface="Tahoma"/>
                <a:cs typeface="Tahoma"/>
              </a:rPr>
              <a:t>r</a:t>
            </a:r>
            <a:r>
              <a:rPr sz="1600" b="1" spc="-25" dirty="0" err="1" smtClean="0">
                <a:latin typeface="Tahoma"/>
                <a:cs typeface="Tahoma"/>
              </a:rPr>
              <a:t>i</a:t>
            </a:r>
            <a:r>
              <a:rPr lang="it-IT" sz="1600" b="1" spc="-10" dirty="0" smtClean="0">
                <a:latin typeface="Tahoma"/>
                <a:cs typeface="Tahoma"/>
              </a:rPr>
              <a:t>n e punes</a:t>
            </a:r>
            <a:endParaRPr sz="1600" dirty="0">
              <a:latin typeface="Tahoma"/>
              <a:cs typeface="Tahoma"/>
            </a:endParaRPr>
          </a:p>
          <a:p>
            <a:pPr marL="12700" marR="5080" indent="-635" algn="just">
              <a:lnSpc>
                <a:spcPct val="130000"/>
              </a:lnSpc>
              <a:spcBef>
                <a:spcPts val="10"/>
              </a:spcBef>
            </a:pPr>
            <a:r>
              <a:rPr lang="it-IT" sz="1600" b="1" spc="-15" dirty="0" smtClean="0">
                <a:latin typeface="Tahoma"/>
                <a:cs typeface="Tahoma"/>
              </a:rPr>
              <a:t>Ne Nenin 8</a:t>
            </a:r>
            <a:r>
              <a:rPr sz="1600" b="1" dirty="0" smtClean="0">
                <a:latin typeface="Times New Roman"/>
                <a:cs typeface="Times New Roman"/>
              </a:rPr>
              <a:t> </a:t>
            </a:r>
            <a:r>
              <a:rPr sz="1600" b="1" spc="-45" dirty="0" smtClean="0">
                <a:latin typeface="Times New Roman"/>
                <a:cs typeface="Times New Roman"/>
              </a:rPr>
              <a:t> </a:t>
            </a:r>
            <a:r>
              <a:rPr lang="it-IT" sz="1600" b="1" spc="0" dirty="0" smtClean="0">
                <a:latin typeface="Tahoma"/>
                <a:cs typeface="Tahoma"/>
              </a:rPr>
              <a:t>mbi kohezgjatjen e punes gjate nates,</a:t>
            </a:r>
            <a:r>
              <a:rPr sz="1600" b="1" dirty="0" smtClean="0">
                <a:latin typeface="Times New Roman"/>
                <a:cs typeface="Times New Roman"/>
              </a:rPr>
              <a:t> </a:t>
            </a:r>
            <a:r>
              <a:rPr sz="1600" b="1" spc="-40" dirty="0" smtClean="0">
                <a:latin typeface="Times New Roman"/>
                <a:cs typeface="Times New Roman"/>
              </a:rPr>
              <a:t> </a:t>
            </a:r>
            <a:r>
              <a:rPr lang="it-IT" sz="1600" b="1" spc="-10" dirty="0" smtClean="0">
                <a:latin typeface="Tahoma"/>
                <a:cs typeface="Tahoma"/>
              </a:rPr>
              <a:t>nje percaktim i veçante </a:t>
            </a:r>
            <a:r>
              <a:rPr sz="1600" b="1" dirty="0" smtClean="0">
                <a:latin typeface="Tahoma"/>
                <a:cs typeface="Tahoma"/>
              </a:rPr>
              <a:t>p</a:t>
            </a:r>
            <a:r>
              <a:rPr sz="1600" b="1" spc="-10" dirty="0" smtClean="0">
                <a:latin typeface="Tahoma"/>
                <a:cs typeface="Tahoma"/>
              </a:rPr>
              <a:t>er</a:t>
            </a:r>
            <a:r>
              <a:rPr sz="1600" b="1" dirty="0" smtClean="0">
                <a:latin typeface="Times New Roman"/>
                <a:cs typeface="Times New Roman"/>
              </a:rPr>
              <a:t> </a:t>
            </a:r>
            <a:r>
              <a:rPr sz="1600" b="1" spc="-30" dirty="0" smtClean="0">
                <a:latin typeface="Times New Roman"/>
                <a:cs typeface="Times New Roman"/>
              </a:rPr>
              <a:t> </a:t>
            </a:r>
            <a:r>
              <a:rPr lang="it-IT" sz="1600" b="1" spc="-5" dirty="0" smtClean="0">
                <a:latin typeface="Tahoma"/>
                <a:cs typeface="Tahoma"/>
              </a:rPr>
              <a:t>punetoret e nates te ekspozuar ndaj risqeve te veçante ose atyre qe lidhen me tensionet e natyres psiqike ose mendore.</a:t>
            </a:r>
            <a:endParaRPr sz="1600" dirty="0">
              <a:latin typeface="Tahoma"/>
              <a:cs typeface="Tahoma"/>
            </a:endParaRPr>
          </a:p>
          <a:p>
            <a:pPr marL="12700" marR="7620" algn="just">
              <a:lnSpc>
                <a:spcPct val="130000"/>
              </a:lnSpc>
              <a:spcBef>
                <a:spcPts val="10"/>
              </a:spcBef>
              <a:buClr>
                <a:srgbClr val="FF0000"/>
              </a:buClr>
              <a:buFont typeface="Wingdings"/>
              <a:buChar char=""/>
              <a:tabLst>
                <a:tab pos="234315" algn="l"/>
              </a:tabLst>
            </a:pPr>
            <a:r>
              <a:rPr sz="1600" b="1" spc="-15" dirty="0" smtClean="0">
                <a:latin typeface="Tahoma"/>
                <a:cs typeface="Tahoma"/>
              </a:rPr>
              <a:t>D</a:t>
            </a:r>
            <a:r>
              <a:rPr sz="1600" b="1" spc="0" dirty="0" smtClean="0">
                <a:latin typeface="Tahoma"/>
                <a:cs typeface="Tahoma"/>
              </a:rPr>
              <a:t>i</a:t>
            </a:r>
            <a:r>
              <a:rPr sz="1600" b="1" spc="-10" dirty="0" smtClean="0">
                <a:latin typeface="Tahoma"/>
                <a:cs typeface="Tahoma"/>
              </a:rPr>
              <a:t>re</a:t>
            </a:r>
            <a:r>
              <a:rPr lang="it-IT" sz="1600" b="1" spc="-15" dirty="0" smtClean="0">
                <a:latin typeface="Tahoma"/>
                <a:cs typeface="Tahoma"/>
              </a:rPr>
              <a:t>k</a:t>
            </a:r>
            <a:r>
              <a:rPr sz="1600" b="1" spc="-5" dirty="0" err="1" smtClean="0">
                <a:latin typeface="Tahoma"/>
                <a:cs typeface="Tahoma"/>
              </a:rPr>
              <a:t>t</a:t>
            </a:r>
            <a:r>
              <a:rPr sz="1600" b="1" spc="-10" dirty="0" err="1" smtClean="0">
                <a:latin typeface="Tahoma"/>
                <a:cs typeface="Tahoma"/>
              </a:rPr>
              <a:t>iva</a:t>
            </a:r>
            <a:r>
              <a:rPr sz="1600" b="1" dirty="0" smtClean="0">
                <a:latin typeface="Times New Roman"/>
                <a:cs typeface="Times New Roman"/>
              </a:rPr>
              <a:t> </a:t>
            </a:r>
            <a:r>
              <a:rPr sz="1600" b="1" spc="-185" dirty="0" smtClean="0">
                <a:latin typeface="Times New Roman"/>
                <a:cs typeface="Times New Roman"/>
              </a:rPr>
              <a:t> </a:t>
            </a:r>
            <a:r>
              <a:rPr sz="1600" b="1" dirty="0" err="1" smtClean="0">
                <a:latin typeface="Tahoma"/>
                <a:cs typeface="Tahoma"/>
              </a:rPr>
              <a:t>e</a:t>
            </a:r>
            <a:r>
              <a:rPr sz="1600" b="1" spc="-20" dirty="0" err="1" smtClean="0">
                <a:latin typeface="Tahoma"/>
                <a:cs typeface="Tahoma"/>
              </a:rPr>
              <a:t>u</a:t>
            </a:r>
            <a:r>
              <a:rPr sz="1600" b="1" spc="-10" dirty="0" err="1" smtClean="0">
                <a:latin typeface="Tahoma"/>
                <a:cs typeface="Tahoma"/>
              </a:rPr>
              <a:t>r</a:t>
            </a:r>
            <a:r>
              <a:rPr sz="1600" b="1" dirty="0" err="1" smtClean="0">
                <a:latin typeface="Tahoma"/>
                <a:cs typeface="Tahoma"/>
              </a:rPr>
              <a:t>o</a:t>
            </a:r>
            <a:r>
              <a:rPr sz="1600" b="1" spc="-10" dirty="0" err="1" smtClean="0">
                <a:latin typeface="Tahoma"/>
                <a:cs typeface="Tahoma"/>
              </a:rPr>
              <a:t>p</a:t>
            </a:r>
            <a:r>
              <a:rPr lang="it-IT" sz="1600" b="1" spc="-10" dirty="0" smtClean="0">
                <a:latin typeface="Tahoma"/>
                <a:cs typeface="Tahoma"/>
              </a:rPr>
              <a:t>iane</a:t>
            </a:r>
            <a:r>
              <a:rPr sz="1600" b="1" dirty="0" smtClean="0">
                <a:latin typeface="Times New Roman"/>
                <a:cs typeface="Times New Roman"/>
              </a:rPr>
              <a:t> </a:t>
            </a:r>
            <a:r>
              <a:rPr sz="1600" b="1" spc="-185" dirty="0" smtClean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ahoma"/>
                <a:cs typeface="Tahoma"/>
              </a:rPr>
              <a:t>9</a:t>
            </a:r>
            <a:r>
              <a:rPr sz="1600" b="1" spc="-10" dirty="0">
                <a:latin typeface="Tahoma"/>
                <a:cs typeface="Tahoma"/>
              </a:rPr>
              <a:t>6/</a:t>
            </a:r>
            <a:r>
              <a:rPr sz="1600" b="1" dirty="0">
                <a:latin typeface="Tahoma"/>
                <a:cs typeface="Tahoma"/>
              </a:rPr>
              <a:t>4</a:t>
            </a:r>
            <a:r>
              <a:rPr sz="1600" b="1" spc="-15" dirty="0">
                <a:latin typeface="Tahoma"/>
                <a:cs typeface="Tahoma"/>
              </a:rPr>
              <a:t>59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185" dirty="0">
                <a:latin typeface="Times New Roman"/>
                <a:cs typeface="Times New Roman"/>
              </a:rPr>
              <a:t> </a:t>
            </a:r>
            <a:r>
              <a:rPr lang="it-IT" sz="1600" b="1" dirty="0" smtClean="0">
                <a:latin typeface="Tahoma"/>
                <a:cs typeface="Tahoma"/>
              </a:rPr>
              <a:t>e emertuar</a:t>
            </a:r>
            <a:r>
              <a:rPr sz="1600" b="1" dirty="0" smtClean="0">
                <a:latin typeface="Times New Roman"/>
                <a:cs typeface="Times New Roman"/>
              </a:rPr>
              <a:t> </a:t>
            </a:r>
            <a:r>
              <a:rPr sz="1600" b="1" spc="-175" dirty="0" smtClean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Tahoma"/>
                <a:cs typeface="Tahoma"/>
              </a:rPr>
              <a:t>“</a:t>
            </a:r>
            <a:r>
              <a:rPr sz="1600" b="1" spc="-5" dirty="0" smtClean="0">
                <a:latin typeface="Tahoma"/>
                <a:cs typeface="Tahoma"/>
              </a:rPr>
              <a:t>D</a:t>
            </a:r>
            <a:r>
              <a:rPr sz="1600" b="1" spc="-10" dirty="0" smtClean="0">
                <a:latin typeface="Tahoma"/>
                <a:cs typeface="Tahoma"/>
              </a:rPr>
              <a:t>i</a:t>
            </a:r>
            <a:r>
              <a:rPr sz="1600" b="1" spc="0" dirty="0" smtClean="0">
                <a:latin typeface="Tahoma"/>
                <a:cs typeface="Tahoma"/>
              </a:rPr>
              <a:t>r</a:t>
            </a:r>
            <a:r>
              <a:rPr sz="1600" b="1" spc="-10" dirty="0" smtClean="0">
                <a:latin typeface="Tahoma"/>
                <a:cs typeface="Tahoma"/>
              </a:rPr>
              <a:t>e</a:t>
            </a:r>
            <a:r>
              <a:rPr lang="it-IT" sz="1600" b="1" spc="-15" dirty="0">
                <a:latin typeface="Tahoma"/>
                <a:cs typeface="Tahoma"/>
              </a:rPr>
              <a:t>k</a:t>
            </a:r>
            <a:r>
              <a:rPr sz="1600" b="1" spc="-15" dirty="0" err="1" smtClean="0">
                <a:latin typeface="Tahoma"/>
                <a:cs typeface="Tahoma"/>
              </a:rPr>
              <a:t>t</a:t>
            </a:r>
            <a:r>
              <a:rPr sz="1600" b="1" spc="-10" dirty="0" err="1" smtClean="0">
                <a:latin typeface="Tahoma"/>
                <a:cs typeface="Tahoma"/>
              </a:rPr>
              <a:t>iva</a:t>
            </a:r>
            <a:r>
              <a:rPr sz="1600" b="1" dirty="0" smtClean="0">
                <a:latin typeface="Times New Roman"/>
                <a:cs typeface="Times New Roman"/>
              </a:rPr>
              <a:t> </a:t>
            </a:r>
            <a:r>
              <a:rPr sz="1600" b="1" spc="-160" dirty="0" smtClean="0">
                <a:latin typeface="Times New Roman"/>
                <a:cs typeface="Times New Roman"/>
              </a:rPr>
              <a:t> </a:t>
            </a:r>
            <a:r>
              <a:rPr lang="it-IT" sz="1600" b="1" dirty="0">
                <a:latin typeface="Tahoma"/>
                <a:cs typeface="Tahoma"/>
              </a:rPr>
              <a:t>mbi </a:t>
            </a:r>
            <a:r>
              <a:rPr sz="1600" b="1" spc="-20" dirty="0" smtClean="0">
                <a:latin typeface="Tahoma"/>
                <a:cs typeface="Tahoma"/>
              </a:rPr>
              <a:t>m</a:t>
            </a:r>
            <a:r>
              <a:rPr sz="1600" b="1" spc="0" dirty="0" smtClean="0">
                <a:latin typeface="Tahoma"/>
                <a:cs typeface="Tahoma"/>
              </a:rPr>
              <a:t>a</a:t>
            </a:r>
            <a:r>
              <a:rPr lang="it-IT" sz="1600" b="1" spc="-5" dirty="0" smtClean="0">
                <a:latin typeface="Tahoma"/>
                <a:cs typeface="Tahoma"/>
              </a:rPr>
              <a:t>k</a:t>
            </a:r>
            <a:r>
              <a:rPr sz="1600" b="1" spc="-20" dirty="0" smtClean="0">
                <a:latin typeface="Tahoma"/>
                <a:cs typeface="Tahoma"/>
              </a:rPr>
              <a:t>i</a:t>
            </a:r>
            <a:r>
              <a:rPr sz="1600" b="1" spc="-10" dirty="0" smtClean="0">
                <a:latin typeface="Tahoma"/>
                <a:cs typeface="Tahoma"/>
              </a:rPr>
              <a:t>n</a:t>
            </a:r>
            <a:r>
              <a:rPr lang="it-IT" sz="1600" b="1" spc="-10" dirty="0" smtClean="0">
                <a:latin typeface="Tahoma"/>
                <a:cs typeface="Tahoma"/>
              </a:rPr>
              <a:t>at</a:t>
            </a:r>
            <a:r>
              <a:rPr sz="1600" b="1" spc="-10" dirty="0" smtClean="0">
                <a:latin typeface="Tahoma"/>
                <a:cs typeface="Tahoma"/>
              </a:rPr>
              <a:t>”</a:t>
            </a:r>
            <a:r>
              <a:rPr sz="1600" b="1" dirty="0" smtClean="0">
                <a:latin typeface="Times New Roman"/>
                <a:cs typeface="Times New Roman"/>
              </a:rPr>
              <a:t> </a:t>
            </a:r>
            <a:r>
              <a:rPr sz="1600" b="1" spc="-180" dirty="0" smtClean="0">
                <a:latin typeface="Times New Roman"/>
                <a:cs typeface="Times New Roman"/>
              </a:rPr>
              <a:t> </a:t>
            </a:r>
            <a:r>
              <a:rPr lang="it-IT" sz="1600" b="1" spc="-10" dirty="0" smtClean="0">
                <a:latin typeface="Tahoma"/>
                <a:cs typeface="Tahoma"/>
              </a:rPr>
              <a:t>dhe ajo pasuese </a:t>
            </a:r>
            <a:r>
              <a:rPr sz="1600" b="1" spc="-10" dirty="0" smtClean="0">
                <a:latin typeface="Tahoma"/>
                <a:cs typeface="Tahoma"/>
              </a:rPr>
              <a:t>8/</a:t>
            </a:r>
            <a:r>
              <a:rPr sz="1600" b="1" dirty="0" smtClean="0">
                <a:latin typeface="Tahoma"/>
                <a:cs typeface="Tahoma"/>
              </a:rPr>
              <a:t>3</a:t>
            </a:r>
            <a:r>
              <a:rPr sz="1600" b="1" spc="-15" dirty="0" smtClean="0">
                <a:latin typeface="Tahoma"/>
                <a:cs typeface="Tahoma"/>
              </a:rPr>
              <a:t>7</a:t>
            </a:r>
            <a:endParaRPr sz="1600" dirty="0">
              <a:latin typeface="Tahoma"/>
              <a:cs typeface="Tahoma"/>
            </a:endParaRPr>
          </a:p>
          <a:p>
            <a:pPr marL="12700" indent="-635" algn="just">
              <a:lnSpc>
                <a:spcPts val="2400"/>
              </a:lnSpc>
              <a:spcBef>
                <a:spcPts val="575"/>
              </a:spcBef>
            </a:pPr>
            <a:r>
              <a:rPr lang="it-IT" sz="1600" b="1" spc="-15" dirty="0" smtClean="0">
                <a:latin typeface="Tahoma"/>
                <a:cs typeface="Tahoma"/>
              </a:rPr>
              <a:t>Ne Aneksin I lidhur me Kerkesat themelore te sigurise dhe shendetit ne projektimin dhe ndertimin e makinave dhe te elementeve te sigurise qe </a:t>
            </a:r>
            <a:r>
              <a:rPr sz="1600" b="1" spc="-10" dirty="0" smtClean="0">
                <a:latin typeface="Tahoma"/>
                <a:cs typeface="Tahoma"/>
              </a:rPr>
              <a:t>«ne</a:t>
            </a:r>
            <a:r>
              <a:rPr lang="it-IT" sz="1600" b="1" spc="-10" dirty="0" smtClean="0">
                <a:latin typeface="Tahoma"/>
                <a:cs typeface="Tahoma"/>
              </a:rPr>
              <a:t> kushtet e parashikuara te perdorimit duhet te ulen ne minimumin e mundshem puna e rende, lodhja dhe tensionet psiqike(stresi) te operatorit, duke pasur parasysh principet e ergonomise</a:t>
            </a:r>
            <a:r>
              <a:rPr sz="1600" b="1" spc="-15" dirty="0" smtClean="0">
                <a:latin typeface="Tahoma"/>
                <a:cs typeface="Tahoma"/>
              </a:rPr>
              <a:t>»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955150" y="650036"/>
            <a:ext cx="678309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16940">
              <a:lnSpc>
                <a:spcPct val="100000"/>
              </a:lnSpc>
            </a:pPr>
            <a:r>
              <a:rPr lang="nn-NO" b="0" spc="-20" dirty="0"/>
              <a:t>STRESI  I LIDHUR ME PUNEN</a:t>
            </a:r>
            <a:endParaRPr b="0" spc="-2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>
          <a:xfrm>
            <a:off x="7343275" y="6811427"/>
            <a:ext cx="2459482" cy="276999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FF0000"/>
                </a:solidFill>
              </a:rPr>
              <a:t>31</a:t>
            </a:fld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74657" y="1277101"/>
            <a:ext cx="8928100" cy="0"/>
          </a:xfrm>
          <a:custGeom>
            <a:avLst/>
            <a:gdLst/>
            <a:ahLst/>
            <a:cxnLst/>
            <a:rect l="l" t="t" r="r" b="b"/>
            <a:pathLst>
              <a:path w="8928100">
                <a:moveTo>
                  <a:pt x="0" y="0"/>
                </a:moveTo>
                <a:lnTo>
                  <a:pt x="8927588" y="0"/>
                </a:lnTo>
              </a:path>
            </a:pathLst>
          </a:custGeom>
          <a:ln w="507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269512" y="1356349"/>
            <a:ext cx="7848600" cy="369332"/>
          </a:xfrm>
          <a:prstGeom prst="rect">
            <a:avLst/>
          </a:prstGeom>
          <a:ln w="19049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846580">
              <a:lnSpc>
                <a:spcPct val="100000"/>
              </a:lnSpc>
            </a:pPr>
            <a:r>
              <a:rPr lang="it-IT" sz="2400" dirty="0" smtClean="0">
                <a:latin typeface="Tahoma"/>
                <a:cs typeface="Tahoma"/>
              </a:rPr>
              <a:t>Referimet teknike dhe normative</a:t>
            </a:r>
            <a:endParaRPr sz="2400" dirty="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02673" y="4035547"/>
            <a:ext cx="8762996" cy="2348335"/>
          </a:xfrm>
          <a:prstGeom prst="rect">
            <a:avLst/>
          </a:prstGeom>
          <a:solidFill>
            <a:srgbClr val="FFFF00"/>
          </a:solidFill>
          <a:ln w="19049">
            <a:solidFill>
              <a:srgbClr val="FF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492885" marR="1486535" indent="606425">
              <a:lnSpc>
                <a:spcPct val="130000"/>
              </a:lnSpc>
            </a:pPr>
            <a:r>
              <a:rPr sz="1600" b="1" spc="-15" dirty="0" smtClean="0">
                <a:latin typeface="Tahoma"/>
                <a:cs typeface="Tahoma"/>
              </a:rPr>
              <a:t>Min</a:t>
            </a:r>
            <a:r>
              <a:rPr sz="1600" b="1" spc="0" dirty="0" smtClean="0">
                <a:latin typeface="Tahoma"/>
                <a:cs typeface="Tahoma"/>
              </a:rPr>
              <a:t>i</a:t>
            </a:r>
            <a:r>
              <a:rPr sz="1600" b="1" spc="-20" dirty="0" smtClean="0">
                <a:latin typeface="Tahoma"/>
                <a:cs typeface="Tahoma"/>
              </a:rPr>
              <a:t>s</a:t>
            </a:r>
            <a:r>
              <a:rPr sz="1600" b="1" spc="-5" dirty="0" smtClean="0">
                <a:latin typeface="Tahoma"/>
                <a:cs typeface="Tahoma"/>
              </a:rPr>
              <a:t>t</a:t>
            </a:r>
            <a:r>
              <a:rPr lang="it-IT" sz="1600" b="1" spc="-10" dirty="0" smtClean="0">
                <a:latin typeface="Tahoma"/>
                <a:cs typeface="Tahoma"/>
              </a:rPr>
              <a:t>ria e Punes dhe Politikave Sociale</a:t>
            </a:r>
            <a:r>
              <a:rPr sz="1600" b="1" spc="75" dirty="0" smtClean="0">
                <a:latin typeface="Times New Roman"/>
                <a:cs typeface="Times New Roman"/>
              </a:rPr>
              <a:t> </a:t>
            </a:r>
            <a:r>
              <a:rPr lang="it-IT" sz="1600" b="1" spc="-10" dirty="0" smtClean="0">
                <a:latin typeface="Tahoma"/>
                <a:cs typeface="Tahoma"/>
              </a:rPr>
              <a:t>     </a:t>
            </a:r>
            <a:r>
              <a:rPr sz="1600" b="1" spc="-15" dirty="0" smtClean="0">
                <a:latin typeface="Tahoma"/>
                <a:cs typeface="Tahoma"/>
              </a:rPr>
              <a:t>D</a:t>
            </a:r>
            <a:r>
              <a:rPr lang="it-IT" sz="1600" b="1" spc="-10" dirty="0" smtClean="0">
                <a:latin typeface="Tahoma"/>
                <a:cs typeface="Tahoma"/>
              </a:rPr>
              <a:t>rejtoria e Pergjithshme e Kontrollit per kushtet e punes</a:t>
            </a:r>
            <a:endParaRPr sz="1600" dirty="0">
              <a:latin typeface="Tahoma"/>
              <a:cs typeface="Tahoma"/>
            </a:endParaRPr>
          </a:p>
          <a:p>
            <a:pPr marL="1270" algn="ctr">
              <a:lnSpc>
                <a:spcPct val="100000"/>
              </a:lnSpc>
              <a:spcBef>
                <a:spcPts val="575"/>
              </a:spcBef>
            </a:pPr>
            <a:r>
              <a:rPr sz="1600" b="1" spc="-15" dirty="0" smtClean="0">
                <a:latin typeface="Tahoma"/>
                <a:cs typeface="Tahoma"/>
              </a:rPr>
              <a:t>L</a:t>
            </a:r>
            <a:r>
              <a:rPr sz="1600" b="1" spc="-10" dirty="0" smtClean="0">
                <a:latin typeface="Tahoma"/>
                <a:cs typeface="Tahoma"/>
              </a:rPr>
              <a:t>E</a:t>
            </a:r>
            <a:r>
              <a:rPr sz="1600" b="1" spc="-20" dirty="0" smtClean="0">
                <a:latin typeface="Tahoma"/>
                <a:cs typeface="Tahoma"/>
              </a:rPr>
              <a:t>T</a:t>
            </a:r>
            <a:r>
              <a:rPr lang="it-IT" sz="1600" b="1" spc="-20" dirty="0" smtClean="0">
                <a:latin typeface="Tahoma"/>
                <a:cs typeface="Tahoma"/>
              </a:rPr>
              <a:t>ER</a:t>
            </a:r>
            <a:r>
              <a:rPr sz="1600" b="1" spc="65" dirty="0" smtClean="0">
                <a:latin typeface="Times New Roman"/>
                <a:cs typeface="Times New Roman"/>
              </a:rPr>
              <a:t> </a:t>
            </a:r>
            <a:r>
              <a:rPr lang="it-IT" sz="1600" b="1" spc="-15" dirty="0" smtClean="0">
                <a:latin typeface="Tahoma"/>
                <a:cs typeface="Tahoma"/>
              </a:rPr>
              <a:t>QA</a:t>
            </a:r>
            <a:r>
              <a:rPr sz="1600" b="1" spc="-15" dirty="0" smtClean="0">
                <a:latin typeface="Tahoma"/>
                <a:cs typeface="Tahoma"/>
              </a:rPr>
              <a:t>R</a:t>
            </a:r>
            <a:r>
              <a:rPr lang="it-IT" sz="1600" b="1" spc="-5" dirty="0" smtClean="0">
                <a:latin typeface="Tahoma"/>
                <a:cs typeface="Tahoma"/>
              </a:rPr>
              <a:t>K</a:t>
            </a:r>
            <a:r>
              <a:rPr sz="1600" b="1" spc="-25" dirty="0" smtClean="0">
                <a:latin typeface="Tahoma"/>
                <a:cs typeface="Tahoma"/>
              </a:rPr>
              <a:t>O</a:t>
            </a:r>
            <a:r>
              <a:rPr sz="1600" b="1" spc="-15" dirty="0" smtClean="0">
                <a:latin typeface="Tahoma"/>
                <a:cs typeface="Tahoma"/>
              </a:rPr>
              <a:t>RE</a:t>
            </a:r>
            <a:r>
              <a:rPr sz="1600" b="1" spc="80" dirty="0" smtClean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Tahoma"/>
                <a:cs typeface="Tahoma"/>
              </a:rPr>
              <a:t>–</a:t>
            </a:r>
            <a:r>
              <a:rPr sz="1600" b="1" spc="80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Tahoma"/>
                <a:cs typeface="Tahoma"/>
              </a:rPr>
              <a:t>18</a:t>
            </a:r>
            <a:r>
              <a:rPr sz="1600" b="1" dirty="0">
                <a:latin typeface="Tahoma"/>
                <a:cs typeface="Tahoma"/>
              </a:rPr>
              <a:t>/1</a:t>
            </a:r>
            <a:r>
              <a:rPr sz="1600" b="1" spc="-10" dirty="0">
                <a:latin typeface="Tahoma"/>
                <a:cs typeface="Tahoma"/>
              </a:rPr>
              <a:t>1/2</a:t>
            </a:r>
            <a:r>
              <a:rPr sz="1600" b="1" dirty="0">
                <a:latin typeface="Tahoma"/>
                <a:cs typeface="Tahoma"/>
              </a:rPr>
              <a:t>0</a:t>
            </a:r>
            <a:r>
              <a:rPr sz="1600" b="1" spc="-15" dirty="0">
                <a:latin typeface="Tahoma"/>
                <a:cs typeface="Tahoma"/>
              </a:rPr>
              <a:t>11</a:t>
            </a:r>
            <a:r>
              <a:rPr sz="1600" b="1" spc="8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ahoma"/>
                <a:cs typeface="Tahoma"/>
              </a:rPr>
              <a:t>p</a:t>
            </a:r>
            <a:r>
              <a:rPr sz="1600" b="1" spc="0" dirty="0">
                <a:latin typeface="Tahoma"/>
                <a:cs typeface="Tahoma"/>
              </a:rPr>
              <a:t>r</a:t>
            </a:r>
            <a:r>
              <a:rPr sz="1600" b="1" spc="-15" dirty="0">
                <a:latin typeface="Tahoma"/>
                <a:cs typeface="Tahoma"/>
              </a:rPr>
              <a:t>ot</a:t>
            </a:r>
            <a:r>
              <a:rPr sz="1600" b="1" spc="-5" dirty="0">
                <a:latin typeface="Tahoma"/>
                <a:cs typeface="Tahoma"/>
              </a:rPr>
              <a:t>.</a:t>
            </a:r>
            <a:r>
              <a:rPr sz="1600" b="1" spc="8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ahoma"/>
                <a:cs typeface="Tahoma"/>
              </a:rPr>
              <a:t>2</a:t>
            </a:r>
            <a:r>
              <a:rPr sz="1600" b="1" spc="-15" dirty="0">
                <a:latin typeface="Tahoma"/>
                <a:cs typeface="Tahoma"/>
              </a:rPr>
              <a:t>36</a:t>
            </a:r>
            <a:r>
              <a:rPr sz="1600" b="1" dirty="0">
                <a:latin typeface="Tahoma"/>
                <a:cs typeface="Tahoma"/>
              </a:rPr>
              <a:t>9</a:t>
            </a:r>
            <a:r>
              <a:rPr sz="1600" b="1" spc="-15" dirty="0">
                <a:latin typeface="Tahoma"/>
                <a:cs typeface="Tahoma"/>
              </a:rPr>
              <a:t>2</a:t>
            </a:r>
            <a:endParaRPr sz="1600" dirty="0">
              <a:latin typeface="Tahoma"/>
              <a:cs typeface="Tahoma"/>
            </a:endParaRPr>
          </a:p>
          <a:p>
            <a:pPr marL="114935" marR="106045" indent="-1905" algn="ctr">
              <a:lnSpc>
                <a:spcPts val="2700"/>
              </a:lnSpc>
              <a:spcBef>
                <a:spcPts val="10"/>
              </a:spcBef>
            </a:pPr>
            <a:r>
              <a:rPr sz="1600" b="1" spc="-15" dirty="0" smtClean="0">
                <a:latin typeface="Tahoma"/>
                <a:cs typeface="Tahoma"/>
              </a:rPr>
              <a:t>“</a:t>
            </a:r>
            <a:r>
              <a:rPr lang="it-IT" sz="1600" b="1" spc="-15" dirty="0" smtClean="0">
                <a:latin typeface="Tahoma"/>
                <a:cs typeface="Tahoma"/>
              </a:rPr>
              <a:t>Leter Qarkore mbi aprovimin e treguesve te nevojshem mbi vleresimin e risqeve qe lidhen me punen sipas Nenit 28, </a:t>
            </a:r>
            <a:r>
              <a:rPr lang="it-IT" sz="1600" b="1" spc="-10" dirty="0" smtClean="0">
                <a:latin typeface="Tahoma"/>
                <a:cs typeface="Tahoma"/>
              </a:rPr>
              <a:t>udhezime te nevojshme mbi vleresimin e riskut nga stresi i lidhur me punen sipas Nenit </a:t>
            </a:r>
            <a:r>
              <a:rPr sz="1600" b="1" dirty="0" smtClean="0">
                <a:latin typeface="Tahoma"/>
                <a:cs typeface="Tahoma"/>
              </a:rPr>
              <a:t>2</a:t>
            </a:r>
            <a:r>
              <a:rPr sz="1600" b="1" spc="-10" dirty="0" smtClean="0">
                <a:latin typeface="Tahoma"/>
                <a:cs typeface="Tahoma"/>
              </a:rPr>
              <a:t>8</a:t>
            </a:r>
            <a:r>
              <a:rPr sz="1600" b="1" spc="-10" dirty="0">
                <a:latin typeface="Tahoma"/>
                <a:cs typeface="Tahoma"/>
              </a:rPr>
              <a:t>,</a:t>
            </a:r>
            <a:r>
              <a:rPr sz="1600" b="1" spc="85" dirty="0">
                <a:latin typeface="Times New Roman"/>
                <a:cs typeface="Times New Roman"/>
              </a:rPr>
              <a:t> </a:t>
            </a:r>
            <a:r>
              <a:rPr lang="it-IT" sz="1600" b="1" spc="-15" dirty="0" smtClean="0">
                <a:latin typeface="Tahoma"/>
                <a:cs typeface="Tahoma"/>
              </a:rPr>
              <a:t>pika </a:t>
            </a:r>
            <a:r>
              <a:rPr sz="1600" b="1" spc="70" dirty="0" smtClean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ahoma"/>
                <a:cs typeface="Tahoma"/>
              </a:rPr>
              <a:t>1</a:t>
            </a:r>
            <a:r>
              <a:rPr sz="1600" b="1" spc="-15" dirty="0">
                <a:latin typeface="Tahoma"/>
                <a:cs typeface="Tahoma"/>
              </a:rPr>
              <a:t>-</a:t>
            </a:r>
            <a:r>
              <a:rPr sz="1600" b="1" spc="-5" dirty="0">
                <a:latin typeface="Tahoma"/>
                <a:cs typeface="Tahoma"/>
              </a:rPr>
              <a:t>b</a:t>
            </a:r>
            <a:r>
              <a:rPr sz="1600" b="1" spc="-10" dirty="0">
                <a:latin typeface="Tahoma"/>
                <a:cs typeface="Tahoma"/>
              </a:rPr>
              <a:t>is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lang="it-IT" sz="1600" b="1" spc="-10" dirty="0" smtClean="0">
                <a:latin typeface="Tahoma"/>
                <a:cs typeface="Tahoma"/>
              </a:rPr>
              <a:t>e </a:t>
            </a:r>
            <a:r>
              <a:rPr sz="1600" b="1" spc="-10" dirty="0" smtClean="0">
                <a:latin typeface="Tahoma"/>
                <a:cs typeface="Tahoma"/>
              </a:rPr>
              <a:t>d</a:t>
            </a:r>
            <a:r>
              <a:rPr sz="1600" b="1" dirty="0" smtClean="0">
                <a:latin typeface="Tahoma"/>
                <a:cs typeface="Tahoma"/>
              </a:rPr>
              <a:t>e</a:t>
            </a:r>
            <a:r>
              <a:rPr lang="it-IT" sz="1600" b="1" spc="-15" dirty="0" smtClean="0">
                <a:latin typeface="Tahoma"/>
                <a:cs typeface="Tahoma"/>
              </a:rPr>
              <a:t>k</a:t>
            </a:r>
            <a:r>
              <a:rPr sz="1600" b="1" spc="0" dirty="0" smtClean="0">
                <a:latin typeface="Tahoma"/>
                <a:cs typeface="Tahoma"/>
              </a:rPr>
              <a:t>r</a:t>
            </a:r>
            <a:r>
              <a:rPr sz="1600" b="1" spc="-10" dirty="0" smtClean="0">
                <a:latin typeface="Tahoma"/>
                <a:cs typeface="Tahoma"/>
              </a:rPr>
              <a:t>e</a:t>
            </a:r>
            <a:r>
              <a:rPr sz="1600" b="1" spc="-15" dirty="0" smtClean="0">
                <a:latin typeface="Tahoma"/>
                <a:cs typeface="Tahoma"/>
              </a:rPr>
              <a:t>t</a:t>
            </a:r>
            <a:r>
              <a:rPr lang="it-IT" sz="1600" b="1" spc="-10" dirty="0" smtClean="0">
                <a:latin typeface="Tahoma"/>
                <a:cs typeface="Tahoma"/>
              </a:rPr>
              <a:t>it</a:t>
            </a:r>
            <a:r>
              <a:rPr sz="1600" b="1" spc="75" dirty="0" smtClean="0">
                <a:latin typeface="Times New Roman"/>
                <a:cs typeface="Times New Roman"/>
              </a:rPr>
              <a:t> </a:t>
            </a:r>
            <a:r>
              <a:rPr sz="1600" b="1" spc="-10" dirty="0" smtClean="0">
                <a:latin typeface="Tahoma"/>
                <a:cs typeface="Tahoma"/>
              </a:rPr>
              <a:t>l</a:t>
            </a:r>
            <a:r>
              <a:rPr sz="1600" b="1" dirty="0" smtClean="0">
                <a:latin typeface="Tahoma"/>
                <a:cs typeface="Tahoma"/>
              </a:rPr>
              <a:t>eg</a:t>
            </a:r>
            <a:r>
              <a:rPr lang="it-IT" sz="1600" b="1" dirty="0" smtClean="0">
                <a:latin typeface="Tahoma"/>
                <a:cs typeface="Tahoma"/>
              </a:rPr>
              <a:t>j</a:t>
            </a:r>
            <a:r>
              <a:rPr sz="1600" b="1" spc="-10" dirty="0" smtClean="0">
                <a:latin typeface="Tahoma"/>
                <a:cs typeface="Tahoma"/>
              </a:rPr>
              <a:t>i</a:t>
            </a:r>
            <a:r>
              <a:rPr sz="1600" b="1" spc="-5" dirty="0" smtClean="0">
                <a:latin typeface="Tahoma"/>
                <a:cs typeface="Tahoma"/>
              </a:rPr>
              <a:t>s</a:t>
            </a:r>
            <a:r>
              <a:rPr sz="1600" b="1" spc="-10" dirty="0" smtClean="0">
                <a:latin typeface="Tahoma"/>
                <a:cs typeface="Tahoma"/>
              </a:rPr>
              <a:t>la</a:t>
            </a:r>
            <a:r>
              <a:rPr sz="1600" b="1" spc="-5" dirty="0" smtClean="0">
                <a:latin typeface="Tahoma"/>
                <a:cs typeface="Tahoma"/>
              </a:rPr>
              <a:t>t</a:t>
            </a:r>
            <a:r>
              <a:rPr sz="1600" b="1" spc="-10" dirty="0" smtClean="0">
                <a:latin typeface="Tahoma"/>
                <a:cs typeface="Tahoma"/>
              </a:rPr>
              <a:t>iv</a:t>
            </a:r>
            <a:r>
              <a:rPr lang="it-IT" sz="1600" b="1" spc="-10" dirty="0" smtClean="0">
                <a:latin typeface="Tahoma"/>
                <a:cs typeface="Tahoma"/>
              </a:rPr>
              <a:t> te</a:t>
            </a:r>
            <a:r>
              <a:rPr sz="1600" b="1" spc="75" dirty="0" smtClean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Tahoma"/>
                <a:cs typeface="Tahoma"/>
              </a:rPr>
              <a:t>9</a:t>
            </a:r>
            <a:r>
              <a:rPr sz="1600" b="1" spc="80" dirty="0">
                <a:latin typeface="Times New Roman"/>
                <a:cs typeface="Times New Roman"/>
              </a:rPr>
              <a:t> </a:t>
            </a:r>
            <a:r>
              <a:rPr lang="it-IT" sz="1600" b="1" spc="0" dirty="0" smtClean="0">
                <a:latin typeface="Tahoma"/>
                <a:cs typeface="Tahoma"/>
              </a:rPr>
              <a:t>P</a:t>
            </a:r>
            <a:r>
              <a:rPr sz="1600" b="1" spc="0" dirty="0" err="1" smtClean="0">
                <a:latin typeface="Tahoma"/>
                <a:cs typeface="Tahoma"/>
              </a:rPr>
              <a:t>r</a:t>
            </a:r>
            <a:r>
              <a:rPr sz="1600" b="1" spc="-10" dirty="0" err="1" smtClean="0">
                <a:latin typeface="Tahoma"/>
                <a:cs typeface="Tahoma"/>
              </a:rPr>
              <a:t>i</a:t>
            </a:r>
            <a:r>
              <a:rPr sz="1600" b="1" spc="0" dirty="0" err="1" smtClean="0">
                <a:latin typeface="Tahoma"/>
                <a:cs typeface="Tahoma"/>
              </a:rPr>
              <a:t>l</a:t>
            </a:r>
            <a:r>
              <a:rPr lang="it-IT" sz="1600" b="1" spc="-10" dirty="0" smtClean="0">
                <a:latin typeface="Tahoma"/>
                <a:cs typeface="Tahoma"/>
              </a:rPr>
              <a:t>lit</a:t>
            </a:r>
            <a:r>
              <a:rPr sz="1600" b="1" spc="65" dirty="0" smtClean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ahoma"/>
                <a:cs typeface="Tahoma"/>
              </a:rPr>
              <a:t>2</a:t>
            </a:r>
            <a:r>
              <a:rPr sz="1600" b="1" spc="-10" dirty="0">
                <a:latin typeface="Tahoma"/>
                <a:cs typeface="Tahoma"/>
              </a:rPr>
              <a:t>008,</a:t>
            </a:r>
            <a:r>
              <a:rPr sz="1600" b="1" spc="85" dirty="0">
                <a:latin typeface="Times New Roman"/>
                <a:cs typeface="Times New Roman"/>
              </a:rPr>
              <a:t> </a:t>
            </a:r>
            <a:r>
              <a:rPr lang="it-IT" sz="1600" b="1" spc="-20" dirty="0" smtClean="0">
                <a:latin typeface="Tahoma"/>
                <a:cs typeface="Tahoma"/>
              </a:rPr>
              <a:t>N</a:t>
            </a:r>
            <a:r>
              <a:rPr sz="1600" b="1" dirty="0" smtClean="0">
                <a:latin typeface="Tahoma"/>
                <a:cs typeface="Tahoma"/>
              </a:rPr>
              <a:t>.8</a:t>
            </a:r>
            <a:r>
              <a:rPr sz="1600" b="1" spc="-10" dirty="0" smtClean="0">
                <a:latin typeface="Tahoma"/>
                <a:cs typeface="Tahoma"/>
              </a:rPr>
              <a:t>1</a:t>
            </a:r>
            <a:r>
              <a:rPr sz="1600" b="1" spc="-10" dirty="0">
                <a:latin typeface="Tahoma"/>
                <a:cs typeface="Tahoma"/>
              </a:rPr>
              <a:t>,</a:t>
            </a:r>
            <a:r>
              <a:rPr sz="1600" b="1" spc="70" dirty="0">
                <a:latin typeface="Times New Roman"/>
                <a:cs typeface="Times New Roman"/>
              </a:rPr>
              <a:t> </a:t>
            </a:r>
            <a:r>
              <a:rPr lang="it-IT" sz="1600" b="1" spc="-10" dirty="0" smtClean="0">
                <a:latin typeface="Tahoma"/>
                <a:cs typeface="Tahoma"/>
              </a:rPr>
              <a:t>dhe modifikimeve dhe shtesave te metejshme</a:t>
            </a:r>
            <a:r>
              <a:rPr sz="1600" b="1" dirty="0" smtClean="0">
                <a:latin typeface="Tahoma"/>
                <a:cs typeface="Tahoma"/>
              </a:rPr>
              <a:t>.</a:t>
            </a:r>
            <a:r>
              <a:rPr sz="1600" b="1" spc="-10" dirty="0" smtClean="0">
                <a:latin typeface="Tahoma"/>
                <a:cs typeface="Tahoma"/>
              </a:rPr>
              <a:t>”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02278" y="6498983"/>
            <a:ext cx="7315834" cy="6022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4820" marR="5080" indent="-452755">
              <a:lnSpc>
                <a:spcPct val="130000"/>
              </a:lnSpc>
            </a:pPr>
            <a:endParaRPr lang="it-IT" sz="1600" dirty="0" smtClean="0">
              <a:latin typeface="Tahoma"/>
              <a:cs typeface="Tahoma"/>
            </a:endParaRPr>
          </a:p>
          <a:p>
            <a:pPr marL="464820" marR="5080" indent="-452755">
              <a:lnSpc>
                <a:spcPct val="130000"/>
              </a:lnSpc>
            </a:pPr>
            <a:endParaRPr sz="1600" dirty="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193669" y="1964426"/>
            <a:ext cx="4572000" cy="1217256"/>
          </a:xfrm>
          <a:prstGeom prst="rect">
            <a:avLst/>
          </a:prstGeom>
          <a:solidFill>
            <a:srgbClr val="FFFF00"/>
          </a:solidFill>
          <a:ln w="19049">
            <a:solidFill>
              <a:srgbClr val="FF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650" b="1" spc="-45" dirty="0" smtClean="0">
                <a:latin typeface="Tahoma"/>
                <a:cs typeface="Tahoma"/>
              </a:rPr>
              <a:t>De</a:t>
            </a:r>
            <a:r>
              <a:rPr lang="it-IT" sz="1650" b="1" spc="-40" dirty="0" smtClean="0">
                <a:latin typeface="Tahoma"/>
                <a:cs typeface="Tahoma"/>
              </a:rPr>
              <a:t>k</a:t>
            </a:r>
            <a:r>
              <a:rPr sz="1650" b="1" spc="-15" dirty="0" smtClean="0">
                <a:latin typeface="Tahoma"/>
                <a:cs typeface="Tahoma"/>
              </a:rPr>
              <a:t>r</a:t>
            </a:r>
            <a:r>
              <a:rPr sz="1650" b="1" spc="-40" dirty="0" smtClean="0">
                <a:latin typeface="Tahoma"/>
                <a:cs typeface="Tahoma"/>
              </a:rPr>
              <a:t>e</a:t>
            </a:r>
            <a:r>
              <a:rPr sz="1650" b="1" spc="-35" dirty="0" smtClean="0">
                <a:latin typeface="Tahoma"/>
                <a:cs typeface="Tahoma"/>
              </a:rPr>
              <a:t>t</a:t>
            </a:r>
            <a:r>
              <a:rPr lang="it-IT" sz="1650" b="1" spc="-45" dirty="0" smtClean="0">
                <a:latin typeface="Tahoma"/>
                <a:cs typeface="Tahoma"/>
              </a:rPr>
              <a:t>i</a:t>
            </a:r>
            <a:r>
              <a:rPr sz="1650" b="1" spc="65" dirty="0" smtClean="0">
                <a:latin typeface="Times New Roman"/>
                <a:cs typeface="Times New Roman"/>
              </a:rPr>
              <a:t> </a:t>
            </a:r>
            <a:r>
              <a:rPr sz="1650" b="1" spc="-45" dirty="0" smtClean="0">
                <a:latin typeface="Tahoma"/>
                <a:cs typeface="Tahoma"/>
              </a:rPr>
              <a:t>L</a:t>
            </a:r>
            <a:r>
              <a:rPr sz="1650" b="1" spc="-40" dirty="0" smtClean="0">
                <a:latin typeface="Tahoma"/>
                <a:cs typeface="Tahoma"/>
              </a:rPr>
              <a:t>e</a:t>
            </a:r>
            <a:r>
              <a:rPr sz="1650" b="1" spc="-25" dirty="0" smtClean="0">
                <a:latin typeface="Tahoma"/>
                <a:cs typeface="Tahoma"/>
              </a:rPr>
              <a:t>g</a:t>
            </a:r>
            <a:r>
              <a:rPr lang="it-IT" sz="1650" b="1" spc="-25" dirty="0" smtClean="0">
                <a:latin typeface="Tahoma"/>
                <a:cs typeface="Tahoma"/>
              </a:rPr>
              <a:t>j</a:t>
            </a:r>
            <a:r>
              <a:rPr sz="1650" b="1" spc="-25" dirty="0" err="1" smtClean="0">
                <a:latin typeface="Tahoma"/>
                <a:cs typeface="Tahoma"/>
              </a:rPr>
              <a:t>i</a:t>
            </a:r>
            <a:r>
              <a:rPr sz="1650" b="1" spc="-45" dirty="0" err="1" smtClean="0">
                <a:latin typeface="Tahoma"/>
                <a:cs typeface="Tahoma"/>
              </a:rPr>
              <a:t>s</a:t>
            </a:r>
            <a:r>
              <a:rPr sz="1650" b="1" spc="-10" dirty="0" err="1" smtClean="0">
                <a:latin typeface="Tahoma"/>
                <a:cs typeface="Tahoma"/>
              </a:rPr>
              <a:t>l</a:t>
            </a:r>
            <a:r>
              <a:rPr sz="1650" b="1" spc="-40" dirty="0" err="1" smtClean="0">
                <a:latin typeface="Tahoma"/>
                <a:cs typeface="Tahoma"/>
              </a:rPr>
              <a:t>a</a:t>
            </a:r>
            <a:r>
              <a:rPr sz="1650" b="1" spc="-30" dirty="0" err="1" smtClean="0">
                <a:latin typeface="Tahoma"/>
                <a:cs typeface="Tahoma"/>
              </a:rPr>
              <a:t>ti</a:t>
            </a:r>
            <a:r>
              <a:rPr sz="1650" b="1" spc="-40" dirty="0" err="1" smtClean="0">
                <a:latin typeface="Tahoma"/>
                <a:cs typeface="Tahoma"/>
              </a:rPr>
              <a:t>v</a:t>
            </a:r>
            <a:r>
              <a:rPr sz="1650" b="1" spc="65" dirty="0" smtClean="0">
                <a:latin typeface="Times New Roman"/>
                <a:cs typeface="Times New Roman"/>
              </a:rPr>
              <a:t> </a:t>
            </a:r>
            <a:r>
              <a:rPr sz="1650" b="1" spc="-30" dirty="0" smtClean="0">
                <a:latin typeface="Tahoma"/>
                <a:cs typeface="Tahoma"/>
              </a:rPr>
              <a:t>8</a:t>
            </a:r>
            <a:r>
              <a:rPr sz="1650" b="1" spc="-40" dirty="0" smtClean="0">
                <a:latin typeface="Tahoma"/>
                <a:cs typeface="Tahoma"/>
              </a:rPr>
              <a:t>1/</a:t>
            </a:r>
            <a:r>
              <a:rPr sz="1650" b="1" spc="-30" dirty="0" smtClean="0">
                <a:latin typeface="Tahoma"/>
                <a:cs typeface="Tahoma"/>
              </a:rPr>
              <a:t>2</a:t>
            </a:r>
            <a:r>
              <a:rPr sz="1650" b="1" spc="-45" dirty="0" smtClean="0">
                <a:latin typeface="Tahoma"/>
                <a:cs typeface="Tahoma"/>
              </a:rPr>
              <a:t>0</a:t>
            </a:r>
            <a:r>
              <a:rPr sz="1650" b="1" spc="-30" dirty="0" smtClean="0">
                <a:latin typeface="Tahoma"/>
                <a:cs typeface="Tahoma"/>
              </a:rPr>
              <a:t>0</a:t>
            </a:r>
            <a:r>
              <a:rPr sz="1650" b="1" spc="-45" dirty="0" smtClean="0">
                <a:latin typeface="Tahoma"/>
                <a:cs typeface="Tahoma"/>
              </a:rPr>
              <a:t>8</a:t>
            </a:r>
            <a:endParaRPr sz="1650" dirty="0">
              <a:latin typeface="Tahoma"/>
              <a:cs typeface="Tahoma"/>
            </a:endParaRPr>
          </a:p>
          <a:p>
            <a:pPr marL="167005" marR="159385" algn="ctr">
              <a:lnSpc>
                <a:spcPct val="130000"/>
              </a:lnSpc>
            </a:pPr>
            <a:r>
              <a:rPr lang="it-IT" sz="1600" b="1" spc="-15" dirty="0" smtClean="0">
                <a:latin typeface="Tahoma"/>
                <a:cs typeface="Tahoma"/>
              </a:rPr>
              <a:t>VLERESIMI DHE MENAXHIMI I RISQEVE TE LIDHUR ME PUNEN</a:t>
            </a:r>
            <a:endParaRPr sz="1600" dirty="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575"/>
              </a:spcBef>
            </a:pPr>
            <a:r>
              <a:rPr lang="it-IT" sz="1600" spc="-15" dirty="0" smtClean="0">
                <a:latin typeface="Tahoma"/>
                <a:cs typeface="Tahoma"/>
              </a:rPr>
              <a:t>UDHEZUES VEPRIMI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57807" y="2993780"/>
            <a:ext cx="122682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latin typeface="Tahoma"/>
                <a:cs typeface="Tahoma"/>
              </a:rPr>
              <a:t>(</a:t>
            </a:r>
            <a:r>
              <a:rPr sz="1600" spc="-25" dirty="0" smtClean="0">
                <a:latin typeface="Tahoma"/>
                <a:cs typeface="Tahoma"/>
              </a:rPr>
              <a:t>M</a:t>
            </a:r>
            <a:r>
              <a:rPr sz="1600" spc="-10" dirty="0" smtClean="0">
                <a:latin typeface="Tahoma"/>
                <a:cs typeface="Tahoma"/>
              </a:rPr>
              <a:t>ar</a:t>
            </a:r>
            <a:r>
              <a:rPr lang="it-IT" sz="1600" spc="-5" dirty="0" smtClean="0">
                <a:latin typeface="Tahoma"/>
                <a:cs typeface="Tahoma"/>
              </a:rPr>
              <a:t>s </a:t>
            </a:r>
            <a:r>
              <a:rPr sz="1600" spc="-10" dirty="0" smtClean="0">
                <a:latin typeface="Tahoma"/>
                <a:cs typeface="Tahoma"/>
              </a:rPr>
              <a:t>2010</a:t>
            </a:r>
            <a:r>
              <a:rPr sz="1600" spc="-10" dirty="0">
                <a:latin typeface="Tahoma"/>
                <a:cs typeface="Tahoma"/>
              </a:rPr>
              <a:t>)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770513" y="3196579"/>
            <a:ext cx="1201420" cy="0"/>
          </a:xfrm>
          <a:custGeom>
            <a:avLst/>
            <a:gdLst/>
            <a:ahLst/>
            <a:cxnLst/>
            <a:rect l="l" t="t" r="r" b="b"/>
            <a:pathLst>
              <a:path w="1201420">
                <a:moveTo>
                  <a:pt x="0" y="0"/>
                </a:moveTo>
                <a:lnTo>
                  <a:pt x="1200911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536073" y="3625586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396" y="0"/>
                </a:lnTo>
              </a:path>
            </a:pathLst>
          </a:custGeom>
          <a:ln w="25399">
            <a:solidFill>
              <a:srgbClr val="B182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1917189" y="650036"/>
            <a:ext cx="678309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16940">
              <a:lnSpc>
                <a:spcPct val="100000"/>
              </a:lnSpc>
            </a:pPr>
            <a:r>
              <a:rPr lang="nn-NO" b="0" spc="-20" dirty="0"/>
              <a:t>STRESI  I LIDHUR ME PUNEN</a:t>
            </a:r>
            <a:endParaRPr b="0" spc="-20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7"/>
          </p:nvPr>
        </p:nvSpPr>
        <p:spPr>
          <a:xfrm>
            <a:off x="7306187" y="6824265"/>
            <a:ext cx="2459482" cy="276999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FF0000"/>
                </a:solidFill>
              </a:rPr>
              <a:t>32</a:t>
            </a:fld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5375" y="1951483"/>
            <a:ext cx="3790279" cy="890625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74657" y="1277101"/>
            <a:ext cx="8928100" cy="0"/>
          </a:xfrm>
          <a:custGeom>
            <a:avLst/>
            <a:gdLst/>
            <a:ahLst/>
            <a:cxnLst/>
            <a:rect l="l" t="t" r="r" b="b"/>
            <a:pathLst>
              <a:path w="8928100">
                <a:moveTo>
                  <a:pt x="0" y="0"/>
                </a:moveTo>
                <a:lnTo>
                  <a:pt x="8927588" y="0"/>
                </a:lnTo>
              </a:path>
            </a:pathLst>
          </a:custGeom>
          <a:ln w="507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307473" y="1356349"/>
            <a:ext cx="7848600" cy="369332"/>
          </a:xfrm>
          <a:prstGeom prst="rect">
            <a:avLst/>
          </a:prstGeom>
          <a:ln w="19049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846580">
              <a:lnSpc>
                <a:spcPct val="100000"/>
              </a:lnSpc>
            </a:pPr>
            <a:r>
              <a:rPr lang="en-US" sz="2400" dirty="0">
                <a:latin typeface="Tahoma"/>
                <a:cs typeface="Tahoma"/>
              </a:rPr>
              <a:t>Referimet teknike dhe </a:t>
            </a:r>
            <a:r>
              <a:rPr lang="en-US" sz="2400" dirty="0" smtClean="0">
                <a:latin typeface="Tahoma"/>
                <a:cs typeface="Tahoma"/>
              </a:rPr>
              <a:t>normative</a:t>
            </a:r>
            <a:endParaRPr sz="2400" dirty="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905" y="1872986"/>
            <a:ext cx="8825865" cy="922368"/>
          </a:xfrm>
          <a:prstGeom prst="rect">
            <a:avLst/>
          </a:prstGeom>
          <a:solidFill>
            <a:srgbClr val="FFFF00"/>
          </a:solidFill>
          <a:ln w="19049">
            <a:solidFill>
              <a:srgbClr val="FF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15745" marR="1511935" indent="606425">
              <a:lnSpc>
                <a:spcPct val="130000"/>
              </a:lnSpc>
            </a:pPr>
            <a:r>
              <a:rPr lang="en-US" sz="1600" b="1" spc="-15" dirty="0">
                <a:latin typeface="Tahoma"/>
                <a:cs typeface="Tahoma"/>
              </a:rPr>
              <a:t>Ministria e Punes dhe Politikave Sociale      Drejtoria e Pergjithshme e Kontrollit per kushtet e punes</a:t>
            </a:r>
          </a:p>
          <a:p>
            <a:pPr marL="1515745" marR="1511935" indent="606425">
              <a:lnSpc>
                <a:spcPct val="130000"/>
              </a:lnSpc>
            </a:pPr>
            <a:r>
              <a:rPr lang="en-US" sz="1600" b="1" spc="-15" dirty="0">
                <a:latin typeface="Tahoma"/>
                <a:cs typeface="Tahoma"/>
              </a:rPr>
              <a:t>LETER QARKORE – 18/11/2011 prot. 23692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157520" y="3222380"/>
            <a:ext cx="8194040" cy="32747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0000"/>
              </a:lnSpc>
            </a:pPr>
            <a:r>
              <a:rPr lang="it-IT" sz="1600" spc="-10" dirty="0" smtClean="0">
                <a:latin typeface="Tahoma"/>
                <a:cs typeface="Tahoma"/>
              </a:rPr>
              <a:t>Ka thjeshtuar ne menyre te dukshme </a:t>
            </a:r>
            <a:r>
              <a:rPr lang="it-IT" sz="1600" spc="-5" dirty="0" smtClean="0">
                <a:latin typeface="Tahoma"/>
                <a:cs typeface="Tahoma"/>
              </a:rPr>
              <a:t>gje qe </a:t>
            </a:r>
            <a:r>
              <a:rPr sz="1600" spc="-5" dirty="0" smtClean="0">
                <a:latin typeface="Tahoma"/>
                <a:cs typeface="Tahoma"/>
              </a:rPr>
              <a:t>d</a:t>
            </a:r>
            <a:r>
              <a:rPr sz="1600" spc="-15" dirty="0" smtClean="0">
                <a:latin typeface="Tahoma"/>
                <a:cs typeface="Tahoma"/>
              </a:rPr>
              <a:t>e</a:t>
            </a:r>
            <a:r>
              <a:rPr sz="1600" spc="-5" dirty="0" smtClean="0">
                <a:latin typeface="Tahoma"/>
                <a:cs typeface="Tahoma"/>
              </a:rPr>
              <a:t>l</a:t>
            </a:r>
            <a:r>
              <a:rPr sz="1600" dirty="0" smtClean="0">
                <a:latin typeface="Times New Roman"/>
                <a:cs typeface="Times New Roman"/>
              </a:rPr>
              <a:t> </a:t>
            </a:r>
            <a:r>
              <a:rPr lang="it-IT" sz="1600" spc="-5" dirty="0">
                <a:latin typeface="Tahoma"/>
                <a:cs typeface="Tahoma"/>
              </a:rPr>
              <a:t>edhe</a:t>
            </a:r>
            <a:r>
              <a:rPr lang="it-IT" sz="1600" spc="60" dirty="0" smtClean="0">
                <a:latin typeface="Times New Roman"/>
                <a:cs typeface="Times New Roman"/>
              </a:rPr>
              <a:t> </a:t>
            </a:r>
            <a:r>
              <a:rPr lang="it-IT" sz="1600" spc="-5" dirty="0">
                <a:latin typeface="Tahoma"/>
                <a:cs typeface="Tahoma"/>
              </a:rPr>
              <a:t>nga udhezuesi i punes </a:t>
            </a:r>
            <a:r>
              <a:rPr lang="it-IT" sz="1600" spc="-5" dirty="0" smtClean="0">
                <a:latin typeface="Tahoma"/>
                <a:cs typeface="Tahoma"/>
              </a:rPr>
              <a:t>i Zyres se Koordinimit Teknik </a:t>
            </a:r>
            <a:r>
              <a:rPr lang="it-IT" sz="1600" spc="-10" dirty="0" smtClean="0">
                <a:latin typeface="Tahoma"/>
                <a:cs typeface="Tahoma"/>
              </a:rPr>
              <a:t>Nder-Rajonal </a:t>
            </a:r>
            <a:r>
              <a:rPr lang="it-IT" sz="1600" spc="-5" dirty="0" smtClean="0">
                <a:latin typeface="Tahoma"/>
                <a:cs typeface="Tahoma"/>
              </a:rPr>
              <a:t>te Marsit </a:t>
            </a:r>
            <a:r>
              <a:rPr sz="1600" spc="-10" dirty="0" smtClean="0">
                <a:latin typeface="Tahoma"/>
                <a:cs typeface="Tahoma"/>
              </a:rPr>
              <a:t>2010</a:t>
            </a:r>
            <a:r>
              <a:rPr sz="1600" spc="-10" dirty="0">
                <a:latin typeface="Tahoma"/>
                <a:cs typeface="Tahoma"/>
              </a:rPr>
              <a:t>:</a:t>
            </a:r>
            <a:endParaRPr sz="16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3"/>
              </a:spcBef>
            </a:pPr>
            <a:endParaRPr sz="1900" dirty="0">
              <a:latin typeface="Times New Roman"/>
              <a:cs typeface="Times New Roman"/>
            </a:endParaRPr>
          </a:p>
          <a:p>
            <a:pPr marL="463550" marR="56515" indent="-359410">
              <a:lnSpc>
                <a:spcPct val="130000"/>
              </a:lnSpc>
              <a:buFont typeface="Wingdings"/>
              <a:buChar char=""/>
              <a:tabLst>
                <a:tab pos="464184" algn="l"/>
              </a:tabLst>
            </a:pPr>
            <a:r>
              <a:rPr lang="it-IT" sz="1600" spc="-15" dirty="0" smtClean="0">
                <a:latin typeface="Tahoma"/>
                <a:cs typeface="Tahoma"/>
              </a:rPr>
              <a:t>Konsiderohen kushte stresi qe lidhen me punen vetem ata qe shkaktohen nga faktore te ndryshem specifike te kontekstit dhe te permbajtjes se punes.</a:t>
            </a:r>
            <a:endParaRPr sz="1600" dirty="0">
              <a:latin typeface="Tahoma"/>
              <a:cs typeface="Tahoma"/>
            </a:endParaRPr>
          </a:p>
          <a:p>
            <a:pPr marL="463550" indent="-359410">
              <a:lnSpc>
                <a:spcPct val="100000"/>
              </a:lnSpc>
              <a:spcBef>
                <a:spcPts val="575"/>
              </a:spcBef>
              <a:buFont typeface="Wingdings"/>
              <a:buChar char=""/>
              <a:tabLst>
                <a:tab pos="464184" algn="l"/>
              </a:tabLst>
            </a:pPr>
            <a:r>
              <a:rPr lang="it-IT" sz="1600" spc="-15" dirty="0" smtClean="0">
                <a:latin typeface="Tahoma"/>
                <a:cs typeface="Tahoma"/>
              </a:rPr>
              <a:t>Vleresimi i riskut nga stresi i lidhur me punen eshte pjese perberese e vleresimit te risqeve.</a:t>
            </a:r>
            <a:r>
              <a:rPr lang="it-IT" sz="1600" dirty="0">
                <a:latin typeface="Tahoma"/>
                <a:cs typeface="Tahoma"/>
              </a:rPr>
              <a:t> </a:t>
            </a:r>
            <a:r>
              <a:rPr lang="it-IT" sz="1600" dirty="0" smtClean="0">
                <a:latin typeface="Tahoma"/>
                <a:cs typeface="Tahoma"/>
              </a:rPr>
              <a:t>Ne kete menyre nga Punedhenesi behet, duke shfrytezuar edhe PS per Mparaprake dhe Mbrojtjen, me perfshirjen e Mjekut kompetent atje ku ai eshte emeruar, konsultimi paraprak me </a:t>
            </a:r>
            <a:r>
              <a:rPr sz="1600" spc="-5" dirty="0" smtClean="0">
                <a:latin typeface="Tahoma"/>
                <a:cs typeface="Tahoma"/>
              </a:rPr>
              <a:t>R</a:t>
            </a:r>
            <a:r>
              <a:rPr sz="1600" spc="-15" dirty="0" smtClean="0">
                <a:latin typeface="Tahoma"/>
                <a:cs typeface="Tahoma"/>
              </a:rPr>
              <a:t>LS</a:t>
            </a:r>
            <a:r>
              <a:rPr sz="1600" spc="-10" dirty="0" smtClean="0">
                <a:latin typeface="Tahoma"/>
                <a:cs typeface="Tahoma"/>
              </a:rPr>
              <a:t>/</a:t>
            </a:r>
            <a:r>
              <a:rPr sz="1600" spc="-5" dirty="0" smtClean="0">
                <a:latin typeface="Tahoma"/>
                <a:cs typeface="Tahoma"/>
              </a:rPr>
              <a:t>R</a:t>
            </a:r>
            <a:r>
              <a:rPr sz="1600" spc="-15" dirty="0" smtClean="0">
                <a:latin typeface="Tahoma"/>
                <a:cs typeface="Tahoma"/>
              </a:rPr>
              <a:t>LS</a:t>
            </a:r>
            <a:r>
              <a:rPr sz="1600" spc="-10" dirty="0" smtClean="0">
                <a:latin typeface="Tahoma"/>
                <a:cs typeface="Tahoma"/>
              </a:rPr>
              <a:t>T</a:t>
            </a:r>
            <a:r>
              <a:rPr sz="1600" spc="-10" dirty="0">
                <a:latin typeface="Tahoma"/>
                <a:cs typeface="Tahoma"/>
              </a:rPr>
              <a:t>.</a:t>
            </a:r>
            <a:endParaRPr sz="1600" dirty="0">
              <a:latin typeface="Tahoma"/>
              <a:cs typeface="Tahoma"/>
            </a:endParaRPr>
          </a:p>
          <a:p>
            <a:pPr marL="463550" marR="54610" indent="-359410">
              <a:lnSpc>
                <a:spcPct val="130000"/>
              </a:lnSpc>
              <a:spcBef>
                <a:spcPts val="10"/>
              </a:spcBef>
              <a:buFont typeface="Wingdings"/>
              <a:buChar char=""/>
              <a:tabLst>
                <a:tab pos="464184" algn="l"/>
              </a:tabLst>
            </a:pPr>
            <a:r>
              <a:rPr lang="it-IT" sz="1600" spc="-15" dirty="0" smtClean="0">
                <a:latin typeface="Tahoma"/>
                <a:cs typeface="Tahoma"/>
              </a:rPr>
              <a:t>Vleresimi duhet te perfshije ne provim jo vetem persona te veçante, por edhe grupe homogjene punetoresh (psh grup drejtimi ose pjese organizative).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955150" y="650036"/>
            <a:ext cx="678309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16940">
              <a:lnSpc>
                <a:spcPct val="100000"/>
              </a:lnSpc>
            </a:pPr>
            <a:r>
              <a:rPr lang="nn-NO" b="0" spc="-20" dirty="0"/>
              <a:t>STRESI  I LIDHUR ME PUNEN</a:t>
            </a:r>
            <a:endParaRPr b="0" spc="-2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7"/>
          </p:nvPr>
        </p:nvSpPr>
        <p:spPr>
          <a:xfrm>
            <a:off x="7320288" y="6785649"/>
            <a:ext cx="2459482" cy="276999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FF0000"/>
                </a:solidFill>
              </a:rPr>
              <a:t>33</a:t>
            </a:fld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74657" y="1277101"/>
            <a:ext cx="8928100" cy="0"/>
          </a:xfrm>
          <a:custGeom>
            <a:avLst/>
            <a:gdLst/>
            <a:ahLst/>
            <a:cxnLst/>
            <a:rect l="l" t="t" r="r" b="b"/>
            <a:pathLst>
              <a:path w="8928100">
                <a:moveTo>
                  <a:pt x="0" y="0"/>
                </a:moveTo>
                <a:lnTo>
                  <a:pt x="8927588" y="0"/>
                </a:lnTo>
              </a:path>
            </a:pathLst>
          </a:custGeom>
          <a:ln w="507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07473" y="2922138"/>
            <a:ext cx="7848600" cy="752835"/>
          </a:xfrm>
          <a:prstGeom prst="rect">
            <a:avLst/>
          </a:prstGeom>
          <a:solidFill>
            <a:srgbClr val="FFFF00"/>
          </a:solidFill>
          <a:ln w="19049">
            <a:solidFill>
              <a:srgbClr val="FF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545715" marR="530860" indent="-2009139">
              <a:lnSpc>
                <a:spcPct val="130000"/>
              </a:lnSpc>
            </a:pPr>
            <a:r>
              <a:rPr lang="it-IT" sz="2000" b="1" dirty="0" smtClean="0">
                <a:latin typeface="Tahoma"/>
                <a:cs typeface="Tahoma"/>
              </a:rPr>
              <a:t>VLERESIMI DHE MENAXHIMI I RISKUT NGA STRESI QE LIDHET ME PUNEN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07473" y="1402069"/>
            <a:ext cx="7848600" cy="369332"/>
          </a:xfrm>
          <a:prstGeom prst="rect">
            <a:avLst/>
          </a:prstGeom>
          <a:ln w="19049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32255">
              <a:lnSpc>
                <a:spcPct val="100000"/>
              </a:lnSpc>
            </a:pPr>
            <a:r>
              <a:rPr lang="it-IT" sz="2400" spc="-10" dirty="0" smtClean="0">
                <a:latin typeface="Tahoma"/>
                <a:cs typeface="Tahoma"/>
              </a:rPr>
              <a:t>I</a:t>
            </a:r>
            <a:r>
              <a:rPr sz="2400" spc="-5" dirty="0" smtClean="0">
                <a:latin typeface="Tahoma"/>
                <a:cs typeface="Tahoma"/>
              </a:rPr>
              <a:t>str</a:t>
            </a:r>
            <a:r>
              <a:rPr sz="2400" spc="-10" dirty="0" smtClean="0">
                <a:latin typeface="Tahoma"/>
                <a:cs typeface="Tahoma"/>
              </a:rPr>
              <a:t>u</a:t>
            </a:r>
            <a:r>
              <a:rPr sz="2400" spc="-5" dirty="0" smtClean="0">
                <a:latin typeface="Tahoma"/>
                <a:cs typeface="Tahoma"/>
              </a:rPr>
              <a:t>m</a:t>
            </a:r>
            <a:r>
              <a:rPr sz="2400" spc="-20" dirty="0" smtClean="0">
                <a:latin typeface="Tahoma"/>
                <a:cs typeface="Tahoma"/>
              </a:rPr>
              <a:t>e</a:t>
            </a:r>
            <a:r>
              <a:rPr sz="2400" spc="-25" dirty="0" smtClean="0">
                <a:latin typeface="Tahoma"/>
                <a:cs typeface="Tahoma"/>
              </a:rPr>
              <a:t>n</a:t>
            </a:r>
            <a:r>
              <a:rPr sz="2400" spc="-5" dirty="0" smtClean="0">
                <a:latin typeface="Tahoma"/>
                <a:cs typeface="Tahoma"/>
              </a:rPr>
              <a:t>t</a:t>
            </a:r>
            <a:r>
              <a:rPr lang="it-IT" sz="2400" spc="-5" dirty="0" smtClean="0">
                <a:latin typeface="Tahoma"/>
                <a:cs typeface="Tahoma"/>
              </a:rPr>
              <a:t>at</a:t>
            </a:r>
            <a:r>
              <a:rPr sz="2400" spc="145" dirty="0" smtClean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ahoma"/>
                <a:cs typeface="Tahoma"/>
              </a:rPr>
              <a:t>p</a:t>
            </a:r>
            <a:r>
              <a:rPr sz="2400" spc="-5" dirty="0">
                <a:latin typeface="Tahoma"/>
                <a:cs typeface="Tahoma"/>
              </a:rPr>
              <a:t>e</a:t>
            </a:r>
            <a:r>
              <a:rPr sz="2400" dirty="0">
                <a:latin typeface="Tahoma"/>
                <a:cs typeface="Tahoma"/>
              </a:rPr>
              <a:t>r</a:t>
            </a:r>
            <a:r>
              <a:rPr sz="2400" spc="155" dirty="0">
                <a:latin typeface="Times New Roman"/>
                <a:cs typeface="Times New Roman"/>
              </a:rPr>
              <a:t> </a:t>
            </a:r>
            <a:r>
              <a:rPr sz="2400" spc="-5" dirty="0" smtClean="0">
                <a:latin typeface="Tahoma"/>
                <a:cs typeface="Tahoma"/>
              </a:rPr>
              <a:t>a</a:t>
            </a:r>
            <a:r>
              <a:rPr sz="2400" spc="-10" dirty="0" smtClean="0">
                <a:latin typeface="Tahoma"/>
                <a:cs typeface="Tahoma"/>
              </a:rPr>
              <a:t>n</a:t>
            </a:r>
            <a:r>
              <a:rPr sz="2400" spc="-5" dirty="0" smtClean="0">
                <a:latin typeface="Tahoma"/>
                <a:cs typeface="Tahoma"/>
              </a:rPr>
              <a:t>a</a:t>
            </a:r>
            <a:r>
              <a:rPr sz="2400" spc="-20" dirty="0" smtClean="0">
                <a:latin typeface="Tahoma"/>
                <a:cs typeface="Tahoma"/>
              </a:rPr>
              <a:t>l</a:t>
            </a:r>
            <a:r>
              <a:rPr sz="2400" spc="-10" dirty="0" smtClean="0">
                <a:latin typeface="Tahoma"/>
                <a:cs typeface="Tahoma"/>
              </a:rPr>
              <a:t>i</a:t>
            </a:r>
            <a:r>
              <a:rPr lang="it-IT" sz="2400" spc="-10" dirty="0" smtClean="0">
                <a:latin typeface="Tahoma"/>
                <a:cs typeface="Tahoma"/>
              </a:rPr>
              <a:t>zen e</a:t>
            </a:r>
            <a:r>
              <a:rPr sz="2400" spc="160" dirty="0" smtClean="0">
                <a:latin typeface="Times New Roman"/>
                <a:cs typeface="Times New Roman"/>
              </a:rPr>
              <a:t> </a:t>
            </a:r>
            <a:r>
              <a:rPr sz="2400" spc="-15" dirty="0" smtClean="0">
                <a:latin typeface="Tahoma"/>
                <a:cs typeface="Tahoma"/>
              </a:rPr>
              <a:t>r</a:t>
            </a:r>
            <a:r>
              <a:rPr sz="2400" spc="-10" dirty="0" smtClean="0">
                <a:latin typeface="Tahoma"/>
                <a:cs typeface="Tahoma"/>
              </a:rPr>
              <a:t>i</a:t>
            </a:r>
            <a:r>
              <a:rPr sz="2400" spc="-5" dirty="0" smtClean="0">
                <a:latin typeface="Tahoma"/>
                <a:cs typeface="Tahoma"/>
              </a:rPr>
              <a:t>s</a:t>
            </a:r>
            <a:r>
              <a:rPr lang="it-IT" sz="2400" spc="-5" dirty="0" smtClean="0">
                <a:latin typeface="Tahoma"/>
                <a:cs typeface="Tahoma"/>
              </a:rPr>
              <a:t>kut</a:t>
            </a:r>
            <a:endParaRPr sz="2400" dirty="0">
              <a:latin typeface="Tahoma"/>
              <a:cs typeface="Tahoma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955150" y="650036"/>
            <a:ext cx="678309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16940">
              <a:lnSpc>
                <a:spcPct val="100000"/>
              </a:lnSpc>
            </a:pPr>
            <a:r>
              <a:rPr lang="nn-NO" b="0" spc="-20" dirty="0"/>
              <a:t>STRESI  I LIDHUR ME PUNEN</a:t>
            </a:r>
            <a:endParaRPr b="0" spc="-2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7"/>
          </p:nvPr>
        </p:nvSpPr>
        <p:spPr>
          <a:xfrm>
            <a:off x="7329742" y="6902450"/>
            <a:ext cx="2459482" cy="276999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FF0000"/>
                </a:solidFill>
              </a:rPr>
              <a:t>34</a:t>
            </a:fld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74657" y="1277101"/>
            <a:ext cx="8928100" cy="0"/>
          </a:xfrm>
          <a:custGeom>
            <a:avLst/>
            <a:gdLst/>
            <a:ahLst/>
            <a:cxnLst/>
            <a:rect l="l" t="t" r="r" b="b"/>
            <a:pathLst>
              <a:path w="8928100">
                <a:moveTo>
                  <a:pt x="0" y="0"/>
                </a:moveTo>
                <a:lnTo>
                  <a:pt x="8927588" y="0"/>
                </a:lnTo>
              </a:path>
            </a:pathLst>
          </a:custGeom>
          <a:ln w="507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07473" y="1356349"/>
            <a:ext cx="7848600" cy="369332"/>
          </a:xfrm>
          <a:prstGeom prst="rect">
            <a:avLst/>
          </a:prstGeom>
          <a:ln w="19049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32255">
              <a:lnSpc>
                <a:spcPct val="100000"/>
              </a:lnSpc>
            </a:pPr>
            <a:r>
              <a:rPr lang="it-IT" sz="2400" spc="-10" dirty="0" smtClean="0">
                <a:latin typeface="Tahoma"/>
                <a:cs typeface="Tahoma"/>
              </a:rPr>
              <a:t>Instrumentat per analizen e riskut</a:t>
            </a:r>
            <a:endParaRPr sz="2400" dirty="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48621" y="1977788"/>
            <a:ext cx="4265280" cy="46756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it-IT" sz="1800" dirty="0" smtClean="0">
                <a:latin typeface="Arial"/>
                <a:cs typeface="Arial"/>
              </a:rPr>
              <a:t>Treguesit per vleresimin paraprak</a:t>
            </a:r>
            <a:r>
              <a:rPr sz="1800" dirty="0" smtClean="0">
                <a:latin typeface="Arial"/>
                <a:cs typeface="Arial"/>
              </a:rPr>
              <a:t>:</a:t>
            </a:r>
            <a:endParaRPr sz="1800" dirty="0">
              <a:latin typeface="Arial"/>
              <a:cs typeface="Arial"/>
            </a:endParaRPr>
          </a:p>
          <a:p>
            <a:pPr marL="416559" indent="-182880">
              <a:lnSpc>
                <a:spcPct val="100000"/>
              </a:lnSpc>
              <a:spcBef>
                <a:spcPts val="650"/>
              </a:spcBef>
              <a:buFont typeface="Arial"/>
              <a:buChar char="•"/>
              <a:tabLst>
                <a:tab pos="416559" algn="l"/>
              </a:tabLst>
            </a:pPr>
            <a:r>
              <a:rPr lang="it-IT" sz="2000" i="1" spc="-10" dirty="0" smtClean="0">
                <a:latin typeface="Arial"/>
                <a:cs typeface="Arial"/>
              </a:rPr>
              <a:t>Treguesit e demtimit</a:t>
            </a:r>
            <a:endParaRPr sz="2000" dirty="0">
              <a:latin typeface="Arial"/>
              <a:cs typeface="Arial"/>
            </a:endParaRPr>
          </a:p>
          <a:p>
            <a:pPr marL="416559" indent="-182880">
              <a:lnSpc>
                <a:spcPct val="100000"/>
              </a:lnSpc>
              <a:buFont typeface="Arial"/>
              <a:buChar char="•"/>
              <a:tabLst>
                <a:tab pos="416559" algn="l"/>
              </a:tabLst>
            </a:pPr>
            <a:r>
              <a:rPr lang="it-IT" sz="2000" i="1" spc="-10" dirty="0" smtClean="0">
                <a:latin typeface="Arial"/>
                <a:cs typeface="Arial"/>
              </a:rPr>
              <a:t>Koeficienti i mungesave</a:t>
            </a:r>
            <a:endParaRPr sz="2000" dirty="0">
              <a:latin typeface="Arial"/>
              <a:cs typeface="Arial"/>
            </a:endParaRPr>
          </a:p>
          <a:p>
            <a:pPr marL="416559" indent="-182880">
              <a:lnSpc>
                <a:spcPct val="100000"/>
              </a:lnSpc>
              <a:buFont typeface="Arial"/>
              <a:buChar char="•"/>
              <a:tabLst>
                <a:tab pos="416559" algn="l"/>
              </a:tabLst>
            </a:pPr>
            <a:r>
              <a:rPr lang="it-IT" sz="2000" i="1" spc="-10" dirty="0" smtClean="0">
                <a:latin typeface="Arial"/>
                <a:cs typeface="Arial"/>
              </a:rPr>
              <a:t>Mungesat nga semundjet</a:t>
            </a:r>
            <a:endParaRPr sz="2000" dirty="0">
              <a:latin typeface="Arial"/>
              <a:cs typeface="Arial"/>
            </a:endParaRPr>
          </a:p>
          <a:p>
            <a:pPr marL="416559" indent="-182880">
              <a:lnSpc>
                <a:spcPct val="100000"/>
              </a:lnSpc>
              <a:buFont typeface="Arial"/>
              <a:buChar char="•"/>
              <a:tabLst>
                <a:tab pos="416559" algn="l"/>
              </a:tabLst>
            </a:pPr>
            <a:r>
              <a:rPr lang="it-IT" sz="2000" i="1" spc="-5" dirty="0" smtClean="0">
                <a:latin typeface="Arial"/>
                <a:cs typeface="Arial"/>
              </a:rPr>
              <a:t>Festat e pa bera</a:t>
            </a:r>
            <a:endParaRPr sz="2000" dirty="0">
              <a:latin typeface="Arial"/>
              <a:cs typeface="Arial"/>
            </a:endParaRPr>
          </a:p>
          <a:p>
            <a:pPr marL="416559" indent="-182880">
              <a:lnSpc>
                <a:spcPct val="100000"/>
              </a:lnSpc>
              <a:buFont typeface="Arial"/>
              <a:buChar char="•"/>
              <a:tabLst>
                <a:tab pos="416559" algn="l"/>
              </a:tabLst>
            </a:pPr>
            <a:r>
              <a:rPr lang="it-IT" sz="2000" i="1" dirty="0" smtClean="0">
                <a:latin typeface="Arial"/>
                <a:cs typeface="Arial"/>
              </a:rPr>
              <a:t>Ndrrimi i stafit</a:t>
            </a:r>
            <a:endParaRPr sz="2000" dirty="0">
              <a:latin typeface="Arial"/>
              <a:cs typeface="Arial"/>
            </a:endParaRPr>
          </a:p>
          <a:p>
            <a:pPr marL="416559" marR="1439545" indent="-182880">
              <a:lnSpc>
                <a:spcPct val="100000"/>
              </a:lnSpc>
              <a:buFont typeface="Arial"/>
              <a:buChar char="•"/>
              <a:tabLst>
                <a:tab pos="416559" algn="l"/>
              </a:tabLst>
            </a:pPr>
            <a:r>
              <a:rPr lang="it-IT" sz="2000" i="1" dirty="0" smtClean="0">
                <a:latin typeface="Arial"/>
                <a:cs typeface="Arial"/>
              </a:rPr>
              <a:t>Nderprerjet ne pune </a:t>
            </a:r>
            <a:r>
              <a:rPr sz="2000" i="1" spc="-10" dirty="0" smtClean="0">
                <a:latin typeface="Arial"/>
                <a:cs typeface="Arial"/>
              </a:rPr>
              <a:t>/</a:t>
            </a:r>
            <a:r>
              <a:rPr lang="it-IT" sz="2000" i="1" spc="-5" dirty="0" smtClean="0">
                <a:latin typeface="Arial"/>
                <a:cs typeface="Arial"/>
              </a:rPr>
              <a:t>Ndrrimet</a:t>
            </a:r>
            <a:endParaRPr sz="2000" dirty="0">
              <a:latin typeface="Arial"/>
              <a:cs typeface="Arial"/>
            </a:endParaRPr>
          </a:p>
          <a:p>
            <a:pPr marL="416559" marR="1368425" indent="-182880">
              <a:lnSpc>
                <a:spcPct val="100000"/>
              </a:lnSpc>
              <a:buFont typeface="Arial"/>
              <a:buChar char="•"/>
              <a:tabLst>
                <a:tab pos="416559" algn="l"/>
              </a:tabLst>
            </a:pPr>
            <a:r>
              <a:rPr lang="it-IT" sz="2000" i="1" spc="-10" dirty="0" smtClean="0">
                <a:latin typeface="Arial"/>
                <a:cs typeface="Arial"/>
              </a:rPr>
              <a:t>Procedurat</a:t>
            </a:r>
            <a:r>
              <a:rPr sz="2000" i="1" dirty="0" smtClean="0">
                <a:latin typeface="Arial"/>
                <a:cs typeface="Arial"/>
              </a:rPr>
              <a:t>/</a:t>
            </a:r>
            <a:r>
              <a:rPr sz="2000" i="1" spc="-10" dirty="0" smtClean="0">
                <a:latin typeface="Arial"/>
                <a:cs typeface="Arial"/>
              </a:rPr>
              <a:t> </a:t>
            </a:r>
            <a:r>
              <a:rPr lang="it-IT" sz="2000" i="1" spc="-10" dirty="0" smtClean="0">
                <a:latin typeface="Arial"/>
                <a:cs typeface="Arial"/>
              </a:rPr>
              <a:t>Masat</a:t>
            </a:r>
            <a:r>
              <a:rPr lang="it-IT" sz="2000" i="1" dirty="0" smtClean="0">
                <a:latin typeface="Arial"/>
                <a:cs typeface="Arial"/>
              </a:rPr>
              <a:t> </a:t>
            </a:r>
            <a:r>
              <a:rPr sz="2000" i="1" dirty="0" smtClean="0">
                <a:latin typeface="Arial"/>
                <a:cs typeface="Arial"/>
              </a:rPr>
              <a:t>d</a:t>
            </a:r>
            <a:r>
              <a:rPr sz="2000" i="1" spc="-5" dirty="0" smtClean="0">
                <a:latin typeface="Arial"/>
                <a:cs typeface="Arial"/>
              </a:rPr>
              <a:t>i</a:t>
            </a:r>
            <a:r>
              <a:rPr sz="2000" i="1" spc="5" dirty="0" smtClean="0">
                <a:latin typeface="Arial"/>
                <a:cs typeface="Arial"/>
              </a:rPr>
              <a:t>s</a:t>
            </a:r>
            <a:r>
              <a:rPr sz="2000" i="1" spc="-5" dirty="0" smtClean="0">
                <a:latin typeface="Arial"/>
                <a:cs typeface="Arial"/>
              </a:rPr>
              <a:t>i</a:t>
            </a:r>
            <a:r>
              <a:rPr sz="2000" i="1" dirty="0" smtClean="0">
                <a:latin typeface="Arial"/>
                <a:cs typeface="Arial"/>
              </a:rPr>
              <a:t>p</a:t>
            </a:r>
            <a:r>
              <a:rPr sz="2000" i="1" spc="-5" dirty="0" smtClean="0">
                <a:latin typeface="Arial"/>
                <a:cs typeface="Arial"/>
              </a:rPr>
              <a:t>li</a:t>
            </a:r>
            <a:r>
              <a:rPr sz="2000" i="1" dirty="0" smtClean="0">
                <a:latin typeface="Arial"/>
                <a:cs typeface="Arial"/>
              </a:rPr>
              <a:t>n</a:t>
            </a:r>
            <a:r>
              <a:rPr lang="it-IT" sz="2000" i="1" dirty="0" smtClean="0">
                <a:latin typeface="Arial"/>
                <a:cs typeface="Arial"/>
              </a:rPr>
              <a:t>ore</a:t>
            </a:r>
            <a:endParaRPr sz="2000" dirty="0">
              <a:latin typeface="Arial"/>
              <a:cs typeface="Arial"/>
            </a:endParaRPr>
          </a:p>
          <a:p>
            <a:pPr marL="416559" marR="1240155" indent="-182880">
              <a:lnSpc>
                <a:spcPct val="100000"/>
              </a:lnSpc>
              <a:buFont typeface="Arial"/>
              <a:buChar char="•"/>
              <a:tabLst>
                <a:tab pos="416559" algn="l"/>
              </a:tabLst>
            </a:pPr>
            <a:r>
              <a:rPr lang="it-IT" sz="2000" i="1" dirty="0" smtClean="0">
                <a:latin typeface="Arial"/>
                <a:cs typeface="Arial"/>
              </a:rPr>
              <a:t>Kerkesat per</a:t>
            </a:r>
            <a:r>
              <a:rPr sz="2000" i="1" spc="-5" dirty="0" smtClean="0">
                <a:latin typeface="Arial"/>
                <a:cs typeface="Arial"/>
              </a:rPr>
              <a:t> </a:t>
            </a:r>
            <a:r>
              <a:rPr sz="2000" i="1" spc="5" dirty="0" smtClean="0">
                <a:latin typeface="Arial"/>
                <a:cs typeface="Arial"/>
              </a:rPr>
              <a:t>v</a:t>
            </a:r>
            <a:r>
              <a:rPr sz="2000" i="1" spc="-15" dirty="0" smtClean="0">
                <a:latin typeface="Arial"/>
                <a:cs typeface="Arial"/>
              </a:rPr>
              <a:t>i</a:t>
            </a:r>
            <a:r>
              <a:rPr lang="it-IT" sz="2000" i="1" spc="5" dirty="0">
                <a:latin typeface="Arial"/>
                <a:cs typeface="Arial"/>
              </a:rPr>
              <a:t>z</a:t>
            </a:r>
            <a:r>
              <a:rPr sz="2000" i="1" spc="-5" dirty="0" smtClean="0">
                <a:latin typeface="Arial"/>
                <a:cs typeface="Arial"/>
              </a:rPr>
              <a:t>i</a:t>
            </a:r>
            <a:r>
              <a:rPr sz="2000" i="1" spc="-10" dirty="0" smtClean="0">
                <a:latin typeface="Arial"/>
                <a:cs typeface="Arial"/>
              </a:rPr>
              <a:t>t</a:t>
            </a:r>
            <a:r>
              <a:rPr lang="it-IT" sz="2000" i="1" spc="-10" dirty="0" smtClean="0">
                <a:latin typeface="Arial"/>
                <a:cs typeface="Arial"/>
              </a:rPr>
              <a:t>a</a:t>
            </a:r>
            <a:r>
              <a:rPr sz="2000" i="1" spc="-5" dirty="0" smtClean="0">
                <a:latin typeface="Arial"/>
                <a:cs typeface="Arial"/>
              </a:rPr>
              <a:t> </a:t>
            </a:r>
            <a:r>
              <a:rPr sz="2000" i="1" spc="-15" dirty="0" smtClean="0">
                <a:latin typeface="Arial"/>
                <a:cs typeface="Arial"/>
              </a:rPr>
              <a:t>m</a:t>
            </a:r>
            <a:r>
              <a:rPr lang="it-IT" sz="2000" i="1" spc="-15" dirty="0" smtClean="0">
                <a:latin typeface="Arial"/>
                <a:cs typeface="Arial"/>
              </a:rPr>
              <a:t>j</a:t>
            </a:r>
            <a:r>
              <a:rPr sz="2000" i="1" dirty="0" smtClean="0">
                <a:latin typeface="Arial"/>
                <a:cs typeface="Arial"/>
              </a:rPr>
              <a:t>e</a:t>
            </a:r>
            <a:r>
              <a:rPr lang="it-IT" sz="2000" i="1" dirty="0" smtClean="0">
                <a:latin typeface="Arial"/>
                <a:cs typeface="Arial"/>
              </a:rPr>
              <a:t>kesore te veçanta</a:t>
            </a:r>
          </a:p>
          <a:p>
            <a:pPr marL="416559" marR="1240155" indent="-182880">
              <a:lnSpc>
                <a:spcPct val="100000"/>
              </a:lnSpc>
              <a:buFont typeface="Arial"/>
              <a:buChar char="•"/>
              <a:tabLst>
                <a:tab pos="416559" algn="l"/>
              </a:tabLst>
            </a:pPr>
            <a:r>
              <a:rPr lang="it-IT" sz="2000" i="1" spc="-10" dirty="0" smtClean="0">
                <a:latin typeface="Arial"/>
                <a:cs typeface="Arial"/>
              </a:rPr>
              <a:t>Dhimbjet specifike dhe te shpeshta te barkut</a:t>
            </a:r>
            <a:endParaRPr sz="2000" dirty="0" smtClean="0">
              <a:latin typeface="Arial"/>
              <a:cs typeface="Arial"/>
            </a:endParaRPr>
          </a:p>
          <a:p>
            <a:pPr marL="416559" indent="-182880">
              <a:lnSpc>
                <a:spcPct val="100000"/>
              </a:lnSpc>
              <a:buFont typeface="Arial"/>
              <a:buChar char="•"/>
              <a:tabLst>
                <a:tab pos="416559" algn="l"/>
              </a:tabLst>
            </a:pPr>
            <a:r>
              <a:rPr sz="2000" i="1" spc="-10" dirty="0" smtClean="0">
                <a:latin typeface="Arial"/>
                <a:cs typeface="Arial"/>
              </a:rPr>
              <a:t>I</a:t>
            </a:r>
            <a:r>
              <a:rPr lang="it-IT" sz="2000" i="1" spc="-10" dirty="0" smtClean="0">
                <a:latin typeface="Arial"/>
                <a:cs typeface="Arial"/>
              </a:rPr>
              <a:t>n</a:t>
            </a:r>
            <a:r>
              <a:rPr sz="2000" i="1" spc="5" dirty="0" smtClean="0">
                <a:latin typeface="Arial"/>
                <a:cs typeface="Arial"/>
              </a:rPr>
              <a:t>s</a:t>
            </a:r>
            <a:r>
              <a:rPr sz="2000" i="1" spc="-10" dirty="0" smtClean="0">
                <a:latin typeface="Arial"/>
                <a:cs typeface="Arial"/>
              </a:rPr>
              <a:t>t</a:t>
            </a:r>
            <a:r>
              <a:rPr sz="2000" i="1" spc="-15" dirty="0" smtClean="0">
                <a:latin typeface="Arial"/>
                <a:cs typeface="Arial"/>
              </a:rPr>
              <a:t>a</a:t>
            </a:r>
            <a:r>
              <a:rPr sz="2000" i="1" dirty="0" smtClean="0">
                <a:latin typeface="Arial"/>
                <a:cs typeface="Arial"/>
              </a:rPr>
              <a:t>n</a:t>
            </a:r>
            <a:r>
              <a:rPr lang="it-IT" sz="2000" i="1" dirty="0" smtClean="0">
                <a:latin typeface="Arial"/>
                <a:cs typeface="Arial"/>
              </a:rPr>
              <a:t>c</a:t>
            </a:r>
            <a:r>
              <a:rPr lang="it-IT" sz="2000" i="1" spc="-10" dirty="0" smtClean="0">
                <a:latin typeface="Arial"/>
                <a:cs typeface="Arial"/>
              </a:rPr>
              <a:t>at</a:t>
            </a:r>
            <a:r>
              <a:rPr sz="2000" i="1" spc="-5" dirty="0" smtClean="0">
                <a:latin typeface="Arial"/>
                <a:cs typeface="Arial"/>
              </a:rPr>
              <a:t> </a:t>
            </a:r>
            <a:r>
              <a:rPr lang="it-IT" sz="2000" i="1" dirty="0" smtClean="0">
                <a:latin typeface="Arial"/>
                <a:cs typeface="Arial"/>
              </a:rPr>
              <a:t>gjyqesore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955150" y="650036"/>
            <a:ext cx="678309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16940">
              <a:lnSpc>
                <a:spcPct val="100000"/>
              </a:lnSpc>
            </a:pPr>
            <a:r>
              <a:rPr lang="nn-NO" b="0" spc="-20" dirty="0"/>
              <a:t>STRESI  I LIDHUR ME PUNEN</a:t>
            </a:r>
            <a:endParaRPr b="0" spc="-2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7"/>
          </p:nvPr>
        </p:nvSpPr>
        <p:spPr>
          <a:xfrm>
            <a:off x="7340358" y="6834100"/>
            <a:ext cx="2459482" cy="276999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FF0000"/>
                </a:solidFill>
              </a:rPr>
              <a:t>35</a:t>
            </a:fld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2555" y="1872123"/>
            <a:ext cx="4333875" cy="5191125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74657" y="1277101"/>
            <a:ext cx="8928100" cy="0"/>
          </a:xfrm>
          <a:custGeom>
            <a:avLst/>
            <a:gdLst/>
            <a:ahLst/>
            <a:cxnLst/>
            <a:rect l="l" t="t" r="r" b="b"/>
            <a:pathLst>
              <a:path w="8928100">
                <a:moveTo>
                  <a:pt x="0" y="0"/>
                </a:moveTo>
                <a:lnTo>
                  <a:pt x="8927588" y="0"/>
                </a:lnTo>
              </a:path>
            </a:pathLst>
          </a:custGeom>
          <a:ln w="507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123402" y="2321042"/>
            <a:ext cx="2948043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it-IT" sz="1600" u="sng" dirty="0" smtClean="0">
                <a:latin typeface="Tahoma"/>
                <a:cs typeface="Tahoma"/>
              </a:rPr>
              <a:t>Stresi ne pune mund te godase</a:t>
            </a:r>
            <a:r>
              <a:rPr sz="1600" u="sng" spc="-10" dirty="0" smtClean="0">
                <a:latin typeface="Tahoma"/>
                <a:cs typeface="Tahoma"/>
              </a:rPr>
              <a:t>: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04273" y="3566804"/>
            <a:ext cx="167640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it-IT" sz="1600" dirty="0" smtClean="0">
                <a:latin typeface="Tahoma"/>
                <a:cs typeface="Tahoma"/>
              </a:rPr>
              <a:t>Stresi ndikon</a:t>
            </a:r>
            <a:r>
              <a:rPr sz="1600" spc="-10" dirty="0" smtClean="0">
                <a:latin typeface="Tahoma"/>
                <a:cs typeface="Tahoma"/>
              </a:rPr>
              <a:t>: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16973" y="3769604"/>
            <a:ext cx="1651000" cy="0"/>
          </a:xfrm>
          <a:custGeom>
            <a:avLst/>
            <a:gdLst/>
            <a:ahLst/>
            <a:cxnLst/>
            <a:rect l="l" t="t" r="r" b="b"/>
            <a:pathLst>
              <a:path w="1651000">
                <a:moveTo>
                  <a:pt x="0" y="0"/>
                </a:moveTo>
                <a:lnTo>
                  <a:pt x="1650491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104273" y="4961265"/>
            <a:ext cx="8484235" cy="12907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0600"/>
              </a:lnSpc>
            </a:pPr>
            <a:r>
              <a:rPr lang="it-IT" sz="1600" dirty="0" smtClean="0">
                <a:latin typeface="Tahoma"/>
                <a:cs typeface="Tahoma"/>
              </a:rPr>
              <a:t>Stresi mund te vere ne rrezik sigurine ne vendin e punes dhe te </a:t>
            </a:r>
            <a:r>
              <a:rPr lang="it-IT" sz="1600" spc="-20" dirty="0" smtClean="0">
                <a:latin typeface="Tahoma"/>
                <a:cs typeface="Tahoma"/>
              </a:rPr>
              <a:t>k</a:t>
            </a:r>
            <a:r>
              <a:rPr sz="1600" spc="-15" dirty="0" smtClean="0">
                <a:latin typeface="Tahoma"/>
                <a:cs typeface="Tahoma"/>
              </a:rPr>
              <a:t>o</a:t>
            </a:r>
            <a:r>
              <a:rPr sz="1600" dirty="0" smtClean="0">
                <a:latin typeface="Tahoma"/>
                <a:cs typeface="Tahoma"/>
              </a:rPr>
              <a:t>n</a:t>
            </a:r>
            <a:r>
              <a:rPr sz="1600" spc="-20" dirty="0" smtClean="0">
                <a:latin typeface="Tahoma"/>
                <a:cs typeface="Tahoma"/>
              </a:rPr>
              <a:t>t</a:t>
            </a:r>
            <a:r>
              <a:rPr sz="1600" spc="-10" dirty="0" smtClean="0">
                <a:latin typeface="Tahoma"/>
                <a:cs typeface="Tahoma"/>
              </a:rPr>
              <a:t>ri</a:t>
            </a:r>
            <a:r>
              <a:rPr sz="1600" spc="-5" dirty="0" smtClean="0">
                <a:latin typeface="Tahoma"/>
                <a:cs typeface="Tahoma"/>
              </a:rPr>
              <a:t>b</a:t>
            </a:r>
            <a:r>
              <a:rPr sz="1600" spc="-15" dirty="0" smtClean="0">
                <a:latin typeface="Tahoma"/>
                <a:cs typeface="Tahoma"/>
              </a:rPr>
              <a:t>u</a:t>
            </a:r>
            <a:r>
              <a:rPr lang="it-IT" sz="1600" spc="-15" dirty="0" smtClean="0">
                <a:latin typeface="Tahoma"/>
                <a:cs typeface="Tahoma"/>
              </a:rPr>
              <a:t>oje</a:t>
            </a:r>
            <a:r>
              <a:rPr sz="1600" spc="195" dirty="0" smtClean="0">
                <a:latin typeface="Times New Roman"/>
                <a:cs typeface="Times New Roman"/>
              </a:rPr>
              <a:t> </a:t>
            </a:r>
            <a:r>
              <a:rPr lang="it-IT" sz="1600" spc="-10" dirty="0" smtClean="0">
                <a:latin typeface="Tahoma"/>
                <a:cs typeface="Tahoma"/>
              </a:rPr>
              <a:t>per shfaqjen e problemeve te tjera te shendetit te lidhura me aktivitetin e punes </a:t>
            </a:r>
            <a:r>
              <a:rPr lang="it-IT" sz="1600" spc="0" dirty="0" smtClean="0">
                <a:latin typeface="Tahoma"/>
                <a:cs typeface="Tahoma"/>
              </a:rPr>
              <a:t>si shqetesimet muskularo-skeletike</a:t>
            </a:r>
            <a:r>
              <a:rPr sz="1600" spc="-5" dirty="0" smtClean="0">
                <a:latin typeface="Tahoma"/>
                <a:cs typeface="Tahoma"/>
              </a:rPr>
              <a:t>.</a:t>
            </a:r>
            <a:endParaRPr sz="16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lang="it-IT" sz="1600" dirty="0" smtClean="0">
                <a:latin typeface="Tahoma"/>
                <a:cs typeface="Tahoma"/>
              </a:rPr>
              <a:t>Stresi ndikon ne shkalle te gjer mbi rezultatin ekonomik te nje organizimi.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91072" y="2079379"/>
            <a:ext cx="4141828" cy="8925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8140" indent="-345440">
              <a:lnSpc>
                <a:spcPct val="100000"/>
              </a:lnSpc>
              <a:buFont typeface="Wingdings"/>
              <a:buChar char=""/>
              <a:tabLst>
                <a:tab pos="358775" algn="l"/>
              </a:tabLst>
            </a:pPr>
            <a:r>
              <a:rPr lang="it-IT" sz="1600" spc="-20" dirty="0" smtClean="0">
                <a:latin typeface="Tahoma"/>
                <a:cs typeface="Tahoma"/>
              </a:rPr>
              <a:t>kedo</a:t>
            </a:r>
            <a:r>
              <a:rPr sz="1600" spc="-5" dirty="0" smtClean="0">
                <a:latin typeface="Tahoma"/>
                <a:cs typeface="Tahoma"/>
              </a:rPr>
              <a:t>,</a:t>
            </a:r>
            <a:r>
              <a:rPr sz="1600" spc="100" dirty="0" smtClean="0">
                <a:latin typeface="Times New Roman"/>
                <a:cs typeface="Times New Roman"/>
              </a:rPr>
              <a:t> </a:t>
            </a:r>
            <a:r>
              <a:rPr lang="it-IT" sz="1600" spc="-10" dirty="0" smtClean="0">
                <a:latin typeface="Tahoma"/>
                <a:cs typeface="Tahoma"/>
              </a:rPr>
              <a:t>ne çfaredo niveli</a:t>
            </a:r>
            <a:endParaRPr sz="1600" dirty="0">
              <a:latin typeface="Tahoma"/>
              <a:cs typeface="Tahoma"/>
            </a:endParaRPr>
          </a:p>
          <a:p>
            <a:pPr marL="358140" indent="-345440">
              <a:lnSpc>
                <a:spcPct val="100000"/>
              </a:lnSpc>
              <a:spcBef>
                <a:spcPts val="575"/>
              </a:spcBef>
              <a:buFont typeface="Wingdings"/>
              <a:buChar char=""/>
              <a:tabLst>
                <a:tab pos="358775" algn="l"/>
              </a:tabLst>
            </a:pPr>
            <a:r>
              <a:rPr lang="it-IT" sz="1600" spc="-5" dirty="0">
                <a:latin typeface="Tahoma"/>
                <a:cs typeface="Tahoma"/>
              </a:rPr>
              <a:t>ç</a:t>
            </a:r>
            <a:r>
              <a:rPr lang="it-IT" sz="1600" spc="-5" dirty="0" smtClean="0">
                <a:latin typeface="Tahoma"/>
                <a:cs typeface="Tahoma"/>
              </a:rPr>
              <a:t>do sektor</a:t>
            </a:r>
            <a:endParaRPr sz="1600" dirty="0">
              <a:latin typeface="Tahoma"/>
              <a:cs typeface="Tahoma"/>
            </a:endParaRPr>
          </a:p>
          <a:p>
            <a:pPr marL="358140" indent="-345440">
              <a:lnSpc>
                <a:spcPct val="100000"/>
              </a:lnSpc>
              <a:spcBef>
                <a:spcPts val="575"/>
              </a:spcBef>
              <a:buFont typeface="Wingdings"/>
              <a:buChar char=""/>
              <a:tabLst>
                <a:tab pos="358775" algn="l"/>
              </a:tabLst>
            </a:pPr>
            <a:r>
              <a:rPr lang="it-IT" sz="1600" spc="-10" dirty="0">
                <a:latin typeface="Tahoma"/>
                <a:cs typeface="Tahoma"/>
              </a:rPr>
              <a:t>n</a:t>
            </a:r>
            <a:r>
              <a:rPr lang="it-IT" sz="1600" spc="-10" dirty="0" smtClean="0">
                <a:latin typeface="Tahoma"/>
                <a:cs typeface="Tahoma"/>
              </a:rPr>
              <a:t>dermarrjet e çdo madhesie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091072" y="3304676"/>
            <a:ext cx="4571365" cy="11387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8140" indent="-345440">
              <a:lnSpc>
                <a:spcPct val="100000"/>
              </a:lnSpc>
              <a:buFont typeface="Wingdings"/>
              <a:buChar char=""/>
              <a:tabLst>
                <a:tab pos="358775" algn="l"/>
              </a:tabLst>
            </a:pPr>
            <a:r>
              <a:rPr lang="it-IT" sz="1600" spc="-20" dirty="0">
                <a:latin typeface="Tahoma"/>
                <a:cs typeface="Tahoma"/>
              </a:rPr>
              <a:t>m</a:t>
            </a:r>
            <a:r>
              <a:rPr lang="it-IT" sz="1600" spc="-20" dirty="0" smtClean="0">
                <a:latin typeface="Tahoma"/>
                <a:cs typeface="Tahoma"/>
              </a:rPr>
              <a:t>bi shendetin dhe sigurine e personave te veçante</a:t>
            </a:r>
            <a:endParaRPr sz="1600" dirty="0">
              <a:latin typeface="Tahoma"/>
              <a:cs typeface="Tahoma"/>
            </a:endParaRPr>
          </a:p>
          <a:p>
            <a:pPr marL="358140" indent="-345440">
              <a:lnSpc>
                <a:spcPct val="100000"/>
              </a:lnSpc>
              <a:spcBef>
                <a:spcPts val="575"/>
              </a:spcBef>
              <a:buFont typeface="Wingdings"/>
              <a:buChar char=""/>
              <a:tabLst>
                <a:tab pos="358775" algn="l"/>
              </a:tabLst>
            </a:pPr>
            <a:r>
              <a:rPr lang="it-IT" sz="1600" b="1" spc="-20" dirty="0">
                <a:latin typeface="Tahoma"/>
                <a:cs typeface="Tahoma"/>
              </a:rPr>
              <a:t>m</a:t>
            </a:r>
            <a:r>
              <a:rPr lang="it-IT" sz="1600" b="1" spc="-20" dirty="0" smtClean="0">
                <a:latin typeface="Tahoma"/>
                <a:cs typeface="Tahoma"/>
              </a:rPr>
              <a:t>bi  </a:t>
            </a:r>
            <a:r>
              <a:rPr sz="1600" b="1" dirty="0" smtClean="0">
                <a:latin typeface="Tahoma"/>
                <a:cs typeface="Tahoma"/>
              </a:rPr>
              <a:t>“</a:t>
            </a:r>
            <a:r>
              <a:rPr lang="it-IT" sz="1600" b="1" spc="-20" dirty="0" smtClean="0">
                <a:latin typeface="Tahoma"/>
                <a:cs typeface="Tahoma"/>
              </a:rPr>
              <a:t>shendetin e ndermarrjeve</a:t>
            </a:r>
            <a:r>
              <a:rPr sz="1600" b="1" spc="-10" dirty="0" smtClean="0">
                <a:latin typeface="Tahoma"/>
                <a:cs typeface="Tahoma"/>
              </a:rPr>
              <a:t>”</a:t>
            </a:r>
            <a:endParaRPr sz="1600" dirty="0">
              <a:latin typeface="Tahoma"/>
              <a:cs typeface="Tahoma"/>
            </a:endParaRPr>
          </a:p>
          <a:p>
            <a:pPr marL="358140" indent="-345440">
              <a:lnSpc>
                <a:spcPct val="100000"/>
              </a:lnSpc>
              <a:spcBef>
                <a:spcPts val="575"/>
              </a:spcBef>
              <a:buFont typeface="Wingdings"/>
              <a:buChar char=""/>
              <a:tabLst>
                <a:tab pos="358775" algn="l"/>
              </a:tabLst>
            </a:pPr>
            <a:r>
              <a:rPr lang="it-IT" sz="1600" spc="-20" dirty="0">
                <a:latin typeface="Tahoma"/>
                <a:cs typeface="Tahoma"/>
              </a:rPr>
              <a:t>m</a:t>
            </a:r>
            <a:r>
              <a:rPr lang="it-IT" sz="1600" spc="-20" dirty="0" smtClean="0">
                <a:latin typeface="Tahoma"/>
                <a:cs typeface="Tahoma"/>
              </a:rPr>
              <a:t>bi shendetin e ekonimive kombetare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122297" y="2321042"/>
            <a:ext cx="935990" cy="266700"/>
          </a:xfrm>
          <a:custGeom>
            <a:avLst/>
            <a:gdLst/>
            <a:ahLst/>
            <a:cxnLst/>
            <a:rect l="l" t="t" r="r" b="b"/>
            <a:pathLst>
              <a:path w="935989" h="266700">
                <a:moveTo>
                  <a:pt x="669035" y="0"/>
                </a:moveTo>
                <a:lnTo>
                  <a:pt x="669035" y="266699"/>
                </a:lnTo>
                <a:lnTo>
                  <a:pt x="847846" y="176783"/>
                </a:lnTo>
                <a:lnTo>
                  <a:pt x="714755" y="176783"/>
                </a:lnTo>
                <a:lnTo>
                  <a:pt x="714755" y="88391"/>
                </a:lnTo>
                <a:lnTo>
                  <a:pt x="846835" y="88391"/>
                </a:lnTo>
                <a:lnTo>
                  <a:pt x="669035" y="0"/>
                </a:lnTo>
                <a:close/>
              </a:path>
              <a:path w="935989" h="266700">
                <a:moveTo>
                  <a:pt x="669035" y="88391"/>
                </a:moveTo>
                <a:lnTo>
                  <a:pt x="0" y="88391"/>
                </a:lnTo>
                <a:lnTo>
                  <a:pt x="0" y="176783"/>
                </a:lnTo>
                <a:lnTo>
                  <a:pt x="669035" y="176783"/>
                </a:lnTo>
                <a:lnTo>
                  <a:pt x="669035" y="88391"/>
                </a:lnTo>
                <a:close/>
              </a:path>
              <a:path w="935989" h="266700">
                <a:moveTo>
                  <a:pt x="846835" y="88391"/>
                </a:moveTo>
                <a:lnTo>
                  <a:pt x="714755" y="88391"/>
                </a:lnTo>
                <a:lnTo>
                  <a:pt x="714755" y="176783"/>
                </a:lnTo>
                <a:lnTo>
                  <a:pt x="847846" y="176783"/>
                </a:lnTo>
                <a:lnTo>
                  <a:pt x="935735" y="132587"/>
                </a:lnTo>
                <a:lnTo>
                  <a:pt x="846835" y="8839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122297" y="3544813"/>
            <a:ext cx="935990" cy="266700"/>
          </a:xfrm>
          <a:custGeom>
            <a:avLst/>
            <a:gdLst/>
            <a:ahLst/>
            <a:cxnLst/>
            <a:rect l="l" t="t" r="r" b="b"/>
            <a:pathLst>
              <a:path w="935989" h="266700">
                <a:moveTo>
                  <a:pt x="669035" y="0"/>
                </a:moveTo>
                <a:lnTo>
                  <a:pt x="669035" y="266699"/>
                </a:lnTo>
                <a:lnTo>
                  <a:pt x="844815" y="178307"/>
                </a:lnTo>
                <a:lnTo>
                  <a:pt x="714755" y="178307"/>
                </a:lnTo>
                <a:lnTo>
                  <a:pt x="714755" y="88391"/>
                </a:lnTo>
                <a:lnTo>
                  <a:pt x="846835" y="88391"/>
                </a:lnTo>
                <a:lnTo>
                  <a:pt x="669035" y="0"/>
                </a:lnTo>
                <a:close/>
              </a:path>
              <a:path w="935989" h="266700">
                <a:moveTo>
                  <a:pt x="669035" y="88391"/>
                </a:moveTo>
                <a:lnTo>
                  <a:pt x="0" y="88391"/>
                </a:lnTo>
                <a:lnTo>
                  <a:pt x="0" y="178307"/>
                </a:lnTo>
                <a:lnTo>
                  <a:pt x="669035" y="178307"/>
                </a:lnTo>
                <a:lnTo>
                  <a:pt x="669035" y="88391"/>
                </a:lnTo>
                <a:close/>
              </a:path>
              <a:path w="935989" h="266700">
                <a:moveTo>
                  <a:pt x="846835" y="88391"/>
                </a:moveTo>
                <a:lnTo>
                  <a:pt x="714755" y="88391"/>
                </a:lnTo>
                <a:lnTo>
                  <a:pt x="714755" y="178307"/>
                </a:lnTo>
                <a:lnTo>
                  <a:pt x="844815" y="178307"/>
                </a:lnTo>
                <a:lnTo>
                  <a:pt x="935735" y="132587"/>
                </a:lnTo>
                <a:lnTo>
                  <a:pt x="846835" y="8839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1955150" y="650036"/>
            <a:ext cx="678309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16940">
              <a:lnSpc>
                <a:spcPct val="100000"/>
              </a:lnSpc>
            </a:pPr>
            <a:r>
              <a:rPr lang="nn-NO" b="0" spc="-20" dirty="0"/>
              <a:t>STRESI  I LIDHUR ME PUNEN</a:t>
            </a:r>
            <a:endParaRPr b="0" spc="-20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7"/>
          </p:nvPr>
        </p:nvSpPr>
        <p:spPr>
          <a:xfrm>
            <a:off x="7376754" y="6837451"/>
            <a:ext cx="2459482" cy="276999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FF0000"/>
                </a:solidFill>
              </a:rPr>
              <a:t>36</a:t>
            </a:fld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74657" y="1277101"/>
            <a:ext cx="8928100" cy="0"/>
          </a:xfrm>
          <a:custGeom>
            <a:avLst/>
            <a:gdLst/>
            <a:ahLst/>
            <a:cxnLst/>
            <a:rect l="l" t="t" r="r" b="b"/>
            <a:pathLst>
              <a:path w="8928100">
                <a:moveTo>
                  <a:pt x="0" y="0"/>
                </a:moveTo>
                <a:lnTo>
                  <a:pt x="8927588" y="0"/>
                </a:lnTo>
              </a:path>
            </a:pathLst>
          </a:custGeom>
          <a:ln w="507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262264" y="3606768"/>
            <a:ext cx="4168140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785"/>
              </a:lnSpc>
            </a:pPr>
            <a:r>
              <a:rPr sz="4000" b="1" spc="-30" dirty="0" smtClean="0">
                <a:solidFill>
                  <a:srgbClr val="10089F"/>
                </a:solidFill>
                <a:latin typeface="Tahoma"/>
                <a:cs typeface="Tahoma"/>
              </a:rPr>
              <a:t>R</a:t>
            </a:r>
            <a:r>
              <a:rPr sz="4000" b="1" spc="-10" dirty="0" smtClean="0">
                <a:solidFill>
                  <a:srgbClr val="10089F"/>
                </a:solidFill>
                <a:latin typeface="Tahoma"/>
                <a:cs typeface="Tahoma"/>
              </a:rPr>
              <a:t>i</a:t>
            </a:r>
            <a:r>
              <a:rPr sz="4000" b="1" spc="-30" dirty="0" smtClean="0">
                <a:solidFill>
                  <a:srgbClr val="10089F"/>
                </a:solidFill>
                <a:latin typeface="Tahoma"/>
                <a:cs typeface="Tahoma"/>
              </a:rPr>
              <a:t>s</a:t>
            </a:r>
            <a:r>
              <a:rPr lang="it-IT" sz="4000" b="1" dirty="0" smtClean="0">
                <a:solidFill>
                  <a:srgbClr val="10089F"/>
                </a:solidFill>
                <a:latin typeface="Tahoma"/>
                <a:cs typeface="Tahoma"/>
              </a:rPr>
              <a:t>ku</a:t>
            </a:r>
            <a:r>
              <a:rPr sz="4000" b="1" spc="175" dirty="0" smtClean="0">
                <a:solidFill>
                  <a:srgbClr val="10089F"/>
                </a:solidFill>
                <a:latin typeface="Times New Roman"/>
                <a:cs typeface="Times New Roman"/>
              </a:rPr>
              <a:t> </a:t>
            </a:r>
            <a:r>
              <a:rPr sz="4000" b="1" spc="-30" dirty="0" smtClean="0">
                <a:solidFill>
                  <a:srgbClr val="10089F"/>
                </a:solidFill>
                <a:latin typeface="Tahoma"/>
                <a:cs typeface="Tahoma"/>
              </a:rPr>
              <a:t>E</a:t>
            </a:r>
            <a:r>
              <a:rPr sz="4000" b="1" spc="-25" dirty="0" smtClean="0">
                <a:solidFill>
                  <a:srgbClr val="10089F"/>
                </a:solidFill>
                <a:latin typeface="Tahoma"/>
                <a:cs typeface="Tahoma"/>
              </a:rPr>
              <a:t>l</a:t>
            </a:r>
            <a:r>
              <a:rPr sz="4000" b="1" spc="-10" dirty="0" smtClean="0">
                <a:solidFill>
                  <a:srgbClr val="10089F"/>
                </a:solidFill>
                <a:latin typeface="Tahoma"/>
                <a:cs typeface="Tahoma"/>
              </a:rPr>
              <a:t>e</a:t>
            </a:r>
            <a:r>
              <a:rPr lang="it-IT" sz="4000" b="1" spc="-15" dirty="0">
                <a:solidFill>
                  <a:srgbClr val="10089F"/>
                </a:solidFill>
                <a:latin typeface="Tahoma"/>
                <a:cs typeface="Tahoma"/>
              </a:rPr>
              <a:t>k</a:t>
            </a:r>
            <a:r>
              <a:rPr sz="4000" b="1" spc="-25" dirty="0" smtClean="0">
                <a:solidFill>
                  <a:srgbClr val="10089F"/>
                </a:solidFill>
                <a:latin typeface="Tahoma"/>
                <a:cs typeface="Tahoma"/>
              </a:rPr>
              <a:t>t</a:t>
            </a:r>
            <a:r>
              <a:rPr sz="4000" b="1" spc="-15" dirty="0" smtClean="0">
                <a:solidFill>
                  <a:srgbClr val="10089F"/>
                </a:solidFill>
                <a:latin typeface="Tahoma"/>
                <a:cs typeface="Tahoma"/>
              </a:rPr>
              <a:t>r</a:t>
            </a:r>
            <a:r>
              <a:rPr sz="4000" b="1" spc="-25" dirty="0" smtClean="0">
                <a:solidFill>
                  <a:srgbClr val="10089F"/>
                </a:solidFill>
                <a:latin typeface="Tahoma"/>
                <a:cs typeface="Tahoma"/>
              </a:rPr>
              <a:t>i</a:t>
            </a:r>
            <a:r>
              <a:rPr lang="it-IT" sz="4000" b="1" spc="10" dirty="0" smtClean="0">
                <a:solidFill>
                  <a:srgbClr val="10089F"/>
                </a:solidFill>
                <a:latin typeface="Tahoma"/>
                <a:cs typeface="Tahoma"/>
              </a:rPr>
              <a:t>k</a:t>
            </a:r>
            <a:endParaRPr sz="4000" dirty="0">
              <a:latin typeface="Tahoma"/>
              <a:cs typeface="Tahom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>
          <a:xfrm>
            <a:off x="7343275" y="6902450"/>
            <a:ext cx="2459482" cy="276999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FF0000"/>
                </a:solidFill>
              </a:rPr>
              <a:t>37</a:t>
            </a:fld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74657" y="1277101"/>
            <a:ext cx="8928100" cy="0"/>
          </a:xfrm>
          <a:custGeom>
            <a:avLst/>
            <a:gdLst/>
            <a:ahLst/>
            <a:cxnLst/>
            <a:rect l="l" t="t" r="r" b="b"/>
            <a:pathLst>
              <a:path w="8928100">
                <a:moveTo>
                  <a:pt x="0" y="0"/>
                </a:moveTo>
                <a:lnTo>
                  <a:pt x="8927588" y="0"/>
                </a:lnTo>
              </a:path>
            </a:pathLst>
          </a:custGeom>
          <a:ln w="507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178444" y="684403"/>
            <a:ext cx="5444856" cy="4873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815"/>
              </a:lnSpc>
            </a:pPr>
            <a:r>
              <a:rPr lang="it-IT" sz="3200" spc="-5" dirty="0" smtClean="0">
                <a:solidFill>
                  <a:srgbClr val="C02400"/>
                </a:solidFill>
                <a:latin typeface="Trebuchet MS"/>
                <a:cs typeface="Trebuchet MS"/>
              </a:rPr>
              <a:t>DISA TE DHENA STATISTIKORE</a:t>
            </a:r>
            <a:endParaRPr sz="320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49053" y="1507033"/>
            <a:ext cx="8341359" cy="31957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6985" indent="-342900" algn="just">
              <a:lnSpc>
                <a:spcPct val="100000"/>
              </a:lnSpc>
            </a:pPr>
            <a:r>
              <a:rPr sz="2800" spc="-1040" dirty="0">
                <a:solidFill>
                  <a:srgbClr val="C02400"/>
                </a:solidFill>
                <a:latin typeface="Wingdings"/>
                <a:cs typeface="Wingdings"/>
              </a:rPr>
              <a:t></a:t>
            </a:r>
            <a:r>
              <a:rPr sz="2800" spc="220" dirty="0">
                <a:solidFill>
                  <a:srgbClr val="C02400"/>
                </a:solidFill>
                <a:latin typeface="Times New Roman"/>
                <a:cs typeface="Times New Roman"/>
              </a:rPr>
              <a:t> </a:t>
            </a:r>
            <a:r>
              <a:rPr lang="it-IT" sz="2800" spc="-15" dirty="0" smtClean="0">
                <a:solidFill>
                  <a:srgbClr val="10089F"/>
                </a:solidFill>
                <a:latin typeface="Tahoma"/>
                <a:cs typeface="Tahoma"/>
              </a:rPr>
              <a:t>Ne Itali ndodhin mesatarisht rreth </a:t>
            </a:r>
            <a:r>
              <a:rPr sz="2800" spc="-25" dirty="0" smtClean="0">
                <a:solidFill>
                  <a:srgbClr val="10089F"/>
                </a:solidFill>
                <a:latin typeface="Tahoma"/>
                <a:cs typeface="Tahoma"/>
              </a:rPr>
              <a:t>40</a:t>
            </a:r>
            <a:r>
              <a:rPr sz="2800" spc="-20" dirty="0" smtClean="0">
                <a:solidFill>
                  <a:srgbClr val="10089F"/>
                </a:solidFill>
                <a:latin typeface="Tahoma"/>
                <a:cs typeface="Tahoma"/>
              </a:rPr>
              <a:t>0</a:t>
            </a:r>
            <a:r>
              <a:rPr sz="2800" spc="-10" dirty="0" smtClean="0">
                <a:solidFill>
                  <a:srgbClr val="10089F"/>
                </a:solidFill>
                <a:latin typeface="Times New Roman"/>
                <a:cs typeface="Times New Roman"/>
              </a:rPr>
              <a:t> </a:t>
            </a:r>
            <a:r>
              <a:rPr lang="it-IT" sz="2800" spc="-15" dirty="0">
                <a:solidFill>
                  <a:srgbClr val="10089F"/>
                </a:solidFill>
                <a:latin typeface="Tahoma"/>
                <a:cs typeface="Tahoma"/>
              </a:rPr>
              <a:t>demtime me vdekje</a:t>
            </a:r>
            <a:r>
              <a:rPr lang="it-IT" sz="2800" spc="-10" dirty="0" smtClean="0">
                <a:solidFill>
                  <a:srgbClr val="10089F"/>
                </a:solidFill>
                <a:latin typeface="Times New Roman"/>
                <a:cs typeface="Times New Roman"/>
              </a:rPr>
              <a:t>  </a:t>
            </a:r>
            <a:r>
              <a:rPr lang="it-IT" sz="2800" spc="-10" dirty="0" smtClean="0">
                <a:solidFill>
                  <a:srgbClr val="10089F"/>
                </a:solidFill>
                <a:latin typeface="Tahoma"/>
                <a:cs typeface="Tahoma"/>
              </a:rPr>
              <a:t>nga goditjet elektrike çdo vit</a:t>
            </a:r>
            <a:r>
              <a:rPr sz="2800" spc="-10" dirty="0" smtClean="0">
                <a:solidFill>
                  <a:srgbClr val="10089F"/>
                </a:solidFill>
                <a:latin typeface="Tahoma"/>
                <a:cs typeface="Tahoma"/>
              </a:rPr>
              <a:t>.</a:t>
            </a:r>
            <a:endParaRPr sz="2800" dirty="0">
              <a:latin typeface="Tahoma"/>
              <a:cs typeface="Tahoma"/>
            </a:endParaRPr>
          </a:p>
          <a:p>
            <a:pPr marL="355600" marR="5715" indent="-342900" algn="just">
              <a:lnSpc>
                <a:spcPct val="100000"/>
              </a:lnSpc>
              <a:spcBef>
                <a:spcPts val="685"/>
              </a:spcBef>
            </a:pPr>
            <a:r>
              <a:rPr sz="2800" spc="-1040" dirty="0">
                <a:solidFill>
                  <a:srgbClr val="C02400"/>
                </a:solidFill>
                <a:latin typeface="Wingdings"/>
                <a:cs typeface="Wingdings"/>
              </a:rPr>
              <a:t></a:t>
            </a:r>
            <a:r>
              <a:rPr sz="2800" spc="220" dirty="0">
                <a:solidFill>
                  <a:srgbClr val="C02400"/>
                </a:solidFill>
                <a:latin typeface="Times New Roman"/>
                <a:cs typeface="Times New Roman"/>
              </a:rPr>
              <a:t> </a:t>
            </a:r>
            <a:r>
              <a:rPr sz="2800" spc="-20" dirty="0" smtClean="0">
                <a:solidFill>
                  <a:srgbClr val="10089F"/>
                </a:solidFill>
                <a:latin typeface="Tahoma"/>
                <a:cs typeface="Tahoma"/>
              </a:rPr>
              <a:t>4</a:t>
            </a:r>
            <a:r>
              <a:rPr sz="2800" dirty="0" smtClean="0">
                <a:solidFill>
                  <a:srgbClr val="10089F"/>
                </a:solidFill>
                <a:latin typeface="Times New Roman"/>
                <a:cs typeface="Times New Roman"/>
              </a:rPr>
              <a:t> </a:t>
            </a:r>
            <a:r>
              <a:rPr sz="2800" spc="120" dirty="0" smtClean="0">
                <a:solidFill>
                  <a:srgbClr val="10089F"/>
                </a:solidFill>
                <a:latin typeface="Times New Roman"/>
                <a:cs typeface="Times New Roman"/>
              </a:rPr>
              <a:t> </a:t>
            </a:r>
            <a:r>
              <a:rPr sz="2800" spc="-25" dirty="0">
                <a:solidFill>
                  <a:srgbClr val="10089F"/>
                </a:solidFill>
                <a:latin typeface="Tahoma"/>
                <a:cs typeface="Tahoma"/>
              </a:rPr>
              <a:t>÷</a:t>
            </a:r>
            <a:r>
              <a:rPr sz="2800" dirty="0">
                <a:solidFill>
                  <a:srgbClr val="10089F"/>
                </a:solidFill>
                <a:latin typeface="Times New Roman"/>
                <a:cs typeface="Times New Roman"/>
              </a:rPr>
              <a:t> </a:t>
            </a:r>
            <a:r>
              <a:rPr sz="2800" spc="130" dirty="0">
                <a:solidFill>
                  <a:srgbClr val="10089F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10089F"/>
                </a:solidFill>
                <a:latin typeface="Tahoma"/>
                <a:cs typeface="Tahoma"/>
              </a:rPr>
              <a:t>5</a:t>
            </a:r>
            <a:r>
              <a:rPr sz="2800" spc="-30" dirty="0">
                <a:solidFill>
                  <a:srgbClr val="10089F"/>
                </a:solidFill>
                <a:latin typeface="Tahoma"/>
                <a:cs typeface="Tahoma"/>
              </a:rPr>
              <a:t>%</a:t>
            </a:r>
            <a:r>
              <a:rPr sz="2800" dirty="0">
                <a:solidFill>
                  <a:srgbClr val="10089F"/>
                </a:solidFill>
                <a:latin typeface="Times New Roman"/>
                <a:cs typeface="Times New Roman"/>
              </a:rPr>
              <a:t> </a:t>
            </a:r>
            <a:r>
              <a:rPr sz="2800" spc="130" dirty="0">
                <a:solidFill>
                  <a:srgbClr val="10089F"/>
                </a:solidFill>
                <a:latin typeface="Times New Roman"/>
                <a:cs typeface="Times New Roman"/>
              </a:rPr>
              <a:t> </a:t>
            </a:r>
            <a:r>
              <a:rPr lang="it-IT" sz="2800" spc="-20" dirty="0">
                <a:solidFill>
                  <a:srgbClr val="10089F"/>
                </a:solidFill>
                <a:latin typeface="Tahoma"/>
                <a:cs typeface="Tahoma"/>
              </a:rPr>
              <a:t>e demtimeve </a:t>
            </a:r>
            <a:r>
              <a:rPr lang="it-IT" sz="2800" spc="-20" dirty="0" smtClean="0">
                <a:solidFill>
                  <a:srgbClr val="10089F"/>
                </a:solidFill>
                <a:latin typeface="Tahoma"/>
                <a:cs typeface="Tahoma"/>
              </a:rPr>
              <a:t>nga </a:t>
            </a:r>
            <a:r>
              <a:rPr sz="2800" spc="-15" dirty="0" smtClean="0">
                <a:solidFill>
                  <a:srgbClr val="10089F"/>
                </a:solidFill>
                <a:latin typeface="Tahoma"/>
                <a:cs typeface="Tahoma"/>
              </a:rPr>
              <a:t>ele</a:t>
            </a:r>
            <a:r>
              <a:rPr lang="it-IT" sz="2800" spc="-5" dirty="0" smtClean="0">
                <a:solidFill>
                  <a:srgbClr val="10089F"/>
                </a:solidFill>
                <a:latin typeface="Tahoma"/>
                <a:cs typeface="Tahoma"/>
              </a:rPr>
              <a:t>k</a:t>
            </a:r>
            <a:r>
              <a:rPr sz="2800" spc="10" dirty="0" smtClean="0">
                <a:solidFill>
                  <a:srgbClr val="10089F"/>
                </a:solidFill>
                <a:latin typeface="Tahoma"/>
                <a:cs typeface="Tahoma"/>
              </a:rPr>
              <a:t>t</a:t>
            </a:r>
            <a:r>
              <a:rPr sz="2800" spc="-5" dirty="0" smtClean="0">
                <a:solidFill>
                  <a:srgbClr val="10089F"/>
                </a:solidFill>
                <a:latin typeface="Tahoma"/>
                <a:cs typeface="Tahoma"/>
              </a:rPr>
              <a:t>r</a:t>
            </a:r>
            <a:r>
              <a:rPr sz="2800" dirty="0" smtClean="0">
                <a:solidFill>
                  <a:srgbClr val="10089F"/>
                </a:solidFill>
                <a:latin typeface="Tahoma"/>
                <a:cs typeface="Tahoma"/>
              </a:rPr>
              <a:t>ic</a:t>
            </a:r>
            <a:r>
              <a:rPr sz="2800" spc="-15" dirty="0" smtClean="0">
                <a:solidFill>
                  <a:srgbClr val="10089F"/>
                </a:solidFill>
                <a:latin typeface="Tahoma"/>
                <a:cs typeface="Tahoma"/>
              </a:rPr>
              <a:t>i</a:t>
            </a:r>
            <a:r>
              <a:rPr sz="2800" spc="-5" dirty="0" smtClean="0">
                <a:solidFill>
                  <a:srgbClr val="10089F"/>
                </a:solidFill>
                <a:latin typeface="Tahoma"/>
                <a:cs typeface="Tahoma"/>
              </a:rPr>
              <a:t>t</a:t>
            </a:r>
            <a:r>
              <a:rPr lang="it-IT" sz="2800" spc="-15" dirty="0" smtClean="0">
                <a:solidFill>
                  <a:srgbClr val="10089F"/>
                </a:solidFill>
                <a:latin typeface="Tahoma"/>
                <a:cs typeface="Tahoma"/>
              </a:rPr>
              <a:t>eti</a:t>
            </a:r>
            <a:r>
              <a:rPr sz="2800" dirty="0" smtClean="0">
                <a:solidFill>
                  <a:srgbClr val="10089F"/>
                </a:solidFill>
                <a:latin typeface="Times New Roman"/>
                <a:cs typeface="Times New Roman"/>
              </a:rPr>
              <a:t> </a:t>
            </a:r>
            <a:r>
              <a:rPr lang="it-IT" sz="2800" spc="-20" dirty="0">
                <a:solidFill>
                  <a:srgbClr val="10089F"/>
                </a:solidFill>
                <a:latin typeface="Tahoma"/>
                <a:cs typeface="Tahoma"/>
              </a:rPr>
              <a:t>kane nje perfundim tragjik</a:t>
            </a:r>
            <a:r>
              <a:rPr sz="2800" spc="-20" dirty="0">
                <a:solidFill>
                  <a:srgbClr val="10089F"/>
                </a:solidFill>
                <a:latin typeface="Tahoma"/>
                <a:cs typeface="Tahoma"/>
              </a:rPr>
              <a:t>.</a:t>
            </a:r>
          </a:p>
          <a:p>
            <a:pPr marL="355600" marR="5080" indent="-342900" algn="just">
              <a:lnSpc>
                <a:spcPct val="100200"/>
              </a:lnSpc>
              <a:spcBef>
                <a:spcPts val="665"/>
              </a:spcBef>
            </a:pPr>
            <a:r>
              <a:rPr sz="2800" spc="-1040" dirty="0">
                <a:solidFill>
                  <a:srgbClr val="C02400"/>
                </a:solidFill>
                <a:latin typeface="Wingdings"/>
                <a:cs typeface="Wingdings"/>
              </a:rPr>
              <a:t></a:t>
            </a:r>
            <a:r>
              <a:rPr sz="2800" spc="220" dirty="0">
                <a:solidFill>
                  <a:srgbClr val="C02400"/>
                </a:solidFill>
                <a:latin typeface="Times New Roman"/>
                <a:cs typeface="Times New Roman"/>
              </a:rPr>
              <a:t> </a:t>
            </a:r>
            <a:r>
              <a:rPr lang="it-IT" sz="2800" spc="-20" dirty="0" smtClean="0">
                <a:solidFill>
                  <a:srgbClr val="10089F"/>
                </a:solidFill>
                <a:latin typeface="Tahoma"/>
                <a:cs typeface="Tahoma"/>
              </a:rPr>
              <a:t>Rreth</a:t>
            </a:r>
            <a:r>
              <a:rPr sz="2800" spc="-15" dirty="0" smtClean="0">
                <a:solidFill>
                  <a:srgbClr val="10089F"/>
                </a:solidFill>
                <a:latin typeface="Tahoma"/>
                <a:cs typeface="Tahoma"/>
              </a:rPr>
              <a:t>1</a:t>
            </a:r>
            <a:r>
              <a:rPr sz="2800" spc="-25" dirty="0" smtClean="0">
                <a:solidFill>
                  <a:srgbClr val="10089F"/>
                </a:solidFill>
                <a:latin typeface="Tahoma"/>
                <a:cs typeface="Tahoma"/>
              </a:rPr>
              <a:t>0</a:t>
            </a:r>
            <a:r>
              <a:rPr sz="2800" spc="-20" dirty="0" smtClean="0">
                <a:solidFill>
                  <a:srgbClr val="10089F"/>
                </a:solidFill>
                <a:latin typeface="Tahoma"/>
                <a:cs typeface="Tahoma"/>
              </a:rPr>
              <a:t>÷</a:t>
            </a:r>
            <a:r>
              <a:rPr sz="2800" spc="-25" dirty="0" smtClean="0">
                <a:solidFill>
                  <a:srgbClr val="10089F"/>
                </a:solidFill>
                <a:latin typeface="Tahoma"/>
                <a:cs typeface="Tahoma"/>
              </a:rPr>
              <a:t>15</a:t>
            </a:r>
            <a:r>
              <a:rPr sz="2800" spc="-30" dirty="0">
                <a:solidFill>
                  <a:srgbClr val="10089F"/>
                </a:solidFill>
                <a:latin typeface="Tahoma"/>
                <a:cs typeface="Tahoma"/>
              </a:rPr>
              <a:t>%</a:t>
            </a:r>
            <a:r>
              <a:rPr sz="2800" dirty="0">
                <a:solidFill>
                  <a:srgbClr val="10089F"/>
                </a:solidFill>
                <a:latin typeface="Times New Roman"/>
                <a:cs typeface="Times New Roman"/>
              </a:rPr>
              <a:t> </a:t>
            </a:r>
            <a:r>
              <a:rPr sz="2800" spc="-185" dirty="0">
                <a:solidFill>
                  <a:srgbClr val="10089F"/>
                </a:solidFill>
                <a:latin typeface="Times New Roman"/>
                <a:cs typeface="Times New Roman"/>
              </a:rPr>
              <a:t> </a:t>
            </a:r>
            <a:r>
              <a:rPr lang="it-IT" sz="2800" spc="-15" dirty="0" smtClean="0">
                <a:solidFill>
                  <a:srgbClr val="10089F"/>
                </a:solidFill>
                <a:latin typeface="Tahoma"/>
                <a:cs typeface="Tahoma"/>
              </a:rPr>
              <a:t>e te gjithe zjarreve e kane origjinen nga impiantet elektrike ose nga aparatet elektrike qe shfrytezohen.</a:t>
            </a:r>
            <a:endParaRPr sz="2400" dirty="0">
              <a:latin typeface="Tahoma"/>
              <a:cs typeface="Tahom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>
          <a:xfrm>
            <a:off x="7343275" y="6902450"/>
            <a:ext cx="2459482" cy="276999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FF0000"/>
                </a:solidFill>
              </a:rPr>
              <a:t>38</a:t>
            </a:fld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74657" y="1277101"/>
            <a:ext cx="8928100" cy="0"/>
          </a:xfrm>
          <a:custGeom>
            <a:avLst/>
            <a:gdLst/>
            <a:ahLst/>
            <a:cxnLst/>
            <a:rect l="l" t="t" r="r" b="b"/>
            <a:pathLst>
              <a:path w="8928100">
                <a:moveTo>
                  <a:pt x="0" y="0"/>
                </a:moveTo>
                <a:lnTo>
                  <a:pt x="8927588" y="0"/>
                </a:lnTo>
              </a:path>
            </a:pathLst>
          </a:custGeom>
          <a:ln w="507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1111616" y="1425305"/>
            <a:ext cx="8470166" cy="56158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52169" marR="224790" indent="-342900">
              <a:lnSpc>
                <a:spcPct val="80300"/>
              </a:lnSpc>
              <a:tabLst>
                <a:tab pos="852169" algn="l"/>
                <a:tab pos="1548130" algn="l"/>
              </a:tabLst>
            </a:pPr>
            <a:r>
              <a:rPr sz="2000" spc="-740" dirty="0" smtClean="0">
                <a:solidFill>
                  <a:srgbClr val="C02400"/>
                </a:solidFill>
                <a:latin typeface="Wingdings"/>
                <a:cs typeface="Wingdings"/>
              </a:rPr>
              <a:t></a:t>
            </a:r>
            <a:r>
              <a:rPr sz="2000" dirty="0" smtClean="0">
                <a:latin typeface="Times New Roman"/>
                <a:cs typeface="Times New Roman"/>
              </a:rPr>
              <a:t>	</a:t>
            </a:r>
            <a:r>
              <a:rPr lang="it-IT" sz="2000" spc="-5" dirty="0" smtClean="0"/>
              <a:t>Shume demtime kane nje origjine elektrike, por nuk figurojne ne statistikat midis atyre te shkaktuara nga elektriciteti</a:t>
            </a:r>
            <a:r>
              <a:rPr sz="2000" dirty="0" smtClean="0"/>
              <a:t>,</a:t>
            </a:r>
            <a:r>
              <a:rPr sz="2000" spc="114" dirty="0" smtClean="0">
                <a:latin typeface="Times New Roman"/>
                <a:cs typeface="Times New Roman"/>
              </a:rPr>
              <a:t> </a:t>
            </a:r>
            <a:r>
              <a:rPr lang="it-IT" sz="2000" spc="-5" dirty="0" smtClean="0"/>
              <a:t>sepse klasifikohen ne baze te agjentit qe ka provokuar</a:t>
            </a:r>
            <a:r>
              <a:rPr sz="2000" dirty="0" smtClean="0"/>
              <a:t>,</a:t>
            </a:r>
            <a:r>
              <a:rPr lang="it-IT" sz="2000" dirty="0" smtClean="0"/>
              <a:t>psh:</a:t>
            </a:r>
            <a:endParaRPr sz="2000" dirty="0">
              <a:latin typeface="Times New Roman"/>
              <a:cs typeface="Times New Roman"/>
            </a:endParaRPr>
          </a:p>
          <a:p>
            <a:pPr marL="496570">
              <a:lnSpc>
                <a:spcPct val="100000"/>
              </a:lnSpc>
              <a:spcBef>
                <a:spcPts val="38"/>
              </a:spcBef>
            </a:pPr>
            <a:endParaRPr sz="2450" dirty="0">
              <a:latin typeface="Times New Roman"/>
              <a:cs typeface="Times New Roman"/>
            </a:endParaRPr>
          </a:p>
          <a:p>
            <a:pPr marL="852169" marR="733425" indent="-342900">
              <a:lnSpc>
                <a:spcPts val="1930"/>
              </a:lnSpc>
              <a:tabLst>
                <a:tab pos="852169" algn="l"/>
              </a:tabLst>
            </a:pPr>
            <a:r>
              <a:rPr sz="2000" spc="-740" dirty="0">
                <a:solidFill>
                  <a:srgbClr val="C02400"/>
                </a:solidFill>
                <a:latin typeface="Wingdings"/>
                <a:cs typeface="Wingdings"/>
              </a:rPr>
              <a:t></a:t>
            </a:r>
            <a:r>
              <a:rPr sz="2000" spc="-740" dirty="0">
                <a:solidFill>
                  <a:srgbClr val="C02400"/>
                </a:solidFill>
                <a:latin typeface="Times New Roman"/>
                <a:cs typeface="Times New Roman"/>
              </a:rPr>
              <a:t>	</a:t>
            </a:r>
            <a:r>
              <a:rPr lang="it-IT" sz="2000" b="1" spc="-10" dirty="0" smtClean="0">
                <a:latin typeface="Tahoma"/>
                <a:cs typeface="Tahoma"/>
              </a:rPr>
              <a:t>RENIA NGA LARTE </a:t>
            </a:r>
            <a:r>
              <a:rPr sz="2000" dirty="0" smtClean="0"/>
              <a:t>(</a:t>
            </a:r>
            <a:r>
              <a:rPr lang="it-IT" sz="2000" spc="-5" dirty="0" smtClean="0"/>
              <a:t>skela</a:t>
            </a:r>
            <a:r>
              <a:rPr sz="2000" dirty="0" smtClean="0"/>
              <a:t>,</a:t>
            </a:r>
            <a:r>
              <a:rPr sz="2000" spc="114" dirty="0" smtClean="0">
                <a:latin typeface="Times New Roman"/>
                <a:cs typeface="Times New Roman"/>
              </a:rPr>
              <a:t> </a:t>
            </a:r>
            <a:r>
              <a:rPr lang="it-IT" sz="2000" dirty="0" smtClean="0"/>
              <a:t>shkalle, etj,</a:t>
            </a:r>
            <a:r>
              <a:rPr sz="2000" spc="-15" dirty="0" smtClean="0"/>
              <a:t>)</a:t>
            </a:r>
            <a:r>
              <a:rPr sz="2000" dirty="0" smtClean="0"/>
              <a:t>,</a:t>
            </a:r>
            <a:r>
              <a:rPr sz="2000" spc="130" dirty="0" smtClean="0">
                <a:latin typeface="Times New Roman"/>
                <a:cs typeface="Times New Roman"/>
              </a:rPr>
              <a:t> </a:t>
            </a:r>
            <a:r>
              <a:rPr lang="it-IT" sz="2000" dirty="0" smtClean="0"/>
              <a:t>si rezultat i veprimit te rrymes se eksitimit motorik.</a:t>
            </a:r>
            <a:endParaRPr sz="2000" dirty="0">
              <a:latin typeface="Times New Roman"/>
              <a:cs typeface="Times New Roman"/>
            </a:endParaRPr>
          </a:p>
          <a:p>
            <a:pPr marL="496570">
              <a:lnSpc>
                <a:spcPct val="100000"/>
              </a:lnSpc>
              <a:spcBef>
                <a:spcPts val="14"/>
              </a:spcBef>
            </a:pPr>
            <a:endParaRPr sz="2500" dirty="0">
              <a:latin typeface="Times New Roman"/>
              <a:cs typeface="Times New Roman"/>
            </a:endParaRPr>
          </a:p>
          <a:p>
            <a:pPr marL="852169" marR="715645" indent="-342900">
              <a:lnSpc>
                <a:spcPct val="80200"/>
              </a:lnSpc>
              <a:tabLst>
                <a:tab pos="852169" algn="l"/>
              </a:tabLst>
            </a:pPr>
            <a:r>
              <a:rPr sz="2000" spc="-740" dirty="0">
                <a:solidFill>
                  <a:srgbClr val="C02400"/>
                </a:solidFill>
                <a:latin typeface="Wingdings"/>
                <a:cs typeface="Wingdings"/>
              </a:rPr>
              <a:t></a:t>
            </a:r>
            <a:r>
              <a:rPr sz="2000" spc="-740" dirty="0">
                <a:solidFill>
                  <a:srgbClr val="C02400"/>
                </a:solidFill>
                <a:latin typeface="Times New Roman"/>
                <a:cs typeface="Times New Roman"/>
              </a:rPr>
              <a:t>	</a:t>
            </a:r>
            <a:r>
              <a:rPr lang="it-IT" sz="2000" b="1" spc="-5" dirty="0" smtClean="0">
                <a:latin typeface="Tahoma"/>
                <a:cs typeface="Tahoma"/>
              </a:rPr>
              <a:t>VDEKJA NGA SHTYPJA</a:t>
            </a:r>
            <a:r>
              <a:rPr lang="it-IT" sz="2000" b="1" dirty="0" smtClean="0"/>
              <a:t>, GODITJA</a:t>
            </a:r>
            <a:r>
              <a:rPr sz="2000" b="1" spc="130" dirty="0" smtClean="0">
                <a:latin typeface="Times New Roman"/>
                <a:cs typeface="Times New Roman"/>
              </a:rPr>
              <a:t> </a:t>
            </a:r>
            <a:r>
              <a:rPr lang="it-IT" sz="2000" dirty="0" smtClean="0"/>
              <a:t>per shkak te veprimit jo ne kohen e duhur </a:t>
            </a:r>
            <a:r>
              <a:rPr lang="it-IT" sz="2000" spc="-5" dirty="0" smtClean="0"/>
              <a:t>te nje aparati te rrezikshem</a:t>
            </a:r>
            <a:r>
              <a:rPr sz="2000" dirty="0" smtClean="0"/>
              <a:t>,</a:t>
            </a:r>
            <a:r>
              <a:rPr sz="2000" spc="114" dirty="0" smtClean="0">
                <a:latin typeface="Times New Roman"/>
                <a:cs typeface="Times New Roman"/>
              </a:rPr>
              <a:t> </a:t>
            </a:r>
            <a:r>
              <a:rPr lang="it-IT" sz="2000" dirty="0" smtClean="0"/>
              <a:t>psh. nje makine </a:t>
            </a:r>
            <a:r>
              <a:rPr lang="it-IT" sz="2000" spc="-5" dirty="0" smtClean="0"/>
              <a:t>metalprerese</a:t>
            </a:r>
            <a:r>
              <a:rPr sz="2000" dirty="0" smtClean="0"/>
              <a:t>,</a:t>
            </a:r>
            <a:r>
              <a:rPr sz="2000" spc="130" dirty="0" smtClean="0">
                <a:latin typeface="Times New Roman"/>
                <a:cs typeface="Times New Roman"/>
              </a:rPr>
              <a:t> </a:t>
            </a:r>
            <a:r>
              <a:rPr lang="it-IT" sz="2000" spc="-5" dirty="0" smtClean="0"/>
              <a:t>per shkak te nje difekti ne qarkun elektrik te komandes te projektuar dhe te realizuar ne menyre jo te rregullte.</a:t>
            </a:r>
          </a:p>
          <a:p>
            <a:pPr marL="852169" marR="715645" indent="-342900">
              <a:lnSpc>
                <a:spcPct val="80200"/>
              </a:lnSpc>
              <a:tabLst>
                <a:tab pos="852169" algn="l"/>
              </a:tabLst>
            </a:pPr>
            <a:endParaRPr sz="2450" dirty="0" smtClean="0">
              <a:latin typeface="Times New Roman"/>
              <a:cs typeface="Times New Roman"/>
            </a:endParaRPr>
          </a:p>
          <a:p>
            <a:pPr marL="851535" marR="353695" indent="-342900">
              <a:lnSpc>
                <a:spcPts val="1920"/>
              </a:lnSpc>
              <a:tabLst>
                <a:tab pos="852169" algn="l"/>
              </a:tabLst>
            </a:pPr>
            <a:r>
              <a:rPr sz="2000" spc="-740" dirty="0" smtClean="0">
                <a:solidFill>
                  <a:srgbClr val="C02400"/>
                </a:solidFill>
                <a:latin typeface="Wingdings"/>
                <a:cs typeface="Wingdings"/>
              </a:rPr>
              <a:t></a:t>
            </a:r>
            <a:r>
              <a:rPr sz="2000" spc="-740" dirty="0">
                <a:solidFill>
                  <a:srgbClr val="C02400"/>
                </a:solidFill>
                <a:latin typeface="Times New Roman"/>
                <a:cs typeface="Times New Roman"/>
              </a:rPr>
              <a:t>	</a:t>
            </a:r>
            <a:r>
              <a:rPr lang="it-IT" sz="2000" spc="-5" dirty="0" smtClean="0"/>
              <a:t>Rastet qe lidhen me </a:t>
            </a:r>
            <a:r>
              <a:rPr lang="it-IT" sz="2000" b="1" spc="-5" dirty="0" smtClean="0">
                <a:latin typeface="Tahoma"/>
                <a:cs typeface="Tahoma"/>
              </a:rPr>
              <a:t>MUNGESEN </a:t>
            </a:r>
            <a:r>
              <a:rPr lang="it-IT" sz="2000" b="1" spc="-10" dirty="0" smtClean="0">
                <a:latin typeface="Tahoma"/>
                <a:cs typeface="Tahoma"/>
              </a:rPr>
              <a:t>E </a:t>
            </a:r>
            <a:r>
              <a:rPr sz="2000" b="1" spc="-10" dirty="0" smtClean="0">
                <a:latin typeface="Tahoma"/>
                <a:cs typeface="Tahoma"/>
              </a:rPr>
              <a:t>EN</a:t>
            </a:r>
            <a:r>
              <a:rPr sz="2000" b="1" dirty="0" smtClean="0">
                <a:latin typeface="Tahoma"/>
                <a:cs typeface="Tahoma"/>
              </a:rPr>
              <a:t>E</a:t>
            </a:r>
            <a:r>
              <a:rPr sz="2000" b="1" spc="-5" dirty="0" smtClean="0">
                <a:latin typeface="Tahoma"/>
                <a:cs typeface="Tahoma"/>
              </a:rPr>
              <a:t>R</a:t>
            </a:r>
            <a:r>
              <a:rPr sz="2000" b="1" spc="-20" dirty="0" smtClean="0">
                <a:latin typeface="Tahoma"/>
                <a:cs typeface="Tahoma"/>
              </a:rPr>
              <a:t>G</a:t>
            </a:r>
            <a:r>
              <a:rPr lang="it-IT" sz="2000" b="1" spc="-20" dirty="0" smtClean="0">
                <a:latin typeface="Tahoma"/>
                <a:cs typeface="Tahoma"/>
              </a:rPr>
              <a:t>J</a:t>
            </a:r>
            <a:r>
              <a:rPr sz="2000" b="1" dirty="0" smtClean="0">
                <a:latin typeface="Tahoma"/>
                <a:cs typeface="Tahoma"/>
              </a:rPr>
              <a:t>I</a:t>
            </a:r>
            <a:r>
              <a:rPr lang="it-IT" sz="2000" b="1" dirty="0" smtClean="0">
                <a:latin typeface="Tahoma"/>
                <a:cs typeface="Tahoma"/>
              </a:rPr>
              <a:t>SE</a:t>
            </a:r>
            <a:r>
              <a:rPr sz="2000" b="1" spc="85" dirty="0" smtClean="0">
                <a:latin typeface="Times New Roman"/>
                <a:cs typeface="Times New Roman"/>
              </a:rPr>
              <a:t> </a:t>
            </a:r>
            <a:r>
              <a:rPr sz="2000" b="1" dirty="0" smtClean="0">
                <a:latin typeface="Tahoma"/>
                <a:cs typeface="Tahoma"/>
              </a:rPr>
              <a:t>E</a:t>
            </a:r>
            <a:r>
              <a:rPr sz="2000" b="1" spc="-10" dirty="0" smtClean="0">
                <a:latin typeface="Tahoma"/>
                <a:cs typeface="Tahoma"/>
              </a:rPr>
              <a:t>L</a:t>
            </a:r>
            <a:r>
              <a:rPr sz="2000" b="1" dirty="0" smtClean="0">
                <a:latin typeface="Tahoma"/>
                <a:cs typeface="Tahoma"/>
              </a:rPr>
              <a:t>E</a:t>
            </a:r>
            <a:r>
              <a:rPr lang="it-IT" sz="2000" b="1" spc="-5" dirty="0" smtClean="0">
                <a:latin typeface="Tahoma"/>
                <a:cs typeface="Tahoma"/>
              </a:rPr>
              <a:t>K</a:t>
            </a:r>
            <a:r>
              <a:rPr sz="2000" b="1" spc="-5" dirty="0" smtClean="0">
                <a:latin typeface="Tahoma"/>
                <a:cs typeface="Tahoma"/>
              </a:rPr>
              <a:t>T</a:t>
            </a:r>
            <a:r>
              <a:rPr sz="2000" b="1" spc="-20" dirty="0" smtClean="0">
                <a:latin typeface="Tahoma"/>
                <a:cs typeface="Tahoma"/>
              </a:rPr>
              <a:t>R</a:t>
            </a:r>
            <a:r>
              <a:rPr sz="2000" b="1" dirty="0" smtClean="0">
                <a:latin typeface="Tahoma"/>
                <a:cs typeface="Tahoma"/>
              </a:rPr>
              <a:t>I</a:t>
            </a:r>
            <a:r>
              <a:rPr lang="it-IT" sz="2000" b="1" dirty="0" smtClean="0">
                <a:latin typeface="Tahoma"/>
                <a:cs typeface="Tahoma"/>
              </a:rPr>
              <a:t>KE</a:t>
            </a:r>
            <a:r>
              <a:rPr sz="2000" dirty="0" smtClean="0"/>
              <a:t>,</a:t>
            </a:r>
            <a:r>
              <a:rPr sz="2000" dirty="0" smtClean="0">
                <a:latin typeface="Times New Roman"/>
                <a:cs typeface="Times New Roman"/>
              </a:rPr>
              <a:t> </a:t>
            </a:r>
            <a:r>
              <a:rPr lang="it-IT" sz="2000" spc="-5" dirty="0" smtClean="0"/>
              <a:t>ku nuk eshte parashikuar nje sistem sigurie i furnizimit me energji elektrike</a:t>
            </a:r>
            <a:r>
              <a:rPr sz="2000" dirty="0" smtClean="0"/>
              <a:t>;</a:t>
            </a:r>
            <a:endParaRPr sz="2000" dirty="0">
              <a:latin typeface="Times New Roman"/>
              <a:cs typeface="Times New Roman"/>
            </a:endParaRPr>
          </a:p>
          <a:p>
            <a:pPr marL="496570">
              <a:lnSpc>
                <a:spcPct val="100000"/>
              </a:lnSpc>
              <a:spcBef>
                <a:spcPts val="54"/>
              </a:spcBef>
            </a:pPr>
            <a:endParaRPr sz="2450" dirty="0">
              <a:latin typeface="Times New Roman"/>
              <a:cs typeface="Times New Roman"/>
            </a:endParaRPr>
          </a:p>
          <a:p>
            <a:pPr marL="852169" marR="5080" indent="-342900">
              <a:lnSpc>
                <a:spcPts val="1930"/>
              </a:lnSpc>
              <a:tabLst>
                <a:tab pos="852169" algn="l"/>
              </a:tabLst>
            </a:pPr>
            <a:r>
              <a:rPr sz="2000" spc="-740" dirty="0">
                <a:solidFill>
                  <a:srgbClr val="C02400"/>
                </a:solidFill>
                <a:latin typeface="Wingdings"/>
                <a:cs typeface="Wingdings"/>
              </a:rPr>
              <a:t></a:t>
            </a:r>
            <a:r>
              <a:rPr sz="2000" spc="-740" dirty="0">
                <a:solidFill>
                  <a:srgbClr val="C02400"/>
                </a:solidFill>
                <a:latin typeface="Times New Roman"/>
                <a:cs typeface="Times New Roman"/>
              </a:rPr>
              <a:t>	</a:t>
            </a:r>
            <a:r>
              <a:rPr sz="2000" b="1" spc="-10" dirty="0" smtClean="0">
                <a:latin typeface="Tahoma"/>
                <a:cs typeface="Tahoma"/>
              </a:rPr>
              <a:t>E</a:t>
            </a:r>
            <a:r>
              <a:rPr lang="it-IT" sz="2000" b="1" spc="-10" dirty="0" smtClean="0">
                <a:latin typeface="Tahoma"/>
                <a:cs typeface="Tahoma"/>
              </a:rPr>
              <a:t>K</a:t>
            </a:r>
            <a:r>
              <a:rPr sz="2000" b="1" dirty="0" smtClean="0">
                <a:latin typeface="Tahoma"/>
                <a:cs typeface="Tahoma"/>
              </a:rPr>
              <a:t>S</a:t>
            </a:r>
            <a:r>
              <a:rPr sz="2000" b="1" spc="-15" dirty="0" smtClean="0">
                <a:latin typeface="Tahoma"/>
                <a:cs typeface="Tahoma"/>
              </a:rPr>
              <a:t>P</a:t>
            </a:r>
            <a:r>
              <a:rPr sz="2000" b="1" dirty="0" smtClean="0">
                <a:latin typeface="Tahoma"/>
                <a:cs typeface="Tahoma"/>
              </a:rPr>
              <a:t>L</a:t>
            </a:r>
            <a:r>
              <a:rPr sz="2000" b="1" spc="-10" dirty="0" smtClean="0">
                <a:latin typeface="Tahoma"/>
                <a:cs typeface="Tahoma"/>
              </a:rPr>
              <a:t>O</a:t>
            </a:r>
            <a:r>
              <a:rPr sz="2000" b="1" spc="-15" dirty="0" smtClean="0">
                <a:latin typeface="Tahoma"/>
                <a:cs typeface="Tahoma"/>
              </a:rPr>
              <a:t>SI</a:t>
            </a:r>
            <a:r>
              <a:rPr sz="2000" b="1" spc="-10" dirty="0" smtClean="0">
                <a:latin typeface="Tahoma"/>
                <a:cs typeface="Tahoma"/>
              </a:rPr>
              <a:t>ON</a:t>
            </a:r>
            <a:r>
              <a:rPr lang="it-IT" sz="2000" b="1" dirty="0" smtClean="0">
                <a:latin typeface="Tahoma"/>
                <a:cs typeface="Tahoma"/>
              </a:rPr>
              <a:t>ET</a:t>
            </a:r>
            <a:r>
              <a:rPr sz="2000" b="1" spc="125" dirty="0" smtClean="0">
                <a:latin typeface="Times New Roman"/>
                <a:cs typeface="Times New Roman"/>
              </a:rPr>
              <a:t> </a:t>
            </a:r>
            <a:r>
              <a:rPr lang="it-IT" sz="2000" spc="-5" dirty="0" smtClean="0"/>
              <a:t>ne zonat me prani te materialeve eksplozive ose te atmosferave eksplozive</a:t>
            </a:r>
            <a:r>
              <a:rPr sz="2000" dirty="0" smtClean="0"/>
              <a:t>,</a:t>
            </a:r>
            <a:r>
              <a:rPr sz="2000" spc="130" dirty="0" smtClean="0">
                <a:latin typeface="Times New Roman"/>
                <a:cs typeface="Times New Roman"/>
              </a:rPr>
              <a:t> </a:t>
            </a:r>
            <a:r>
              <a:rPr lang="it-IT" sz="2000" spc="-5" dirty="0" smtClean="0"/>
              <a:t>burimi i ndezjes se te cilave eshte me origjine elektrike. </a:t>
            </a:r>
            <a:endParaRPr lang="it-IT" sz="2000" dirty="0" smtClean="0"/>
          </a:p>
          <a:p>
            <a:pPr marL="852169" marR="5080" indent="-342900">
              <a:lnSpc>
                <a:spcPts val="1930"/>
              </a:lnSpc>
              <a:tabLst>
                <a:tab pos="852169" algn="l"/>
              </a:tabLst>
            </a:pP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178444" y="671703"/>
            <a:ext cx="5597256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3200" spc="-5" dirty="0">
                <a:solidFill>
                  <a:srgbClr val="C02400"/>
                </a:solidFill>
                <a:latin typeface="Trebuchet MS"/>
                <a:cs typeface="Trebuchet MS"/>
              </a:rPr>
              <a:t>DISA TE DHENA STATISTIKORE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>
          <a:xfrm>
            <a:off x="7370965" y="6902701"/>
            <a:ext cx="2459482" cy="276999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FF0000"/>
                </a:solidFill>
              </a:rPr>
              <a:t>39</a:t>
            </a:fld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70394" y="3934797"/>
            <a:ext cx="8317865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it-IT" sz="2400" b="1" spc="-10" dirty="0" smtClean="0">
                <a:solidFill>
                  <a:srgbClr val="0000FF"/>
                </a:solidFill>
                <a:latin typeface="Tahoma"/>
                <a:cs typeface="Tahoma"/>
              </a:rPr>
              <a:t>Klasifikimi i risqeve sipas standardit</a:t>
            </a:r>
            <a:endParaRPr sz="2400" dirty="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72831" y="619887"/>
            <a:ext cx="6150470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it-IT" sz="3200" b="1" dirty="0" smtClean="0">
                <a:solidFill>
                  <a:srgbClr val="C02400"/>
                </a:solidFill>
                <a:latin typeface="Trebuchet MS"/>
                <a:cs typeface="Trebuchet MS"/>
              </a:rPr>
              <a:t>FAKTORET KRYESORE TE RISKUT</a:t>
            </a:r>
            <a:endParaRPr sz="3200" dirty="0">
              <a:latin typeface="Trebuchet MS"/>
              <a:cs typeface="Trebuchet M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276999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FF0000"/>
                </a:solidFill>
              </a:rPr>
              <a:t>4</a:t>
            </a:fld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74657" y="1277101"/>
            <a:ext cx="8928100" cy="0"/>
          </a:xfrm>
          <a:custGeom>
            <a:avLst/>
            <a:gdLst/>
            <a:ahLst/>
            <a:cxnLst/>
            <a:rect l="l" t="t" r="r" b="b"/>
            <a:pathLst>
              <a:path w="8928100">
                <a:moveTo>
                  <a:pt x="0" y="0"/>
                </a:moveTo>
                <a:lnTo>
                  <a:pt x="8927588" y="0"/>
                </a:lnTo>
              </a:path>
            </a:pathLst>
          </a:custGeom>
          <a:ln w="507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960256" y="606171"/>
            <a:ext cx="3443844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it-IT" sz="3200" dirty="0" smtClean="0">
                <a:solidFill>
                  <a:srgbClr val="C02400"/>
                </a:solidFill>
                <a:latin typeface="Trebuchet MS"/>
                <a:cs typeface="Trebuchet MS"/>
              </a:rPr>
              <a:t>Goditja elektrike</a:t>
            </a:r>
            <a:endParaRPr sz="320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62418" y="1848578"/>
            <a:ext cx="8027034" cy="39707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5740" marR="5080" indent="-193675" algn="just">
              <a:lnSpc>
                <a:spcPct val="110000"/>
              </a:lnSpc>
            </a:pPr>
            <a:r>
              <a:rPr sz="2200" spc="-690" dirty="0" smtClean="0">
                <a:solidFill>
                  <a:srgbClr val="C02400"/>
                </a:solidFill>
                <a:latin typeface="Wingdings"/>
                <a:cs typeface="Wingdings"/>
              </a:rPr>
              <a:t></a:t>
            </a:r>
            <a:r>
              <a:rPr lang="it-IT" sz="2200" spc="-20" dirty="0" smtClean="0">
                <a:solidFill>
                  <a:srgbClr val="10089F"/>
                </a:solidFill>
                <a:latin typeface="Tahoma"/>
                <a:cs typeface="Tahoma"/>
              </a:rPr>
              <a:t>Ndodhia</a:t>
            </a:r>
            <a:r>
              <a:rPr sz="2200" dirty="0" smtClean="0">
                <a:solidFill>
                  <a:srgbClr val="10089F"/>
                </a:solidFill>
                <a:latin typeface="Times New Roman"/>
                <a:cs typeface="Times New Roman"/>
              </a:rPr>
              <a:t>    </a:t>
            </a:r>
            <a:r>
              <a:rPr sz="2200" spc="65" dirty="0" smtClean="0">
                <a:solidFill>
                  <a:srgbClr val="10089F"/>
                </a:solidFill>
                <a:latin typeface="Times New Roman"/>
                <a:cs typeface="Times New Roman"/>
              </a:rPr>
              <a:t> </a:t>
            </a:r>
            <a:r>
              <a:rPr lang="it-IT" sz="2200" b="1" dirty="0" smtClean="0">
                <a:solidFill>
                  <a:srgbClr val="10089F"/>
                </a:solidFill>
                <a:latin typeface="Tahoma"/>
                <a:cs typeface="Tahoma"/>
              </a:rPr>
              <a:t>goditje elektrike</a:t>
            </a:r>
            <a:r>
              <a:rPr sz="2200" b="1" dirty="0" smtClean="0">
                <a:solidFill>
                  <a:srgbClr val="10089F"/>
                </a:solidFill>
                <a:latin typeface="Times New Roman"/>
                <a:cs typeface="Times New Roman"/>
              </a:rPr>
              <a:t>  </a:t>
            </a:r>
            <a:r>
              <a:rPr sz="2200" b="1" spc="-250" dirty="0" smtClean="0">
                <a:solidFill>
                  <a:srgbClr val="10089F"/>
                </a:solidFill>
                <a:latin typeface="Times New Roman"/>
                <a:cs typeface="Times New Roman"/>
              </a:rPr>
              <a:t> </a:t>
            </a:r>
            <a:r>
              <a:rPr lang="it-IT" sz="2200" spc="-10" dirty="0" smtClean="0">
                <a:solidFill>
                  <a:srgbClr val="10089F"/>
                </a:solidFill>
                <a:latin typeface="Tahoma"/>
                <a:cs typeface="Tahoma"/>
              </a:rPr>
              <a:t>manifestohet kur</a:t>
            </a:r>
            <a:r>
              <a:rPr sz="2200" spc="-10" dirty="0" smtClean="0">
                <a:solidFill>
                  <a:srgbClr val="10089F"/>
                </a:solidFill>
                <a:latin typeface="Tahoma"/>
                <a:cs typeface="Tahoma"/>
              </a:rPr>
              <a:t>,</a:t>
            </a:r>
            <a:r>
              <a:rPr sz="2200" dirty="0" smtClean="0">
                <a:solidFill>
                  <a:srgbClr val="10089F"/>
                </a:solidFill>
                <a:latin typeface="Times New Roman"/>
                <a:cs typeface="Times New Roman"/>
              </a:rPr>
              <a:t>  </a:t>
            </a:r>
            <a:r>
              <a:rPr sz="2200" spc="-250" dirty="0" smtClean="0">
                <a:solidFill>
                  <a:srgbClr val="10089F"/>
                </a:solidFill>
                <a:latin typeface="Times New Roman"/>
                <a:cs typeface="Times New Roman"/>
              </a:rPr>
              <a:t> </a:t>
            </a:r>
            <a:r>
              <a:rPr lang="it-IT" sz="2200" spc="-10" dirty="0" smtClean="0">
                <a:solidFill>
                  <a:srgbClr val="10089F"/>
                </a:solidFill>
                <a:latin typeface="Tahoma"/>
                <a:cs typeface="Tahoma"/>
              </a:rPr>
              <a:t>pas aplikimit te nje diference potenciale midis dy ose me shume pikave te trupit njerezor,</a:t>
            </a:r>
            <a:r>
              <a:rPr sz="2200" spc="140" dirty="0" smtClean="0">
                <a:solidFill>
                  <a:srgbClr val="10089F"/>
                </a:solidFill>
                <a:latin typeface="Times New Roman"/>
                <a:cs typeface="Times New Roman"/>
              </a:rPr>
              <a:t> </a:t>
            </a:r>
            <a:r>
              <a:rPr lang="it-IT" sz="2200" spc="-20" dirty="0" smtClean="0">
                <a:solidFill>
                  <a:srgbClr val="10089F"/>
                </a:solidFill>
                <a:latin typeface="Tahoma"/>
                <a:cs typeface="Tahoma"/>
              </a:rPr>
              <a:t>ky i fundit pershkohet nga rryma.</a:t>
            </a:r>
            <a:endParaRPr sz="22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sz="2200" spc="-690" dirty="0" smtClean="0">
                <a:solidFill>
                  <a:srgbClr val="C02400"/>
                </a:solidFill>
                <a:latin typeface="Wingdings"/>
                <a:cs typeface="Wingdings"/>
              </a:rPr>
              <a:t></a:t>
            </a:r>
            <a:r>
              <a:rPr lang="it-IT" sz="2200" spc="-20" dirty="0" smtClean="0">
                <a:solidFill>
                  <a:srgbClr val="10089F"/>
                </a:solidFill>
                <a:latin typeface="Tahoma"/>
                <a:cs typeface="Tahoma"/>
              </a:rPr>
              <a:t>Gjendja </a:t>
            </a:r>
            <a:r>
              <a:rPr lang="it-IT" sz="2200" spc="-20" dirty="0">
                <a:solidFill>
                  <a:srgbClr val="10089F"/>
                </a:solidFill>
                <a:latin typeface="Tahoma"/>
                <a:cs typeface="Tahoma"/>
              </a:rPr>
              <a:t>e</a:t>
            </a:r>
            <a:r>
              <a:rPr lang="it-IT" sz="2200" spc="-20" dirty="0" smtClean="0">
                <a:solidFill>
                  <a:srgbClr val="10089F"/>
                </a:solidFill>
                <a:latin typeface="Tahoma"/>
                <a:cs typeface="Tahoma"/>
              </a:rPr>
              <a:t> rrezikut te larte eshte direkt p</a:t>
            </a:r>
            <a:r>
              <a:rPr sz="2200" spc="-15" dirty="0" smtClean="0">
                <a:solidFill>
                  <a:srgbClr val="10089F"/>
                </a:solidFill>
                <a:latin typeface="Tahoma"/>
                <a:cs typeface="Tahoma"/>
              </a:rPr>
              <a:t>r</a:t>
            </a:r>
            <a:r>
              <a:rPr sz="2200" spc="-30" dirty="0" smtClean="0">
                <a:solidFill>
                  <a:srgbClr val="10089F"/>
                </a:solidFill>
                <a:latin typeface="Tahoma"/>
                <a:cs typeface="Tahoma"/>
              </a:rPr>
              <a:t>o</a:t>
            </a:r>
            <a:r>
              <a:rPr sz="2200" spc="-5" dirty="0" smtClean="0">
                <a:solidFill>
                  <a:srgbClr val="10089F"/>
                </a:solidFill>
                <a:latin typeface="Tahoma"/>
                <a:cs typeface="Tahoma"/>
              </a:rPr>
              <a:t>p</a:t>
            </a:r>
            <a:r>
              <a:rPr sz="2200" spc="-15" dirty="0" smtClean="0">
                <a:solidFill>
                  <a:srgbClr val="10089F"/>
                </a:solidFill>
                <a:latin typeface="Tahoma"/>
                <a:cs typeface="Tahoma"/>
              </a:rPr>
              <a:t>or</a:t>
            </a:r>
            <a:r>
              <a:rPr lang="it-IT" sz="2200" spc="-15" dirty="0" smtClean="0">
                <a:solidFill>
                  <a:srgbClr val="10089F"/>
                </a:solidFill>
                <a:latin typeface="Tahoma"/>
                <a:cs typeface="Tahoma"/>
              </a:rPr>
              <a:t>c</a:t>
            </a:r>
            <a:r>
              <a:rPr sz="2200" spc="-5" dirty="0" smtClean="0">
                <a:solidFill>
                  <a:srgbClr val="10089F"/>
                </a:solidFill>
                <a:latin typeface="Tahoma"/>
                <a:cs typeface="Tahoma"/>
              </a:rPr>
              <a:t>i</a:t>
            </a:r>
            <a:r>
              <a:rPr sz="2200" spc="-20" dirty="0" smtClean="0">
                <a:solidFill>
                  <a:srgbClr val="10089F"/>
                </a:solidFill>
                <a:latin typeface="Tahoma"/>
                <a:cs typeface="Tahoma"/>
              </a:rPr>
              <a:t>ona</a:t>
            </a:r>
            <a:r>
              <a:rPr sz="2200" spc="5" dirty="0" smtClean="0">
                <a:solidFill>
                  <a:srgbClr val="10089F"/>
                </a:solidFill>
                <a:latin typeface="Tahoma"/>
                <a:cs typeface="Tahoma"/>
              </a:rPr>
              <a:t>l</a:t>
            </a:r>
            <a:r>
              <a:rPr sz="2200" spc="-25" dirty="0" smtClean="0">
                <a:solidFill>
                  <a:srgbClr val="10089F"/>
                </a:solidFill>
                <a:latin typeface="Tahoma"/>
                <a:cs typeface="Tahoma"/>
              </a:rPr>
              <a:t>e</a:t>
            </a:r>
            <a:r>
              <a:rPr sz="2200" spc="-10" dirty="0">
                <a:solidFill>
                  <a:srgbClr val="10089F"/>
                </a:solidFill>
                <a:latin typeface="Tahoma"/>
                <a:cs typeface="Tahoma"/>
              </a:rPr>
              <a:t>:</a:t>
            </a:r>
            <a:endParaRPr sz="2200" dirty="0">
              <a:latin typeface="Tahoma"/>
              <a:cs typeface="Tahoma"/>
            </a:endParaRPr>
          </a:p>
          <a:p>
            <a:pPr marL="492759">
              <a:lnSpc>
                <a:spcPct val="100000"/>
              </a:lnSpc>
              <a:spcBef>
                <a:spcPts val="790"/>
              </a:spcBef>
            </a:pPr>
            <a:r>
              <a:rPr lang="it-IT" sz="2200" b="1" spc="-10" dirty="0" smtClean="0">
                <a:solidFill>
                  <a:srgbClr val="FF0000"/>
                </a:solidFill>
                <a:latin typeface="Tahoma"/>
                <a:cs typeface="Tahoma"/>
              </a:rPr>
              <a:t>me intensitetin e rrymes qe kalon neper trupin e        njeriut</a:t>
            </a:r>
          </a:p>
          <a:p>
            <a:pPr marL="492759">
              <a:lnSpc>
                <a:spcPct val="100000"/>
              </a:lnSpc>
              <a:spcBef>
                <a:spcPts val="790"/>
              </a:spcBef>
            </a:pPr>
            <a:r>
              <a:rPr lang="it-IT" sz="2200" b="1" spc="-20" dirty="0" smtClean="0">
                <a:solidFill>
                  <a:srgbClr val="FF9900"/>
                </a:solidFill>
                <a:latin typeface="Tahoma"/>
                <a:cs typeface="Tahoma"/>
              </a:rPr>
              <a:t>kohezgjatja  e kontaktit me pjeset nen tension</a:t>
            </a:r>
            <a:r>
              <a:rPr sz="2200" b="1" spc="-10" dirty="0" smtClean="0">
                <a:solidFill>
                  <a:srgbClr val="FF9900"/>
                </a:solidFill>
                <a:latin typeface="Tahoma"/>
                <a:cs typeface="Tahoma"/>
              </a:rPr>
              <a:t>.</a:t>
            </a:r>
            <a:endParaRPr sz="2200" dirty="0">
              <a:latin typeface="Tahoma"/>
              <a:cs typeface="Tahoma"/>
            </a:endParaRPr>
          </a:p>
          <a:p>
            <a:pPr marL="205740" marR="5080" indent="-193675">
              <a:lnSpc>
                <a:spcPct val="110900"/>
              </a:lnSpc>
              <a:spcBef>
                <a:spcPts val="490"/>
              </a:spcBef>
            </a:pPr>
            <a:r>
              <a:rPr sz="2200" spc="-690" dirty="0" smtClean="0">
                <a:solidFill>
                  <a:srgbClr val="C02400"/>
                </a:solidFill>
                <a:latin typeface="Wingdings"/>
                <a:cs typeface="Wingdings"/>
              </a:rPr>
              <a:t></a:t>
            </a:r>
            <a:r>
              <a:rPr lang="it-IT" sz="2200" spc="-15" dirty="0" smtClean="0">
                <a:solidFill>
                  <a:srgbClr val="10089F"/>
                </a:solidFill>
                <a:latin typeface="Tahoma"/>
                <a:cs typeface="Tahoma"/>
              </a:rPr>
              <a:t>Krahas te tjerave </a:t>
            </a:r>
            <a:r>
              <a:rPr sz="2200" spc="65" dirty="0" smtClean="0">
                <a:solidFill>
                  <a:srgbClr val="10089F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 smtClean="0">
                <a:solidFill>
                  <a:srgbClr val="CC6500"/>
                </a:solidFill>
                <a:latin typeface="Tahoma"/>
                <a:cs typeface="Tahoma"/>
              </a:rPr>
              <a:t>p</a:t>
            </a:r>
            <a:r>
              <a:rPr sz="2200" b="1" spc="-15" dirty="0" smtClean="0">
                <a:solidFill>
                  <a:srgbClr val="CC6500"/>
                </a:solidFill>
                <a:latin typeface="Tahoma"/>
                <a:cs typeface="Tahoma"/>
              </a:rPr>
              <a:t>er</a:t>
            </a:r>
            <a:r>
              <a:rPr lang="it-IT" sz="2200" b="1" dirty="0" smtClean="0">
                <a:solidFill>
                  <a:srgbClr val="CC6500"/>
                </a:solidFill>
                <a:latin typeface="Tahoma"/>
                <a:cs typeface="Tahoma"/>
              </a:rPr>
              <a:t>shkimi (kalimi) i rrymes </a:t>
            </a:r>
            <a:r>
              <a:rPr lang="it-IT" sz="2200" spc="-15" dirty="0" smtClean="0">
                <a:solidFill>
                  <a:srgbClr val="10089F"/>
                </a:solidFill>
                <a:latin typeface="Tahoma"/>
                <a:cs typeface="Tahoma"/>
              </a:rPr>
              <a:t>eshte</a:t>
            </a:r>
            <a:r>
              <a:rPr sz="2200" dirty="0" smtClean="0">
                <a:solidFill>
                  <a:srgbClr val="10089F"/>
                </a:solidFill>
                <a:latin typeface="Times New Roman"/>
                <a:cs typeface="Times New Roman"/>
              </a:rPr>
              <a:t>  </a:t>
            </a:r>
            <a:r>
              <a:rPr sz="2200" spc="60" dirty="0" smtClean="0">
                <a:solidFill>
                  <a:srgbClr val="10089F"/>
                </a:solidFill>
                <a:latin typeface="Times New Roman"/>
                <a:cs typeface="Times New Roman"/>
              </a:rPr>
              <a:t> </a:t>
            </a:r>
            <a:r>
              <a:rPr lang="it-IT" sz="2200" spc="-5" dirty="0" smtClean="0">
                <a:solidFill>
                  <a:srgbClr val="10089F"/>
                </a:solidFill>
                <a:latin typeface="Tahoma"/>
                <a:cs typeface="Tahoma"/>
              </a:rPr>
              <a:t>nje faktor </a:t>
            </a:r>
            <a:r>
              <a:rPr sz="2200" dirty="0" smtClean="0">
                <a:solidFill>
                  <a:srgbClr val="10089F"/>
                </a:solidFill>
                <a:latin typeface="Times New Roman"/>
                <a:cs typeface="Times New Roman"/>
              </a:rPr>
              <a:t> </a:t>
            </a:r>
            <a:r>
              <a:rPr sz="2200" spc="75" dirty="0" smtClean="0">
                <a:solidFill>
                  <a:srgbClr val="10089F"/>
                </a:solidFill>
                <a:latin typeface="Times New Roman"/>
                <a:cs typeface="Times New Roman"/>
              </a:rPr>
              <a:t> </a:t>
            </a:r>
            <a:r>
              <a:rPr lang="it-IT" sz="2200" spc="-15" dirty="0" smtClean="0">
                <a:solidFill>
                  <a:srgbClr val="10089F"/>
                </a:solidFill>
                <a:latin typeface="Tahoma"/>
                <a:cs typeface="Tahoma"/>
              </a:rPr>
              <a:t>i rendesishem dhe konkuron ne percaktimin e njesise se demit per shendetin.</a:t>
            </a:r>
            <a:endParaRPr sz="2800" dirty="0">
              <a:latin typeface="Tahoma"/>
              <a:cs typeface="Tahom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>
          <a:xfrm>
            <a:off x="7415551" y="6902450"/>
            <a:ext cx="2459482" cy="276999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FF0000"/>
                </a:solidFill>
              </a:rPr>
              <a:t>40</a:t>
            </a:fld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74657" y="1277101"/>
            <a:ext cx="8928100" cy="0"/>
          </a:xfrm>
          <a:custGeom>
            <a:avLst/>
            <a:gdLst/>
            <a:ahLst/>
            <a:cxnLst/>
            <a:rect l="l" t="t" r="r" b="b"/>
            <a:pathLst>
              <a:path w="8928100">
                <a:moveTo>
                  <a:pt x="0" y="0"/>
                </a:moveTo>
                <a:lnTo>
                  <a:pt x="8927588" y="0"/>
                </a:lnTo>
              </a:path>
            </a:pathLst>
          </a:custGeom>
          <a:ln w="507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778900" y="677799"/>
            <a:ext cx="3133090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spc="-5" dirty="0" smtClean="0">
                <a:solidFill>
                  <a:srgbClr val="C02400"/>
                </a:solidFill>
                <a:latin typeface="Trebuchet MS"/>
                <a:cs typeface="Trebuchet MS"/>
              </a:rPr>
              <a:t>R</a:t>
            </a:r>
            <a:r>
              <a:rPr sz="3200" b="1" spc="-10" dirty="0" smtClean="0">
                <a:solidFill>
                  <a:srgbClr val="C02400"/>
                </a:solidFill>
                <a:latin typeface="Trebuchet MS"/>
                <a:cs typeface="Trebuchet MS"/>
              </a:rPr>
              <a:t>i</a:t>
            </a:r>
            <a:r>
              <a:rPr sz="3200" b="1" dirty="0" smtClean="0">
                <a:solidFill>
                  <a:srgbClr val="C02400"/>
                </a:solidFill>
                <a:latin typeface="Trebuchet MS"/>
                <a:cs typeface="Trebuchet MS"/>
              </a:rPr>
              <a:t>s</a:t>
            </a:r>
            <a:r>
              <a:rPr lang="it-IT" sz="3200" b="1" dirty="0" smtClean="0">
                <a:solidFill>
                  <a:srgbClr val="C02400"/>
                </a:solidFill>
                <a:latin typeface="Trebuchet MS"/>
                <a:cs typeface="Trebuchet MS"/>
              </a:rPr>
              <a:t>ku</a:t>
            </a:r>
            <a:r>
              <a:rPr sz="3200" b="1" spc="145" dirty="0" smtClean="0">
                <a:solidFill>
                  <a:srgbClr val="C02400"/>
                </a:solidFill>
                <a:latin typeface="Times New Roman"/>
                <a:cs typeface="Times New Roman"/>
              </a:rPr>
              <a:t> </a:t>
            </a:r>
            <a:r>
              <a:rPr sz="3200" b="1" spc="-10" dirty="0" smtClean="0">
                <a:solidFill>
                  <a:srgbClr val="C02400"/>
                </a:solidFill>
                <a:latin typeface="Trebuchet MS"/>
                <a:cs typeface="Trebuchet MS"/>
              </a:rPr>
              <a:t>e</a:t>
            </a:r>
            <a:r>
              <a:rPr sz="3200" b="1" dirty="0" smtClean="0">
                <a:solidFill>
                  <a:srgbClr val="C02400"/>
                </a:solidFill>
                <a:latin typeface="Trebuchet MS"/>
                <a:cs typeface="Trebuchet MS"/>
              </a:rPr>
              <a:t>l</a:t>
            </a:r>
            <a:r>
              <a:rPr sz="3200" b="1" spc="-10" dirty="0" smtClean="0">
                <a:solidFill>
                  <a:srgbClr val="C02400"/>
                </a:solidFill>
                <a:latin typeface="Trebuchet MS"/>
                <a:cs typeface="Trebuchet MS"/>
              </a:rPr>
              <a:t>e</a:t>
            </a:r>
            <a:r>
              <a:rPr lang="it-IT" sz="3200" b="1" spc="-5" dirty="0" smtClean="0">
                <a:solidFill>
                  <a:srgbClr val="C02400"/>
                </a:solidFill>
                <a:latin typeface="Trebuchet MS"/>
                <a:cs typeface="Trebuchet MS"/>
              </a:rPr>
              <a:t>k</a:t>
            </a:r>
            <a:r>
              <a:rPr sz="3200" b="1" spc="-5" dirty="0" smtClean="0">
                <a:solidFill>
                  <a:srgbClr val="C02400"/>
                </a:solidFill>
                <a:latin typeface="Trebuchet MS"/>
                <a:cs typeface="Trebuchet MS"/>
              </a:rPr>
              <a:t>tr</a:t>
            </a:r>
            <a:r>
              <a:rPr sz="3200" b="1" dirty="0" smtClean="0">
                <a:solidFill>
                  <a:srgbClr val="C02400"/>
                </a:solidFill>
                <a:latin typeface="Trebuchet MS"/>
                <a:cs typeface="Trebuchet MS"/>
              </a:rPr>
              <a:t>i</a:t>
            </a:r>
            <a:r>
              <a:rPr lang="it-IT" sz="3200" b="1" dirty="0" smtClean="0">
                <a:solidFill>
                  <a:srgbClr val="C02400"/>
                </a:solidFill>
                <a:latin typeface="Trebuchet MS"/>
                <a:cs typeface="Trebuchet MS"/>
              </a:rPr>
              <a:t>k</a:t>
            </a:r>
            <a:endParaRPr sz="320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1111615" y="1425305"/>
            <a:ext cx="8691141" cy="4440812"/>
          </a:xfrm>
          <a:prstGeom prst="rect">
            <a:avLst/>
          </a:prstGeom>
        </p:spPr>
        <p:txBody>
          <a:bodyPr vert="horz" wrap="square" lIns="0" tIns="251060" rIns="0" bIns="0" rtlCol="0">
            <a:spAutoFit/>
          </a:bodyPr>
          <a:lstStyle/>
          <a:p>
            <a:pPr marL="210820">
              <a:lnSpc>
                <a:spcPct val="100000"/>
              </a:lnSpc>
            </a:pPr>
            <a:r>
              <a:rPr spc="-690" dirty="0" smtClean="0">
                <a:solidFill>
                  <a:srgbClr val="C02400"/>
                </a:solidFill>
                <a:latin typeface="Wingdings"/>
                <a:cs typeface="Wingdings"/>
              </a:rPr>
              <a:t></a:t>
            </a:r>
            <a:r>
              <a:rPr lang="it-IT" spc="-15" dirty="0" smtClean="0"/>
              <a:t>Shembull me rryme alternative</a:t>
            </a:r>
            <a:r>
              <a:rPr spc="130" dirty="0" smtClean="0">
                <a:latin typeface="Times New Roman"/>
                <a:cs typeface="Times New Roman"/>
              </a:rPr>
              <a:t> </a:t>
            </a:r>
            <a:r>
              <a:rPr spc="-10" dirty="0" smtClean="0"/>
              <a:t>:</a:t>
            </a:r>
            <a:endParaRPr lang="it-IT" spc="-10" dirty="0" smtClean="0"/>
          </a:p>
          <a:p>
            <a:pPr marL="210820">
              <a:lnSpc>
                <a:spcPct val="100000"/>
              </a:lnSpc>
            </a:pPr>
            <a:r>
              <a:rPr lang="it-IT" spc="-10" dirty="0">
                <a:solidFill>
                  <a:srgbClr val="C02400"/>
                </a:solidFill>
                <a:latin typeface="Times New Roman"/>
                <a:cs typeface="Times New Roman"/>
              </a:rPr>
              <a:t> </a:t>
            </a:r>
            <a:r>
              <a:rPr lang="it-IT" spc="-10" dirty="0" smtClean="0">
                <a:solidFill>
                  <a:srgbClr val="C02400"/>
                </a:solidFill>
                <a:latin typeface="Times New Roman"/>
                <a:cs typeface="Times New Roman"/>
              </a:rPr>
              <a:t>     </a:t>
            </a:r>
            <a:r>
              <a:rPr spc="-254" dirty="0" smtClean="0">
                <a:solidFill>
                  <a:srgbClr val="C02400"/>
                </a:solidFill>
                <a:latin typeface="Times New Roman"/>
                <a:cs typeface="Times New Roman"/>
              </a:rPr>
              <a:t> </a:t>
            </a:r>
            <a:r>
              <a:rPr lang="it-IT" spc="-254" dirty="0" smtClean="0">
                <a:solidFill>
                  <a:srgbClr val="C02400"/>
                </a:solidFill>
                <a:latin typeface="Times New Roman"/>
                <a:cs typeface="Times New Roman"/>
              </a:rPr>
              <a:t>       </a:t>
            </a:r>
            <a:r>
              <a:rPr spc="-15" dirty="0" smtClean="0"/>
              <a:t>r</a:t>
            </a:r>
            <a:r>
              <a:rPr spc="-25" dirty="0" smtClean="0"/>
              <a:t>e</a:t>
            </a:r>
            <a:r>
              <a:rPr lang="it-IT" spc="-10" dirty="0" smtClean="0"/>
              <a:t>z</a:t>
            </a:r>
            <a:r>
              <a:rPr spc="-10" dirty="0" smtClean="0"/>
              <a:t>is</a:t>
            </a:r>
            <a:r>
              <a:rPr spc="5" dirty="0" smtClean="0"/>
              <a:t>t</a:t>
            </a:r>
            <a:r>
              <a:rPr spc="-25" dirty="0" smtClean="0"/>
              <a:t>e</a:t>
            </a:r>
            <a:r>
              <a:rPr spc="-20" dirty="0" smtClean="0"/>
              <a:t>n</a:t>
            </a:r>
            <a:r>
              <a:rPr lang="it-IT" spc="-20" dirty="0" smtClean="0"/>
              <a:t>c</a:t>
            </a:r>
            <a:r>
              <a:rPr spc="-15" dirty="0" smtClean="0"/>
              <a:t>a</a:t>
            </a:r>
            <a:r>
              <a:rPr spc="145" dirty="0" smtClean="0">
                <a:latin typeface="Times New Roman"/>
                <a:cs typeface="Times New Roman"/>
              </a:rPr>
              <a:t> </a:t>
            </a:r>
            <a:r>
              <a:rPr spc="-5" dirty="0" smtClean="0"/>
              <a:t>m</a:t>
            </a:r>
            <a:r>
              <a:rPr spc="-25" dirty="0" smtClean="0"/>
              <a:t>e</a:t>
            </a:r>
            <a:r>
              <a:rPr lang="it-IT" spc="-20" dirty="0" smtClean="0"/>
              <a:t>satare</a:t>
            </a:r>
            <a:r>
              <a:rPr spc="130" dirty="0" smtClean="0">
                <a:latin typeface="Times New Roman"/>
                <a:cs typeface="Times New Roman"/>
              </a:rPr>
              <a:t> </a:t>
            </a:r>
            <a:r>
              <a:rPr lang="it-IT" spc="-5" dirty="0" smtClean="0"/>
              <a:t>e</a:t>
            </a:r>
            <a:r>
              <a:rPr spc="135" dirty="0" smtClean="0">
                <a:latin typeface="Times New Roman"/>
                <a:cs typeface="Times New Roman"/>
              </a:rPr>
              <a:t> </a:t>
            </a:r>
            <a:r>
              <a:rPr lang="it-IT" spc="-10" dirty="0" smtClean="0"/>
              <a:t>trupit te njeriut te lagur </a:t>
            </a:r>
            <a:r>
              <a:rPr dirty="0" smtClean="0"/>
              <a:t>(</a:t>
            </a:r>
            <a:r>
              <a:rPr spc="-30" dirty="0"/>
              <a:t>O</a:t>
            </a:r>
            <a:r>
              <a:rPr spc="-5" dirty="0"/>
              <a:t>h</a:t>
            </a:r>
            <a:r>
              <a:rPr spc="-15" dirty="0"/>
              <a:t>m)</a:t>
            </a:r>
            <a:r>
              <a:rPr spc="130" dirty="0">
                <a:latin typeface="Times New Roman"/>
                <a:cs typeface="Times New Roman"/>
              </a:rPr>
              <a:t> </a:t>
            </a:r>
            <a:r>
              <a:rPr lang="it-IT" spc="-20" dirty="0" smtClean="0"/>
              <a:t>eshte      </a:t>
            </a:r>
          </a:p>
          <a:p>
            <a:pPr marL="210820">
              <a:lnSpc>
                <a:spcPct val="100000"/>
              </a:lnSpc>
            </a:pPr>
            <a:r>
              <a:rPr lang="it-IT" spc="-20" dirty="0" smtClean="0"/>
              <a:t>        afersisht </a:t>
            </a:r>
            <a:r>
              <a:rPr b="1" spc="-10" dirty="0" smtClean="0">
                <a:solidFill>
                  <a:srgbClr val="FF0000"/>
                </a:solidFill>
                <a:latin typeface="Tahoma"/>
                <a:cs typeface="Tahoma"/>
              </a:rPr>
              <a:t>200</a:t>
            </a:r>
            <a:r>
              <a:rPr b="1" spc="-15" dirty="0" smtClean="0">
                <a:solidFill>
                  <a:srgbClr val="FF0000"/>
                </a:solidFill>
                <a:latin typeface="Tahoma"/>
                <a:cs typeface="Tahoma"/>
              </a:rPr>
              <a:t>0</a:t>
            </a:r>
            <a:r>
              <a:rPr b="1" spc="1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b="1" spc="-20" dirty="0">
                <a:solidFill>
                  <a:srgbClr val="FF0000"/>
                </a:solidFill>
                <a:latin typeface="Tahoma"/>
                <a:cs typeface="Tahoma"/>
              </a:rPr>
              <a:t>OH</a:t>
            </a:r>
            <a:r>
              <a:rPr b="1" spc="-30" dirty="0">
                <a:solidFill>
                  <a:srgbClr val="FF0000"/>
                </a:solidFill>
                <a:latin typeface="Tahoma"/>
                <a:cs typeface="Tahoma"/>
              </a:rPr>
              <a:t>M</a:t>
            </a:r>
            <a:r>
              <a:rPr spc="-10" dirty="0"/>
              <a:t>;</a:t>
            </a:r>
          </a:p>
          <a:p>
            <a:pPr marL="975360" marR="5287645" indent="-285115">
              <a:lnSpc>
                <a:spcPct val="110000"/>
              </a:lnSpc>
              <a:spcBef>
                <a:spcPts val="515"/>
              </a:spcBef>
            </a:pPr>
            <a:r>
              <a:rPr spc="-815" dirty="0">
                <a:solidFill>
                  <a:srgbClr val="C02400"/>
                </a:solidFill>
                <a:latin typeface="Wingdings"/>
                <a:cs typeface="Wingdings"/>
              </a:rPr>
              <a:t></a:t>
            </a:r>
            <a:r>
              <a:rPr spc="-815" dirty="0">
                <a:solidFill>
                  <a:srgbClr val="C02400"/>
                </a:solidFill>
                <a:latin typeface="Times New Roman"/>
                <a:cs typeface="Times New Roman"/>
              </a:rPr>
              <a:t> </a:t>
            </a:r>
            <a:r>
              <a:rPr spc="-254" dirty="0">
                <a:solidFill>
                  <a:srgbClr val="C02400"/>
                </a:solidFill>
                <a:latin typeface="Times New Roman"/>
                <a:cs typeface="Times New Roman"/>
              </a:rPr>
              <a:t> </a:t>
            </a:r>
            <a:r>
              <a:rPr lang="en-US" spc="-25" dirty="0" err="1" smtClean="0"/>
              <a:t>k</a:t>
            </a:r>
            <a:r>
              <a:rPr spc="-20" dirty="0" err="1" smtClean="0"/>
              <a:t>o</a:t>
            </a:r>
            <a:r>
              <a:rPr spc="-5" dirty="0" err="1" smtClean="0"/>
              <a:t>nt</a:t>
            </a:r>
            <a:r>
              <a:rPr spc="-20" dirty="0" err="1" smtClean="0"/>
              <a:t>a</a:t>
            </a:r>
            <a:r>
              <a:rPr lang="it-IT" spc="5" dirty="0" smtClean="0"/>
              <a:t>k</a:t>
            </a:r>
            <a:r>
              <a:rPr spc="5" dirty="0" smtClean="0"/>
              <a:t>t</a:t>
            </a:r>
            <a:r>
              <a:rPr lang="it-IT" spc="-15" dirty="0" smtClean="0"/>
              <a:t>i </a:t>
            </a:r>
            <a:r>
              <a:rPr lang="it-IT" spc="-10" dirty="0" smtClean="0"/>
              <a:t>me nje  </a:t>
            </a:r>
            <a:r>
              <a:rPr spc="-15" dirty="0" smtClean="0"/>
              <a:t>im</a:t>
            </a:r>
            <a:r>
              <a:rPr spc="-20" dirty="0" smtClean="0"/>
              <a:t>p</a:t>
            </a:r>
            <a:r>
              <a:rPr spc="-5" dirty="0" smtClean="0"/>
              <a:t>i</a:t>
            </a:r>
            <a:r>
              <a:rPr spc="-20" dirty="0" smtClean="0"/>
              <a:t>an</a:t>
            </a:r>
            <a:r>
              <a:rPr spc="-5" dirty="0" smtClean="0"/>
              <a:t>t</a:t>
            </a:r>
            <a:r>
              <a:rPr spc="130" dirty="0" smtClean="0">
                <a:latin typeface="Times New Roman"/>
                <a:cs typeface="Times New Roman"/>
              </a:rPr>
              <a:t> </a:t>
            </a:r>
            <a:r>
              <a:rPr b="1" spc="-10" dirty="0" smtClean="0">
                <a:solidFill>
                  <a:srgbClr val="FF9900"/>
                </a:solidFill>
                <a:latin typeface="Tahoma"/>
                <a:cs typeface="Tahoma"/>
              </a:rPr>
              <a:t>22</a:t>
            </a:r>
            <a:r>
              <a:rPr b="1" spc="-15" dirty="0" smtClean="0">
                <a:solidFill>
                  <a:srgbClr val="FF9900"/>
                </a:solidFill>
                <a:latin typeface="Tahoma"/>
                <a:cs typeface="Tahoma"/>
              </a:rPr>
              <a:t>0</a:t>
            </a:r>
            <a:r>
              <a:rPr lang="it-IT" b="1" spc="100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b="1" spc="-25" dirty="0" smtClean="0">
                <a:solidFill>
                  <a:srgbClr val="FF9900"/>
                </a:solidFill>
                <a:latin typeface="Tahoma"/>
                <a:cs typeface="Tahoma"/>
              </a:rPr>
              <a:t>V</a:t>
            </a:r>
            <a:r>
              <a:rPr b="1" spc="-20" dirty="0" smtClean="0">
                <a:solidFill>
                  <a:srgbClr val="FF9900"/>
                </a:solidFill>
                <a:latin typeface="Tahoma"/>
                <a:cs typeface="Tahoma"/>
              </a:rPr>
              <a:t>o</a:t>
            </a:r>
            <a:r>
              <a:rPr b="1" spc="-15" dirty="0" smtClean="0">
                <a:solidFill>
                  <a:srgbClr val="FF9900"/>
                </a:solidFill>
                <a:latin typeface="Tahoma"/>
                <a:cs typeface="Tahoma"/>
              </a:rPr>
              <a:t>lt</a:t>
            </a:r>
            <a:r>
              <a:rPr spc="-10" dirty="0"/>
              <a:t>;</a:t>
            </a:r>
          </a:p>
          <a:p>
            <a:pPr marL="403860" marR="5080" indent="-193675">
              <a:lnSpc>
                <a:spcPct val="109900"/>
              </a:lnSpc>
              <a:spcBef>
                <a:spcPts val="515"/>
              </a:spcBef>
            </a:pPr>
            <a:r>
              <a:rPr spc="-690" dirty="0" smtClean="0">
                <a:solidFill>
                  <a:srgbClr val="C02400"/>
                </a:solidFill>
                <a:latin typeface="Wingdings"/>
                <a:cs typeface="Wingdings"/>
              </a:rPr>
              <a:t></a:t>
            </a:r>
            <a:endParaRPr lang="it-IT" spc="-690" dirty="0" smtClean="0">
              <a:solidFill>
                <a:srgbClr val="C02400"/>
              </a:solidFill>
              <a:latin typeface="Wingdings"/>
              <a:cs typeface="Wingdings"/>
            </a:endParaRPr>
          </a:p>
          <a:p>
            <a:pPr marL="403860" marR="5080" indent="-193675">
              <a:lnSpc>
                <a:spcPct val="109900"/>
              </a:lnSpc>
              <a:spcBef>
                <a:spcPts val="515"/>
              </a:spcBef>
            </a:pPr>
            <a:r>
              <a:rPr lang="it-IT" spc="-690" dirty="0">
                <a:solidFill>
                  <a:srgbClr val="C02400"/>
                </a:solidFill>
                <a:latin typeface="Wingdings"/>
              </a:rPr>
              <a:t> </a:t>
            </a:r>
            <a:r>
              <a:rPr lang="it-IT" b="1" spc="-20" dirty="0" smtClean="0">
                <a:solidFill>
                  <a:srgbClr val="993200"/>
                </a:solidFill>
                <a:latin typeface="Tahoma"/>
                <a:cs typeface="Tahoma"/>
              </a:rPr>
              <a:t>R</a:t>
            </a:r>
            <a:r>
              <a:rPr b="1" spc="-5" dirty="0" smtClean="0">
                <a:solidFill>
                  <a:srgbClr val="993200"/>
                </a:solidFill>
                <a:latin typeface="Tahoma"/>
                <a:cs typeface="Tahoma"/>
              </a:rPr>
              <a:t>r</a:t>
            </a:r>
            <a:r>
              <a:rPr lang="it-IT" b="1" spc="-5" dirty="0" smtClean="0">
                <a:solidFill>
                  <a:srgbClr val="993200"/>
                </a:solidFill>
                <a:latin typeface="Tahoma"/>
                <a:cs typeface="Tahoma"/>
              </a:rPr>
              <a:t>yma e vazhduar </a:t>
            </a:r>
            <a:r>
              <a:rPr lang="it-IT" spc="-15" dirty="0" smtClean="0"/>
              <a:t>eshte</a:t>
            </a:r>
            <a:r>
              <a:rPr spc="140" dirty="0" smtClean="0">
                <a:latin typeface="Times New Roman"/>
                <a:cs typeface="Times New Roman"/>
              </a:rPr>
              <a:t> </a:t>
            </a:r>
            <a:r>
              <a:rPr spc="-5" dirty="0" smtClean="0"/>
              <a:t>n</a:t>
            </a:r>
            <a:r>
              <a:rPr spc="-15" dirty="0" smtClean="0"/>
              <a:t>or</a:t>
            </a:r>
            <a:r>
              <a:rPr spc="-20" dirty="0" smtClean="0"/>
              <a:t>ma</a:t>
            </a:r>
            <a:r>
              <a:rPr spc="-15" dirty="0" smtClean="0"/>
              <a:t>l</a:t>
            </a:r>
            <a:r>
              <a:rPr lang="it-IT" spc="-15" dirty="0" smtClean="0"/>
              <a:t>isht</a:t>
            </a:r>
            <a:r>
              <a:rPr spc="140" dirty="0" smtClean="0">
                <a:latin typeface="Times New Roman"/>
                <a:cs typeface="Times New Roman"/>
              </a:rPr>
              <a:t> </a:t>
            </a:r>
            <a:r>
              <a:rPr lang="it-IT" spc="-5" dirty="0" smtClean="0"/>
              <a:t>me pak e rrezikshme se </a:t>
            </a:r>
            <a:r>
              <a:rPr lang="it-IT" b="1" spc="-15" dirty="0" smtClean="0">
                <a:solidFill>
                  <a:srgbClr val="FF0000"/>
                </a:solidFill>
                <a:latin typeface="Tahoma"/>
                <a:cs typeface="Tahoma"/>
              </a:rPr>
              <a:t>rryma a</a:t>
            </a:r>
            <a:r>
              <a:rPr b="1" spc="-5" dirty="0" smtClean="0">
                <a:solidFill>
                  <a:srgbClr val="FF0000"/>
                </a:solidFill>
                <a:latin typeface="Tahoma"/>
                <a:cs typeface="Tahoma"/>
              </a:rPr>
              <a:t>l</a:t>
            </a:r>
            <a:r>
              <a:rPr b="1" spc="-15" dirty="0" smtClean="0">
                <a:solidFill>
                  <a:srgbClr val="FF0000"/>
                </a:solidFill>
                <a:latin typeface="Tahoma"/>
                <a:cs typeface="Tahoma"/>
              </a:rPr>
              <a:t>te</a:t>
            </a:r>
            <a:r>
              <a:rPr b="1" spc="-20" dirty="0" smtClean="0">
                <a:solidFill>
                  <a:srgbClr val="FF0000"/>
                </a:solidFill>
                <a:latin typeface="Tahoma"/>
                <a:cs typeface="Tahoma"/>
              </a:rPr>
              <a:t>rn</a:t>
            </a:r>
            <a:r>
              <a:rPr b="1" spc="-10" dirty="0" smtClean="0">
                <a:solidFill>
                  <a:srgbClr val="FF0000"/>
                </a:solidFill>
                <a:latin typeface="Tahoma"/>
                <a:cs typeface="Tahoma"/>
              </a:rPr>
              <a:t>at</a:t>
            </a:r>
            <a:r>
              <a:rPr lang="it-IT" b="1" spc="-20" dirty="0" smtClean="0">
                <a:solidFill>
                  <a:srgbClr val="FF0000"/>
                </a:solidFill>
                <a:latin typeface="Tahoma"/>
                <a:cs typeface="Tahoma"/>
              </a:rPr>
              <a:t>ive</a:t>
            </a:r>
            <a:r>
              <a:rPr spc="-10" dirty="0" smtClean="0"/>
              <a:t>:</a:t>
            </a:r>
            <a:r>
              <a:rPr spc="135" dirty="0" smtClean="0">
                <a:latin typeface="Times New Roman"/>
                <a:cs typeface="Times New Roman"/>
              </a:rPr>
              <a:t> </a:t>
            </a:r>
            <a:r>
              <a:rPr lang="it-IT" spc="-5" dirty="0" smtClean="0"/>
              <a:t>ne fakt vlera aktuale e rrymes e konsideruar si e afte nga pikepamja potenciale per te  nderprere fenomenin e </a:t>
            </a:r>
            <a:r>
              <a:rPr spc="-15" dirty="0" smtClean="0"/>
              <a:t>f</a:t>
            </a:r>
            <a:r>
              <a:rPr spc="-5" dirty="0" smtClean="0"/>
              <a:t>i</a:t>
            </a:r>
            <a:r>
              <a:rPr spc="-15" dirty="0" smtClean="0"/>
              <a:t>br</a:t>
            </a:r>
            <a:r>
              <a:rPr spc="-5" dirty="0" smtClean="0"/>
              <a:t>il</a:t>
            </a:r>
            <a:r>
              <a:rPr spc="-20" dirty="0" smtClean="0"/>
              <a:t>a</a:t>
            </a:r>
            <a:r>
              <a:rPr lang="it-IT" spc="-20" dirty="0" smtClean="0"/>
              <a:t>c</a:t>
            </a:r>
            <a:r>
              <a:rPr spc="-5" dirty="0" smtClean="0"/>
              <a:t>i</a:t>
            </a:r>
            <a:r>
              <a:rPr spc="-20" dirty="0" smtClean="0"/>
              <a:t>on</a:t>
            </a:r>
            <a:r>
              <a:rPr lang="it-IT" spc="-15" dirty="0" smtClean="0"/>
              <a:t>it</a:t>
            </a:r>
            <a:r>
              <a:rPr spc="150" dirty="0" smtClean="0">
                <a:latin typeface="Times New Roman"/>
                <a:cs typeface="Times New Roman"/>
              </a:rPr>
              <a:t> </a:t>
            </a:r>
            <a:r>
              <a:rPr spc="-10" dirty="0" smtClean="0"/>
              <a:t>v</a:t>
            </a:r>
            <a:r>
              <a:rPr spc="-25" dirty="0" smtClean="0"/>
              <a:t>e</a:t>
            </a:r>
            <a:r>
              <a:rPr spc="-20" dirty="0" smtClean="0"/>
              <a:t>n</a:t>
            </a:r>
            <a:r>
              <a:rPr spc="-5" dirty="0" smtClean="0"/>
              <a:t>t</a:t>
            </a:r>
            <a:r>
              <a:rPr spc="-15" dirty="0" smtClean="0"/>
              <a:t>r</a:t>
            </a:r>
            <a:r>
              <a:rPr spc="-5" dirty="0" smtClean="0"/>
              <a:t>i</a:t>
            </a:r>
            <a:r>
              <a:rPr lang="it-IT" spc="-10" dirty="0" smtClean="0"/>
              <a:t>k</a:t>
            </a:r>
            <a:r>
              <a:rPr spc="-20" dirty="0" smtClean="0"/>
              <a:t>o</a:t>
            </a:r>
            <a:r>
              <a:rPr spc="-5" dirty="0" smtClean="0"/>
              <a:t>l</a:t>
            </a:r>
            <a:r>
              <a:rPr spc="-15" dirty="0" smtClean="0"/>
              <a:t>a</a:t>
            </a:r>
            <a:r>
              <a:rPr lang="it-IT" spc="-15" dirty="0" smtClean="0"/>
              <a:t>r</a:t>
            </a:r>
            <a:r>
              <a:rPr spc="140" dirty="0" smtClean="0">
                <a:latin typeface="Times New Roman"/>
                <a:cs typeface="Times New Roman"/>
              </a:rPr>
              <a:t> </a:t>
            </a:r>
            <a:r>
              <a:rPr lang="it-IT" spc="-15" dirty="0" smtClean="0"/>
              <a:t>eshte</a:t>
            </a:r>
            <a:r>
              <a:rPr spc="140" dirty="0" smtClean="0">
                <a:latin typeface="Times New Roman"/>
                <a:cs typeface="Times New Roman"/>
              </a:rPr>
              <a:t> </a:t>
            </a:r>
            <a:r>
              <a:rPr lang="it-IT" spc="-5" dirty="0"/>
              <a:t>rreth </a:t>
            </a:r>
            <a:r>
              <a:rPr spc="-15" dirty="0" smtClean="0"/>
              <a:t>4</a:t>
            </a:r>
            <a:r>
              <a:rPr spc="130" dirty="0" smtClean="0">
                <a:latin typeface="Times New Roman"/>
                <a:cs typeface="Times New Roman"/>
              </a:rPr>
              <a:t> </a:t>
            </a:r>
            <a:r>
              <a:rPr lang="it-IT" spc="-5" dirty="0" smtClean="0"/>
              <a:t>HERE </a:t>
            </a:r>
            <a:r>
              <a:rPr lang="it-IT" spc="-20" dirty="0" smtClean="0"/>
              <a:t>me e larte se ajo korresponduese ne </a:t>
            </a:r>
            <a:r>
              <a:rPr spc="130" dirty="0" smtClean="0">
                <a:latin typeface="Times New Roman"/>
                <a:cs typeface="Times New Roman"/>
              </a:rPr>
              <a:t> </a:t>
            </a:r>
            <a:r>
              <a:rPr lang="it-IT" b="1" spc="-15" dirty="0" smtClean="0">
                <a:solidFill>
                  <a:srgbClr val="FF0000"/>
                </a:solidFill>
                <a:latin typeface="Tahoma"/>
                <a:cs typeface="Tahoma"/>
              </a:rPr>
              <a:t>rrymen </a:t>
            </a:r>
            <a:r>
              <a:rPr b="1" spc="-10" dirty="0" smtClean="0">
                <a:solidFill>
                  <a:srgbClr val="FF0000"/>
                </a:solidFill>
                <a:latin typeface="Tahoma"/>
                <a:cs typeface="Tahoma"/>
              </a:rPr>
              <a:t>a</a:t>
            </a:r>
            <a:r>
              <a:rPr b="1" spc="-15" dirty="0" smtClean="0">
                <a:solidFill>
                  <a:srgbClr val="FF0000"/>
                </a:solidFill>
                <a:latin typeface="Tahoma"/>
                <a:cs typeface="Tahoma"/>
              </a:rPr>
              <a:t>lte</a:t>
            </a:r>
            <a:r>
              <a:rPr b="1" spc="-5" dirty="0" smtClean="0">
                <a:solidFill>
                  <a:srgbClr val="FF0000"/>
                </a:solidFill>
                <a:latin typeface="Tahoma"/>
                <a:cs typeface="Tahoma"/>
              </a:rPr>
              <a:t>r</a:t>
            </a:r>
            <a:r>
              <a:rPr b="1" spc="-20" dirty="0" smtClean="0">
                <a:solidFill>
                  <a:srgbClr val="FF0000"/>
                </a:solidFill>
                <a:latin typeface="Tahoma"/>
                <a:cs typeface="Tahoma"/>
              </a:rPr>
              <a:t>n</a:t>
            </a:r>
            <a:r>
              <a:rPr b="1" dirty="0" smtClean="0">
                <a:solidFill>
                  <a:srgbClr val="FF0000"/>
                </a:solidFill>
                <a:latin typeface="Tahoma"/>
                <a:cs typeface="Tahoma"/>
              </a:rPr>
              <a:t>a</a:t>
            </a:r>
            <a:r>
              <a:rPr b="1" spc="-10" dirty="0" smtClean="0">
                <a:solidFill>
                  <a:srgbClr val="FF0000"/>
                </a:solidFill>
                <a:latin typeface="Tahoma"/>
                <a:cs typeface="Tahoma"/>
              </a:rPr>
              <a:t>t</a:t>
            </a:r>
            <a:r>
              <a:rPr lang="it-IT" b="1" spc="-20" dirty="0" smtClean="0">
                <a:solidFill>
                  <a:srgbClr val="FF0000"/>
                </a:solidFill>
                <a:latin typeface="Tahoma"/>
                <a:cs typeface="Tahoma"/>
              </a:rPr>
              <a:t>ive</a:t>
            </a:r>
            <a:r>
              <a:rPr spc="-10" dirty="0" smtClean="0"/>
              <a:t>.</a:t>
            </a:r>
            <a:endParaRPr spc="-10" dirty="0"/>
          </a:p>
        </p:txBody>
      </p:sp>
      <p:sp>
        <p:nvSpPr>
          <p:cNvPr id="5" name="object 5"/>
          <p:cNvSpPr/>
          <p:nvPr/>
        </p:nvSpPr>
        <p:spPr>
          <a:xfrm>
            <a:off x="4737100" y="2635250"/>
            <a:ext cx="4680204" cy="12649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7"/>
          </p:nvPr>
        </p:nvSpPr>
        <p:spPr>
          <a:xfrm>
            <a:off x="7343274" y="6844738"/>
            <a:ext cx="2459482" cy="276999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FF0000"/>
                </a:solidFill>
              </a:rPr>
              <a:t>41</a:t>
            </a:fld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74657" y="1277101"/>
            <a:ext cx="8928100" cy="0"/>
          </a:xfrm>
          <a:custGeom>
            <a:avLst/>
            <a:gdLst/>
            <a:ahLst/>
            <a:cxnLst/>
            <a:rect l="l" t="t" r="r" b="b"/>
            <a:pathLst>
              <a:path w="8928100">
                <a:moveTo>
                  <a:pt x="0" y="0"/>
                </a:moveTo>
                <a:lnTo>
                  <a:pt x="8927588" y="0"/>
                </a:lnTo>
              </a:path>
            </a:pathLst>
          </a:custGeom>
          <a:ln w="507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833892" y="562729"/>
            <a:ext cx="6107797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it-IT" sz="3200" spc="-5" dirty="0" smtClean="0">
                <a:solidFill>
                  <a:srgbClr val="C02400"/>
                </a:solidFill>
                <a:latin typeface="Trebuchet MS"/>
                <a:cs typeface="Trebuchet MS"/>
              </a:rPr>
              <a:t>K</a:t>
            </a:r>
            <a:r>
              <a:rPr sz="3200" spc="-5" dirty="0" smtClean="0">
                <a:solidFill>
                  <a:srgbClr val="C02400"/>
                </a:solidFill>
                <a:latin typeface="Trebuchet MS"/>
                <a:cs typeface="Trebuchet MS"/>
              </a:rPr>
              <a:t>o</a:t>
            </a:r>
            <a:r>
              <a:rPr sz="3200" dirty="0" smtClean="0">
                <a:solidFill>
                  <a:srgbClr val="C02400"/>
                </a:solidFill>
                <a:latin typeface="Trebuchet MS"/>
                <a:cs typeface="Trebuchet MS"/>
              </a:rPr>
              <a:t>n</a:t>
            </a:r>
            <a:r>
              <a:rPr sz="3200" spc="-5" dirty="0" smtClean="0">
                <a:solidFill>
                  <a:srgbClr val="C02400"/>
                </a:solidFill>
                <a:latin typeface="Trebuchet MS"/>
                <a:cs typeface="Trebuchet MS"/>
              </a:rPr>
              <a:t>ta</a:t>
            </a:r>
            <a:r>
              <a:rPr lang="it-IT" sz="3200" spc="-5" dirty="0" smtClean="0">
                <a:solidFill>
                  <a:srgbClr val="C02400"/>
                </a:solidFill>
                <a:latin typeface="Trebuchet MS"/>
                <a:cs typeface="Trebuchet MS"/>
              </a:rPr>
              <a:t>k</a:t>
            </a:r>
            <a:r>
              <a:rPr sz="3200" spc="-5" dirty="0" smtClean="0">
                <a:solidFill>
                  <a:srgbClr val="C02400"/>
                </a:solidFill>
                <a:latin typeface="Trebuchet MS"/>
                <a:cs typeface="Trebuchet MS"/>
              </a:rPr>
              <a:t>t</a:t>
            </a:r>
            <a:r>
              <a:rPr lang="it-IT" sz="3200" dirty="0" smtClean="0">
                <a:solidFill>
                  <a:srgbClr val="C02400"/>
                </a:solidFill>
                <a:latin typeface="Trebuchet MS"/>
                <a:cs typeface="Trebuchet MS"/>
              </a:rPr>
              <a:t>i</a:t>
            </a:r>
            <a:r>
              <a:rPr sz="3200" spc="155" dirty="0" smtClean="0">
                <a:solidFill>
                  <a:srgbClr val="C02400"/>
                </a:solidFill>
                <a:latin typeface="Times New Roman"/>
                <a:cs typeface="Times New Roman"/>
              </a:rPr>
              <a:t> </a:t>
            </a:r>
            <a:r>
              <a:rPr sz="3200" dirty="0" smtClean="0">
                <a:solidFill>
                  <a:srgbClr val="C02400"/>
                </a:solidFill>
                <a:latin typeface="Trebuchet MS"/>
                <a:cs typeface="Trebuchet MS"/>
              </a:rPr>
              <a:t>di</a:t>
            </a:r>
            <a:r>
              <a:rPr sz="3200" spc="-5" dirty="0" smtClean="0">
                <a:solidFill>
                  <a:srgbClr val="C02400"/>
                </a:solidFill>
                <a:latin typeface="Trebuchet MS"/>
                <a:cs typeface="Trebuchet MS"/>
              </a:rPr>
              <a:t>r</a:t>
            </a:r>
            <a:r>
              <a:rPr sz="3200" spc="-10" dirty="0" smtClean="0">
                <a:solidFill>
                  <a:srgbClr val="C02400"/>
                </a:solidFill>
                <a:latin typeface="Trebuchet MS"/>
                <a:cs typeface="Trebuchet MS"/>
              </a:rPr>
              <a:t>e</a:t>
            </a:r>
            <a:r>
              <a:rPr lang="it-IT" sz="3200" spc="-5" dirty="0" smtClean="0">
                <a:solidFill>
                  <a:srgbClr val="C02400"/>
                </a:solidFill>
                <a:latin typeface="Trebuchet MS"/>
                <a:cs typeface="Trebuchet MS"/>
              </a:rPr>
              <a:t>k</a:t>
            </a:r>
            <a:r>
              <a:rPr sz="3200" spc="-5" dirty="0" smtClean="0">
                <a:solidFill>
                  <a:srgbClr val="C02400"/>
                </a:solidFill>
                <a:latin typeface="Trebuchet MS"/>
                <a:cs typeface="Trebuchet MS"/>
              </a:rPr>
              <a:t>t</a:t>
            </a:r>
            <a:r>
              <a:rPr sz="3200" spc="155" dirty="0" smtClean="0">
                <a:solidFill>
                  <a:srgbClr val="C02400"/>
                </a:solidFill>
                <a:latin typeface="Times New Roman"/>
                <a:cs typeface="Times New Roman"/>
              </a:rPr>
              <a:t> </a:t>
            </a:r>
            <a:r>
              <a:rPr lang="it-IT" sz="3200" spc="-10" dirty="0" smtClean="0">
                <a:solidFill>
                  <a:srgbClr val="C02400"/>
                </a:solidFill>
                <a:latin typeface="Trebuchet MS"/>
                <a:cs typeface="Trebuchet MS"/>
              </a:rPr>
              <a:t>dhe </a:t>
            </a:r>
            <a:r>
              <a:rPr sz="3200" spc="155" dirty="0" smtClean="0">
                <a:solidFill>
                  <a:srgbClr val="C02400"/>
                </a:solidFill>
                <a:latin typeface="Times New Roman"/>
                <a:cs typeface="Times New Roman"/>
              </a:rPr>
              <a:t> </a:t>
            </a:r>
            <a:r>
              <a:rPr sz="3200" dirty="0" err="1" smtClean="0">
                <a:solidFill>
                  <a:srgbClr val="C02400"/>
                </a:solidFill>
                <a:latin typeface="Trebuchet MS"/>
                <a:cs typeface="Trebuchet MS"/>
              </a:rPr>
              <a:t>in</a:t>
            </a:r>
            <a:r>
              <a:rPr sz="3200" spc="-15" dirty="0" err="1" smtClean="0">
                <a:solidFill>
                  <a:srgbClr val="C02400"/>
                </a:solidFill>
                <a:latin typeface="Trebuchet MS"/>
                <a:cs typeface="Trebuchet MS"/>
              </a:rPr>
              <a:t>d</a:t>
            </a:r>
            <a:r>
              <a:rPr sz="3200" dirty="0" err="1" smtClean="0">
                <a:solidFill>
                  <a:srgbClr val="C02400"/>
                </a:solidFill>
                <a:latin typeface="Trebuchet MS"/>
                <a:cs typeface="Trebuchet MS"/>
              </a:rPr>
              <a:t>i</a:t>
            </a:r>
            <a:r>
              <a:rPr sz="3200" spc="-5" dirty="0" err="1" smtClean="0">
                <a:solidFill>
                  <a:srgbClr val="C02400"/>
                </a:solidFill>
                <a:latin typeface="Trebuchet MS"/>
                <a:cs typeface="Trebuchet MS"/>
              </a:rPr>
              <a:t>r</a:t>
            </a:r>
            <a:r>
              <a:rPr sz="3200" spc="-10" dirty="0" err="1" smtClean="0">
                <a:solidFill>
                  <a:srgbClr val="C02400"/>
                </a:solidFill>
                <a:latin typeface="Trebuchet MS"/>
                <a:cs typeface="Trebuchet MS"/>
              </a:rPr>
              <a:t>e</a:t>
            </a:r>
            <a:r>
              <a:rPr lang="it-IT" sz="3200" spc="-5" dirty="0" smtClean="0">
                <a:solidFill>
                  <a:srgbClr val="C02400"/>
                </a:solidFill>
                <a:latin typeface="Trebuchet MS"/>
                <a:cs typeface="Trebuchet MS"/>
              </a:rPr>
              <a:t>k</a:t>
            </a:r>
            <a:r>
              <a:rPr sz="3200" spc="-5" dirty="0" smtClean="0">
                <a:solidFill>
                  <a:srgbClr val="C02400"/>
                </a:solidFill>
                <a:latin typeface="Trebuchet MS"/>
                <a:cs typeface="Trebuchet MS"/>
              </a:rPr>
              <a:t>t</a:t>
            </a:r>
            <a:endParaRPr sz="320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38618" y="1650319"/>
            <a:ext cx="7922882" cy="15542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3360" marR="5080" indent="-201295" algn="just">
              <a:lnSpc>
                <a:spcPct val="99800"/>
              </a:lnSpc>
            </a:pPr>
            <a:r>
              <a:rPr sz="2400" spc="-835" dirty="0" smtClean="0">
                <a:solidFill>
                  <a:srgbClr val="C02400"/>
                </a:solidFill>
                <a:latin typeface="Wingdings"/>
                <a:cs typeface="Wingdings"/>
              </a:rPr>
              <a:t></a:t>
            </a:r>
            <a:r>
              <a:rPr lang="it-IT" sz="2400" b="1" spc="-10" dirty="0" smtClean="0">
                <a:solidFill>
                  <a:srgbClr val="10089F"/>
                </a:solidFill>
                <a:latin typeface="Tahoma"/>
                <a:cs typeface="Tahoma"/>
              </a:rPr>
              <a:t>K</a:t>
            </a:r>
            <a:r>
              <a:rPr sz="2400" b="1" spc="-10" dirty="0" smtClean="0">
                <a:solidFill>
                  <a:srgbClr val="10089F"/>
                </a:solidFill>
                <a:latin typeface="Tahoma"/>
                <a:cs typeface="Tahoma"/>
              </a:rPr>
              <a:t>o</a:t>
            </a:r>
            <a:r>
              <a:rPr sz="2400" b="1" spc="-5" dirty="0" smtClean="0">
                <a:solidFill>
                  <a:srgbClr val="10089F"/>
                </a:solidFill>
                <a:latin typeface="Tahoma"/>
                <a:cs typeface="Tahoma"/>
              </a:rPr>
              <a:t>n</a:t>
            </a:r>
            <a:r>
              <a:rPr sz="2400" b="1" spc="-15" dirty="0" smtClean="0">
                <a:solidFill>
                  <a:srgbClr val="10089F"/>
                </a:solidFill>
                <a:latin typeface="Tahoma"/>
                <a:cs typeface="Tahoma"/>
              </a:rPr>
              <a:t>ta</a:t>
            </a:r>
            <a:r>
              <a:rPr lang="it-IT" sz="2400" b="1" spc="-15" dirty="0" smtClean="0">
                <a:solidFill>
                  <a:srgbClr val="10089F"/>
                </a:solidFill>
                <a:latin typeface="Tahoma"/>
                <a:cs typeface="Tahoma"/>
              </a:rPr>
              <a:t>k</a:t>
            </a:r>
            <a:r>
              <a:rPr sz="2400" b="1" dirty="0" smtClean="0">
                <a:solidFill>
                  <a:srgbClr val="10089F"/>
                </a:solidFill>
                <a:latin typeface="Tahoma"/>
                <a:cs typeface="Tahoma"/>
              </a:rPr>
              <a:t>t</a:t>
            </a:r>
            <a:r>
              <a:rPr lang="it-IT" sz="2400" b="1" dirty="0" smtClean="0">
                <a:solidFill>
                  <a:srgbClr val="10089F"/>
                </a:solidFill>
                <a:latin typeface="Tahoma"/>
                <a:cs typeface="Tahoma"/>
              </a:rPr>
              <a:t>i</a:t>
            </a:r>
            <a:r>
              <a:rPr sz="2400" b="1" spc="100" dirty="0" smtClean="0">
                <a:solidFill>
                  <a:srgbClr val="10089F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 smtClean="0">
                <a:solidFill>
                  <a:srgbClr val="10089F"/>
                </a:solidFill>
                <a:latin typeface="Tahoma"/>
                <a:cs typeface="Tahoma"/>
              </a:rPr>
              <a:t>d</a:t>
            </a:r>
            <a:r>
              <a:rPr sz="2400" b="1" spc="-15" dirty="0" smtClean="0">
                <a:solidFill>
                  <a:srgbClr val="10089F"/>
                </a:solidFill>
                <a:latin typeface="Tahoma"/>
                <a:cs typeface="Tahoma"/>
              </a:rPr>
              <a:t>ir</a:t>
            </a:r>
            <a:r>
              <a:rPr sz="2400" b="1" dirty="0" smtClean="0">
                <a:solidFill>
                  <a:srgbClr val="10089F"/>
                </a:solidFill>
                <a:latin typeface="Tahoma"/>
                <a:cs typeface="Tahoma"/>
              </a:rPr>
              <a:t>e</a:t>
            </a:r>
            <a:r>
              <a:rPr lang="it-IT" sz="2400" b="1" spc="-15" dirty="0" smtClean="0">
                <a:solidFill>
                  <a:srgbClr val="10089F"/>
                </a:solidFill>
                <a:latin typeface="Tahoma"/>
                <a:cs typeface="Tahoma"/>
              </a:rPr>
              <a:t>k</a:t>
            </a:r>
            <a:r>
              <a:rPr sz="2400" b="1" dirty="0" smtClean="0">
                <a:solidFill>
                  <a:srgbClr val="10089F"/>
                </a:solidFill>
                <a:latin typeface="Tahoma"/>
                <a:cs typeface="Tahoma"/>
              </a:rPr>
              <a:t>t</a:t>
            </a:r>
            <a:r>
              <a:rPr sz="2400" b="1" spc="140" dirty="0" smtClean="0">
                <a:solidFill>
                  <a:srgbClr val="10089F"/>
                </a:solidFill>
                <a:latin typeface="Times New Roman"/>
                <a:cs typeface="Times New Roman"/>
              </a:rPr>
              <a:t> </a:t>
            </a:r>
            <a:r>
              <a:rPr lang="it-IT" sz="2400" dirty="0" smtClean="0">
                <a:solidFill>
                  <a:srgbClr val="10089F"/>
                </a:solidFill>
                <a:latin typeface="Tahoma"/>
                <a:cs typeface="Tahoma"/>
              </a:rPr>
              <a:t>konsiderohet si me i rrezikshem</a:t>
            </a:r>
            <a:r>
              <a:rPr sz="2400" spc="-10" dirty="0" smtClean="0">
                <a:solidFill>
                  <a:srgbClr val="10089F"/>
                </a:solidFill>
                <a:latin typeface="Tahoma"/>
                <a:cs typeface="Tahoma"/>
              </a:rPr>
              <a:t>,</a:t>
            </a:r>
            <a:r>
              <a:rPr sz="2400" spc="150" dirty="0" smtClean="0">
                <a:solidFill>
                  <a:srgbClr val="10089F"/>
                </a:solidFill>
                <a:latin typeface="Times New Roman"/>
                <a:cs typeface="Times New Roman"/>
              </a:rPr>
              <a:t> </a:t>
            </a:r>
            <a:r>
              <a:rPr lang="it-IT" sz="2400" spc="-5" dirty="0" smtClean="0">
                <a:solidFill>
                  <a:srgbClr val="10089F"/>
                </a:solidFill>
                <a:latin typeface="Tahoma"/>
                <a:cs typeface="Tahoma"/>
              </a:rPr>
              <a:t>duke qene subjekti nen ndikimin e tensionit te plote drejt tokes, te sistemit elektrik</a:t>
            </a:r>
            <a:endParaRPr sz="24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sz="2400" spc="-835" dirty="0" smtClean="0">
                <a:solidFill>
                  <a:srgbClr val="C02400"/>
                </a:solidFill>
                <a:latin typeface="Wingdings"/>
                <a:cs typeface="Wingdings"/>
              </a:rPr>
              <a:t></a:t>
            </a:r>
            <a:r>
              <a:rPr lang="it-IT" sz="2400" b="1" spc="-10" dirty="0" smtClean="0">
                <a:solidFill>
                  <a:srgbClr val="10089F"/>
                </a:solidFill>
                <a:latin typeface="Tahoma"/>
                <a:cs typeface="Tahoma"/>
              </a:rPr>
              <a:t>K</a:t>
            </a:r>
            <a:r>
              <a:rPr sz="2400" b="1" spc="-10" dirty="0" smtClean="0">
                <a:solidFill>
                  <a:srgbClr val="10089F"/>
                </a:solidFill>
                <a:latin typeface="Tahoma"/>
                <a:cs typeface="Tahoma"/>
              </a:rPr>
              <a:t>o</a:t>
            </a:r>
            <a:r>
              <a:rPr sz="2400" b="1" spc="-5" dirty="0" smtClean="0">
                <a:solidFill>
                  <a:srgbClr val="10089F"/>
                </a:solidFill>
                <a:latin typeface="Tahoma"/>
                <a:cs typeface="Tahoma"/>
              </a:rPr>
              <a:t>n</a:t>
            </a:r>
            <a:r>
              <a:rPr sz="2400" b="1" spc="-15" dirty="0" smtClean="0">
                <a:solidFill>
                  <a:srgbClr val="10089F"/>
                </a:solidFill>
                <a:latin typeface="Tahoma"/>
                <a:cs typeface="Tahoma"/>
              </a:rPr>
              <a:t>tat</a:t>
            </a:r>
            <a:r>
              <a:rPr lang="it-IT" sz="2400" b="1" dirty="0" smtClean="0">
                <a:solidFill>
                  <a:srgbClr val="10089F"/>
                </a:solidFill>
                <a:latin typeface="Tahoma"/>
                <a:cs typeface="Tahoma"/>
              </a:rPr>
              <a:t>i</a:t>
            </a:r>
            <a:r>
              <a:rPr sz="2400" b="1" spc="100" dirty="0" smtClean="0">
                <a:solidFill>
                  <a:srgbClr val="10089F"/>
                </a:solidFill>
                <a:latin typeface="Times New Roman"/>
                <a:cs typeface="Times New Roman"/>
              </a:rPr>
              <a:t> </a:t>
            </a:r>
            <a:r>
              <a:rPr sz="2400" b="1" spc="-15" dirty="0" err="1" smtClean="0">
                <a:solidFill>
                  <a:srgbClr val="10089F"/>
                </a:solidFill>
                <a:latin typeface="Tahoma"/>
                <a:cs typeface="Tahoma"/>
              </a:rPr>
              <a:t>i</a:t>
            </a:r>
            <a:r>
              <a:rPr sz="2400" b="1" spc="-5" dirty="0" err="1" smtClean="0">
                <a:solidFill>
                  <a:srgbClr val="10089F"/>
                </a:solidFill>
                <a:latin typeface="Tahoma"/>
                <a:cs typeface="Tahoma"/>
              </a:rPr>
              <a:t>nd</a:t>
            </a:r>
            <a:r>
              <a:rPr sz="2400" b="1" spc="-15" dirty="0" err="1" smtClean="0">
                <a:solidFill>
                  <a:srgbClr val="10089F"/>
                </a:solidFill>
                <a:latin typeface="Tahoma"/>
                <a:cs typeface="Tahoma"/>
              </a:rPr>
              <a:t>ir</a:t>
            </a:r>
            <a:r>
              <a:rPr sz="2400" b="1" dirty="0" err="1" smtClean="0">
                <a:solidFill>
                  <a:srgbClr val="10089F"/>
                </a:solidFill>
                <a:latin typeface="Tahoma"/>
                <a:cs typeface="Tahoma"/>
              </a:rPr>
              <a:t>e</a:t>
            </a:r>
            <a:r>
              <a:rPr lang="it-IT" sz="2400" b="1" spc="-15" dirty="0" smtClean="0">
                <a:solidFill>
                  <a:srgbClr val="10089F"/>
                </a:solidFill>
                <a:latin typeface="Tahoma"/>
                <a:cs typeface="Tahoma"/>
              </a:rPr>
              <a:t>k</a:t>
            </a:r>
            <a:r>
              <a:rPr sz="2400" b="1" dirty="0" smtClean="0">
                <a:solidFill>
                  <a:srgbClr val="10089F"/>
                </a:solidFill>
                <a:latin typeface="Tahoma"/>
                <a:cs typeface="Tahoma"/>
              </a:rPr>
              <a:t>t</a:t>
            </a:r>
            <a:r>
              <a:rPr sz="2400" b="1" spc="140" dirty="0" smtClean="0">
                <a:solidFill>
                  <a:srgbClr val="10089F"/>
                </a:solidFill>
                <a:latin typeface="Times New Roman"/>
                <a:cs typeface="Times New Roman"/>
              </a:rPr>
              <a:t> </a:t>
            </a:r>
            <a:r>
              <a:rPr lang="it-IT" sz="2400" dirty="0">
                <a:solidFill>
                  <a:srgbClr val="10089F"/>
                </a:solidFill>
                <a:latin typeface="Tahoma"/>
                <a:cs typeface="Tahoma"/>
              </a:rPr>
              <a:t>e</a:t>
            </a:r>
            <a:r>
              <a:rPr lang="it-IT" sz="2400" dirty="0" smtClean="0">
                <a:solidFill>
                  <a:srgbClr val="10089F"/>
                </a:solidFill>
                <a:latin typeface="Tahoma"/>
                <a:cs typeface="Tahoma"/>
              </a:rPr>
              <a:t>shte megjithate shume me i fshehte            </a:t>
            </a:r>
            <a:endParaRPr sz="2400" dirty="0">
              <a:latin typeface="Tahoma"/>
              <a:cs typeface="Tahom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7"/>
          </p:nvPr>
        </p:nvSpPr>
        <p:spPr>
          <a:xfrm>
            <a:off x="7343275" y="6926300"/>
            <a:ext cx="2459482" cy="276999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FF0000"/>
                </a:solidFill>
              </a:rPr>
              <a:t>42</a:t>
            </a:fld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1368" y="4230700"/>
            <a:ext cx="5394203" cy="2084063"/>
          </a:xfrm>
          <a:prstGeom prst="rect">
            <a:avLst/>
          </a:prstGeom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74657" y="1277101"/>
            <a:ext cx="8928100" cy="0"/>
          </a:xfrm>
          <a:custGeom>
            <a:avLst/>
            <a:gdLst/>
            <a:ahLst/>
            <a:cxnLst/>
            <a:rect l="l" t="t" r="r" b="b"/>
            <a:pathLst>
              <a:path w="8928100">
                <a:moveTo>
                  <a:pt x="0" y="0"/>
                </a:moveTo>
                <a:lnTo>
                  <a:pt x="8927588" y="0"/>
                </a:lnTo>
              </a:path>
            </a:pathLst>
          </a:custGeom>
          <a:ln w="507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555126" y="664083"/>
            <a:ext cx="6220573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3200" b="1" spc="-5" dirty="0" smtClean="0">
                <a:solidFill>
                  <a:srgbClr val="C02400"/>
                </a:solidFill>
                <a:latin typeface="Trebuchet MS"/>
                <a:cs typeface="Trebuchet MS"/>
              </a:rPr>
              <a:t>K</a:t>
            </a:r>
            <a:r>
              <a:rPr sz="3200" b="1" spc="-5" dirty="0" smtClean="0">
                <a:solidFill>
                  <a:srgbClr val="C02400"/>
                </a:solidFill>
                <a:latin typeface="Trebuchet MS"/>
                <a:cs typeface="Trebuchet MS"/>
              </a:rPr>
              <a:t>o</a:t>
            </a:r>
            <a:r>
              <a:rPr sz="3200" b="1" dirty="0" smtClean="0">
                <a:solidFill>
                  <a:srgbClr val="C02400"/>
                </a:solidFill>
                <a:latin typeface="Trebuchet MS"/>
                <a:cs typeface="Trebuchet MS"/>
              </a:rPr>
              <a:t>n</a:t>
            </a:r>
            <a:r>
              <a:rPr sz="3200" b="1" spc="-5" dirty="0" smtClean="0">
                <a:solidFill>
                  <a:srgbClr val="C02400"/>
                </a:solidFill>
                <a:latin typeface="Trebuchet MS"/>
                <a:cs typeface="Trebuchet MS"/>
              </a:rPr>
              <a:t>ta</a:t>
            </a:r>
            <a:r>
              <a:rPr lang="en-US" sz="3200" b="1" spc="-5" dirty="0" smtClean="0">
                <a:solidFill>
                  <a:srgbClr val="C02400"/>
                </a:solidFill>
                <a:latin typeface="Trebuchet MS"/>
                <a:cs typeface="Trebuchet MS"/>
              </a:rPr>
              <a:t>k</a:t>
            </a:r>
            <a:r>
              <a:rPr sz="3200" b="1" spc="-5" dirty="0" smtClean="0">
                <a:solidFill>
                  <a:srgbClr val="C02400"/>
                </a:solidFill>
                <a:latin typeface="Trebuchet MS"/>
                <a:cs typeface="Trebuchet MS"/>
              </a:rPr>
              <a:t>t</a:t>
            </a:r>
            <a:r>
              <a:rPr lang="en-US" sz="3200" b="1" dirty="0" smtClean="0">
                <a:solidFill>
                  <a:srgbClr val="C02400"/>
                </a:solidFill>
                <a:latin typeface="Trebuchet MS"/>
                <a:cs typeface="Trebuchet MS"/>
              </a:rPr>
              <a:t>i</a:t>
            </a:r>
            <a:r>
              <a:rPr sz="3200" b="1" spc="155" dirty="0" smtClean="0">
                <a:solidFill>
                  <a:srgbClr val="C02400"/>
                </a:solidFill>
                <a:latin typeface="Times New Roman"/>
                <a:cs typeface="Times New Roman"/>
              </a:rPr>
              <a:t> </a:t>
            </a:r>
            <a:r>
              <a:rPr sz="3200" b="1" dirty="0" smtClean="0">
                <a:solidFill>
                  <a:srgbClr val="C02400"/>
                </a:solidFill>
                <a:latin typeface="Trebuchet MS"/>
                <a:cs typeface="Trebuchet MS"/>
              </a:rPr>
              <a:t>di</a:t>
            </a:r>
            <a:r>
              <a:rPr sz="3200" b="1" spc="-5" dirty="0" smtClean="0">
                <a:solidFill>
                  <a:srgbClr val="C02400"/>
                </a:solidFill>
                <a:latin typeface="Trebuchet MS"/>
                <a:cs typeface="Trebuchet MS"/>
              </a:rPr>
              <a:t>r</a:t>
            </a:r>
            <a:r>
              <a:rPr sz="3200" b="1" spc="-10" dirty="0" smtClean="0">
                <a:solidFill>
                  <a:srgbClr val="C02400"/>
                </a:solidFill>
                <a:latin typeface="Trebuchet MS"/>
                <a:cs typeface="Trebuchet MS"/>
              </a:rPr>
              <a:t>e</a:t>
            </a:r>
            <a:r>
              <a:rPr lang="en-US" sz="3200" b="1" spc="-5" dirty="0" smtClean="0">
                <a:solidFill>
                  <a:srgbClr val="C02400"/>
                </a:solidFill>
                <a:latin typeface="Trebuchet MS"/>
                <a:cs typeface="Trebuchet MS"/>
              </a:rPr>
              <a:t>k</a:t>
            </a:r>
            <a:r>
              <a:rPr sz="3200" b="1" spc="-5" dirty="0" smtClean="0">
                <a:solidFill>
                  <a:srgbClr val="C02400"/>
                </a:solidFill>
                <a:latin typeface="Trebuchet MS"/>
                <a:cs typeface="Trebuchet MS"/>
              </a:rPr>
              <a:t>t</a:t>
            </a:r>
            <a:r>
              <a:rPr sz="3200" b="1" spc="155" dirty="0" smtClean="0">
                <a:solidFill>
                  <a:srgbClr val="C02400"/>
                </a:solidFill>
                <a:latin typeface="Times New Roman"/>
                <a:cs typeface="Times New Roman"/>
              </a:rPr>
              <a:t> </a:t>
            </a:r>
            <a:r>
              <a:rPr sz="3200" b="1" dirty="0" smtClean="0">
                <a:solidFill>
                  <a:srgbClr val="C02400"/>
                </a:solidFill>
                <a:latin typeface="Trebuchet MS"/>
                <a:cs typeface="Trebuchet MS"/>
              </a:rPr>
              <a:t>d</a:t>
            </a:r>
            <a:r>
              <a:rPr lang="en-US" sz="3200" b="1" dirty="0" smtClean="0">
                <a:solidFill>
                  <a:srgbClr val="C02400"/>
                </a:solidFill>
                <a:latin typeface="Trebuchet MS"/>
                <a:cs typeface="Trebuchet MS"/>
              </a:rPr>
              <a:t>he</a:t>
            </a:r>
            <a:r>
              <a:rPr sz="3200" b="1" spc="155" dirty="0" smtClean="0">
                <a:solidFill>
                  <a:srgbClr val="C02400"/>
                </a:solidFill>
                <a:latin typeface="Times New Roman"/>
                <a:cs typeface="Times New Roman"/>
              </a:rPr>
              <a:t> </a:t>
            </a:r>
            <a:r>
              <a:rPr sz="3200" b="1" dirty="0" smtClean="0">
                <a:solidFill>
                  <a:srgbClr val="C02400"/>
                </a:solidFill>
                <a:latin typeface="Trebuchet MS"/>
                <a:cs typeface="Trebuchet MS"/>
              </a:rPr>
              <a:t>in</a:t>
            </a:r>
            <a:r>
              <a:rPr sz="3200" b="1" spc="-15" dirty="0" smtClean="0">
                <a:solidFill>
                  <a:srgbClr val="C02400"/>
                </a:solidFill>
                <a:latin typeface="Trebuchet MS"/>
                <a:cs typeface="Trebuchet MS"/>
              </a:rPr>
              <a:t>d</a:t>
            </a:r>
            <a:r>
              <a:rPr sz="3200" b="1" dirty="0" smtClean="0">
                <a:solidFill>
                  <a:srgbClr val="C02400"/>
                </a:solidFill>
                <a:latin typeface="Trebuchet MS"/>
                <a:cs typeface="Trebuchet MS"/>
              </a:rPr>
              <a:t>i</a:t>
            </a:r>
            <a:r>
              <a:rPr sz="3200" b="1" spc="-5" dirty="0" smtClean="0">
                <a:solidFill>
                  <a:srgbClr val="C02400"/>
                </a:solidFill>
                <a:latin typeface="Trebuchet MS"/>
                <a:cs typeface="Trebuchet MS"/>
              </a:rPr>
              <a:t>r</a:t>
            </a:r>
            <a:r>
              <a:rPr sz="3200" b="1" spc="-10" dirty="0" smtClean="0">
                <a:solidFill>
                  <a:srgbClr val="C02400"/>
                </a:solidFill>
                <a:latin typeface="Trebuchet MS"/>
                <a:cs typeface="Trebuchet MS"/>
              </a:rPr>
              <a:t>e</a:t>
            </a:r>
            <a:r>
              <a:rPr lang="en-US" sz="3200" b="1" spc="-5" dirty="0" smtClean="0">
                <a:solidFill>
                  <a:srgbClr val="C02400"/>
                </a:solidFill>
                <a:latin typeface="Trebuchet MS"/>
                <a:cs typeface="Trebuchet MS"/>
              </a:rPr>
              <a:t>k</a:t>
            </a:r>
            <a:r>
              <a:rPr sz="3200" b="1" spc="-5" dirty="0" smtClean="0">
                <a:solidFill>
                  <a:srgbClr val="C02400"/>
                </a:solidFill>
                <a:latin typeface="Trebuchet MS"/>
                <a:cs typeface="Trebuchet MS"/>
              </a:rPr>
              <a:t>t</a:t>
            </a:r>
            <a:endParaRPr sz="320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62418" y="1731230"/>
            <a:ext cx="7929880" cy="41729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spc="-630" dirty="0" smtClean="0">
                <a:solidFill>
                  <a:srgbClr val="C02400"/>
                </a:solidFill>
                <a:latin typeface="Wingdings"/>
                <a:cs typeface="Wingdings"/>
              </a:rPr>
              <a:t></a:t>
            </a:r>
            <a:r>
              <a:rPr lang="en-US" sz="2200" b="1" spc="-15" dirty="0" smtClean="0">
                <a:solidFill>
                  <a:srgbClr val="0065FF"/>
                </a:solidFill>
                <a:latin typeface="Tahoma"/>
                <a:cs typeface="Tahoma"/>
              </a:rPr>
              <a:t>SHEMBUJ TE KONTAKTEVE DIREKTE</a:t>
            </a:r>
            <a:r>
              <a:rPr sz="2200" b="1" spc="-10" dirty="0" smtClean="0">
                <a:solidFill>
                  <a:srgbClr val="0065FF"/>
                </a:solidFill>
                <a:latin typeface="Tahoma"/>
                <a:cs typeface="Tahoma"/>
              </a:rPr>
              <a:t>:</a:t>
            </a:r>
            <a:endParaRPr sz="2200" dirty="0">
              <a:latin typeface="Tahoma"/>
              <a:cs typeface="Tahoma"/>
            </a:endParaRPr>
          </a:p>
          <a:p>
            <a:pPr marL="492759">
              <a:lnSpc>
                <a:spcPct val="100000"/>
              </a:lnSpc>
              <a:spcBef>
                <a:spcPts val="525"/>
              </a:spcBef>
            </a:pPr>
            <a:r>
              <a:rPr sz="2200" spc="-815" dirty="0">
                <a:solidFill>
                  <a:srgbClr val="C02400"/>
                </a:solidFill>
                <a:latin typeface="Wingdings"/>
                <a:cs typeface="Wingdings"/>
              </a:rPr>
              <a:t></a:t>
            </a:r>
            <a:r>
              <a:rPr sz="2200" spc="-815" dirty="0">
                <a:solidFill>
                  <a:srgbClr val="C02400"/>
                </a:solidFill>
                <a:latin typeface="Times New Roman"/>
                <a:cs typeface="Times New Roman"/>
              </a:rPr>
              <a:t> </a:t>
            </a:r>
            <a:r>
              <a:rPr sz="2200" spc="-254" dirty="0">
                <a:solidFill>
                  <a:srgbClr val="C02400"/>
                </a:solidFill>
                <a:latin typeface="Times New Roman"/>
                <a:cs typeface="Times New Roman"/>
              </a:rPr>
              <a:t> </a:t>
            </a:r>
            <a:r>
              <a:rPr lang="en-US" sz="2200" spc="-15" dirty="0" smtClean="0">
                <a:solidFill>
                  <a:srgbClr val="10089F"/>
                </a:solidFill>
                <a:latin typeface="Tahoma"/>
                <a:cs typeface="Tahoma"/>
              </a:rPr>
              <a:t>PREKJA E NJE FIJE TE ZHVESHUR</a:t>
            </a:r>
            <a:r>
              <a:rPr sz="2200" spc="-10" dirty="0" smtClean="0">
                <a:solidFill>
                  <a:srgbClr val="10089F"/>
                </a:solidFill>
                <a:latin typeface="Tahoma"/>
                <a:cs typeface="Tahoma"/>
              </a:rPr>
              <a:t>.</a:t>
            </a:r>
            <a:endParaRPr sz="2200" dirty="0">
              <a:latin typeface="Tahoma"/>
              <a:cs typeface="Tahoma"/>
            </a:endParaRPr>
          </a:p>
          <a:p>
            <a:pPr marL="492759">
              <a:lnSpc>
                <a:spcPct val="100000"/>
              </a:lnSpc>
              <a:spcBef>
                <a:spcPts val="515"/>
              </a:spcBef>
            </a:pPr>
            <a:r>
              <a:rPr sz="2200" spc="-815" dirty="0">
                <a:solidFill>
                  <a:srgbClr val="C02400"/>
                </a:solidFill>
                <a:latin typeface="Wingdings"/>
                <a:cs typeface="Wingdings"/>
              </a:rPr>
              <a:t></a:t>
            </a:r>
            <a:r>
              <a:rPr sz="2200" spc="-815" dirty="0">
                <a:solidFill>
                  <a:srgbClr val="C02400"/>
                </a:solidFill>
                <a:latin typeface="Times New Roman"/>
                <a:cs typeface="Times New Roman"/>
              </a:rPr>
              <a:t> </a:t>
            </a:r>
            <a:r>
              <a:rPr sz="2200" spc="-254" dirty="0">
                <a:solidFill>
                  <a:srgbClr val="C02400"/>
                </a:solidFill>
                <a:latin typeface="Times New Roman"/>
                <a:cs typeface="Times New Roman"/>
              </a:rPr>
              <a:t> </a:t>
            </a:r>
            <a:r>
              <a:rPr lang="en-US" sz="2200" spc="-15" dirty="0" smtClean="0">
                <a:solidFill>
                  <a:srgbClr val="10089F"/>
                </a:solidFill>
                <a:latin typeface="Tahoma"/>
                <a:cs typeface="Tahoma"/>
              </a:rPr>
              <a:t>PREKJA E MORSETERIVE TE NJE MOTORRI ELEKTRIK</a:t>
            </a:r>
            <a:r>
              <a:rPr sz="2200" spc="-10" dirty="0" smtClean="0">
                <a:solidFill>
                  <a:srgbClr val="10089F"/>
                </a:solidFill>
                <a:latin typeface="Tahoma"/>
                <a:cs typeface="Tahoma"/>
              </a:rPr>
              <a:t>.</a:t>
            </a:r>
            <a:endParaRPr sz="2200" dirty="0">
              <a:latin typeface="Tahoma"/>
              <a:cs typeface="Tahoma"/>
            </a:endParaRPr>
          </a:p>
          <a:p>
            <a:pPr marL="777240" marR="2136775" indent="-285115">
              <a:lnSpc>
                <a:spcPct val="100000"/>
              </a:lnSpc>
              <a:spcBef>
                <a:spcPts val="525"/>
              </a:spcBef>
            </a:pPr>
            <a:r>
              <a:rPr sz="2200" spc="-815" dirty="0">
                <a:solidFill>
                  <a:srgbClr val="C02400"/>
                </a:solidFill>
                <a:latin typeface="Wingdings"/>
                <a:cs typeface="Wingdings"/>
              </a:rPr>
              <a:t></a:t>
            </a:r>
            <a:r>
              <a:rPr sz="2200" spc="-815" dirty="0">
                <a:solidFill>
                  <a:srgbClr val="C02400"/>
                </a:solidFill>
                <a:latin typeface="Times New Roman"/>
                <a:cs typeface="Times New Roman"/>
              </a:rPr>
              <a:t> </a:t>
            </a:r>
            <a:r>
              <a:rPr sz="2200" spc="-254" dirty="0">
                <a:solidFill>
                  <a:srgbClr val="C02400"/>
                </a:solidFill>
                <a:latin typeface="Times New Roman"/>
                <a:cs typeface="Times New Roman"/>
              </a:rPr>
              <a:t> </a:t>
            </a:r>
            <a:r>
              <a:rPr lang="en-US" sz="2200" spc="-15" dirty="0" smtClean="0">
                <a:solidFill>
                  <a:srgbClr val="10089F"/>
                </a:solidFill>
                <a:latin typeface="Tahoma"/>
                <a:cs typeface="Tahoma"/>
              </a:rPr>
              <a:t>PREKJA E UNAZES METALIKE TE NJE PORTOLLAMPE</a:t>
            </a:r>
            <a:r>
              <a:rPr sz="2200" spc="-10" dirty="0" smtClean="0">
                <a:solidFill>
                  <a:srgbClr val="10089F"/>
                </a:solidFill>
                <a:latin typeface="Tahoma"/>
                <a:cs typeface="Tahoma"/>
              </a:rPr>
              <a:t>.</a:t>
            </a:r>
            <a:endParaRPr sz="2200" dirty="0">
              <a:latin typeface="Tahoma"/>
              <a:cs typeface="Tahoma"/>
            </a:endParaRPr>
          </a:p>
          <a:p>
            <a:pPr marL="492759">
              <a:lnSpc>
                <a:spcPct val="100000"/>
              </a:lnSpc>
              <a:spcBef>
                <a:spcPts val="515"/>
              </a:spcBef>
            </a:pPr>
            <a:r>
              <a:rPr sz="2200" spc="-815" dirty="0">
                <a:solidFill>
                  <a:srgbClr val="C02400"/>
                </a:solidFill>
                <a:latin typeface="Wingdings"/>
                <a:cs typeface="Wingdings"/>
              </a:rPr>
              <a:t></a:t>
            </a:r>
            <a:r>
              <a:rPr sz="2200" spc="-815" dirty="0">
                <a:solidFill>
                  <a:srgbClr val="C02400"/>
                </a:solidFill>
                <a:latin typeface="Times New Roman"/>
                <a:cs typeface="Times New Roman"/>
              </a:rPr>
              <a:t> </a:t>
            </a:r>
            <a:r>
              <a:rPr sz="2200" spc="-254" dirty="0">
                <a:solidFill>
                  <a:srgbClr val="C02400"/>
                </a:solidFill>
                <a:latin typeface="Times New Roman"/>
                <a:cs typeface="Times New Roman"/>
              </a:rPr>
              <a:t> </a:t>
            </a:r>
            <a:r>
              <a:rPr lang="en-US" sz="2200" spc="-15" dirty="0" smtClean="0">
                <a:solidFill>
                  <a:srgbClr val="10089F"/>
                </a:solidFill>
                <a:latin typeface="Tahoma"/>
                <a:cs typeface="Tahoma"/>
              </a:rPr>
              <a:t>PREKJA E VIDAVE TE NJE MORSETE</a:t>
            </a:r>
            <a:r>
              <a:rPr sz="2200" spc="-10" dirty="0" smtClean="0">
                <a:solidFill>
                  <a:srgbClr val="10089F"/>
                </a:solidFill>
                <a:latin typeface="Tahoma"/>
                <a:cs typeface="Tahoma"/>
              </a:rPr>
              <a:t>.</a:t>
            </a:r>
            <a:endParaRPr sz="2200" dirty="0">
              <a:latin typeface="Tahoma"/>
              <a:cs typeface="Tahoma"/>
            </a:endParaRPr>
          </a:p>
          <a:p>
            <a:pPr marL="492759">
              <a:lnSpc>
                <a:spcPct val="100000"/>
              </a:lnSpc>
              <a:spcBef>
                <a:spcPts val="525"/>
              </a:spcBef>
            </a:pPr>
            <a:r>
              <a:rPr sz="2200" spc="-815" dirty="0">
                <a:solidFill>
                  <a:srgbClr val="C02400"/>
                </a:solidFill>
                <a:latin typeface="Wingdings"/>
                <a:cs typeface="Wingdings"/>
              </a:rPr>
              <a:t></a:t>
            </a:r>
            <a:r>
              <a:rPr sz="2200" spc="-815" dirty="0">
                <a:solidFill>
                  <a:srgbClr val="C02400"/>
                </a:solidFill>
                <a:latin typeface="Times New Roman"/>
                <a:cs typeface="Times New Roman"/>
              </a:rPr>
              <a:t> </a:t>
            </a:r>
            <a:r>
              <a:rPr sz="2200" spc="-254" dirty="0">
                <a:solidFill>
                  <a:srgbClr val="C02400"/>
                </a:solidFill>
                <a:latin typeface="Times New Roman"/>
                <a:cs typeface="Times New Roman"/>
              </a:rPr>
              <a:t> </a:t>
            </a:r>
            <a:r>
              <a:rPr sz="2200" spc="-15" dirty="0" smtClean="0">
                <a:solidFill>
                  <a:srgbClr val="10089F"/>
                </a:solidFill>
                <a:latin typeface="Tahoma"/>
                <a:cs typeface="Tahoma"/>
              </a:rPr>
              <a:t>E</a:t>
            </a:r>
            <a:r>
              <a:rPr lang="en-US" sz="2200" spc="-15" dirty="0" smtClean="0">
                <a:solidFill>
                  <a:srgbClr val="10089F"/>
                </a:solidFill>
                <a:latin typeface="Tahoma"/>
                <a:cs typeface="Tahoma"/>
              </a:rPr>
              <a:t>TJ</a:t>
            </a:r>
            <a:r>
              <a:rPr sz="2200" spc="-15" dirty="0" smtClean="0">
                <a:solidFill>
                  <a:srgbClr val="10089F"/>
                </a:solidFill>
                <a:latin typeface="Tahoma"/>
                <a:cs typeface="Tahoma"/>
              </a:rPr>
              <a:t>…</a:t>
            </a:r>
            <a:endParaRPr sz="22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15"/>
              </a:spcBef>
            </a:pPr>
            <a:r>
              <a:rPr sz="2200" spc="-630" dirty="0" smtClean="0">
                <a:solidFill>
                  <a:srgbClr val="C02400"/>
                </a:solidFill>
                <a:latin typeface="Wingdings"/>
                <a:cs typeface="Wingdings"/>
              </a:rPr>
              <a:t></a:t>
            </a:r>
            <a:r>
              <a:rPr lang="en-US" sz="2200" b="1" spc="-15" dirty="0" smtClean="0">
                <a:solidFill>
                  <a:srgbClr val="FF3200"/>
                </a:solidFill>
                <a:latin typeface="Tahoma"/>
                <a:cs typeface="Tahoma"/>
              </a:rPr>
              <a:t>SHEMBUJ TE KONTAKTEVE INDIREKTE</a:t>
            </a:r>
            <a:r>
              <a:rPr sz="2200" b="1" spc="-10" dirty="0" smtClean="0">
                <a:solidFill>
                  <a:srgbClr val="FF3200"/>
                </a:solidFill>
                <a:latin typeface="Tahoma"/>
                <a:cs typeface="Tahoma"/>
              </a:rPr>
              <a:t>:</a:t>
            </a:r>
            <a:endParaRPr sz="2200" dirty="0">
              <a:latin typeface="Tahoma"/>
              <a:cs typeface="Tahoma"/>
            </a:endParaRPr>
          </a:p>
          <a:p>
            <a:pPr marL="777240" marR="753110" indent="-285115" algn="just">
              <a:lnSpc>
                <a:spcPct val="99800"/>
              </a:lnSpc>
              <a:spcBef>
                <a:spcPts val="530"/>
              </a:spcBef>
            </a:pPr>
            <a:r>
              <a:rPr sz="2200" spc="-815" dirty="0">
                <a:solidFill>
                  <a:srgbClr val="C02400"/>
                </a:solidFill>
                <a:latin typeface="Wingdings"/>
                <a:cs typeface="Wingdings"/>
              </a:rPr>
              <a:t></a:t>
            </a:r>
            <a:r>
              <a:rPr sz="2200" spc="-815" dirty="0">
                <a:solidFill>
                  <a:srgbClr val="C02400"/>
                </a:solidFill>
                <a:latin typeface="Times New Roman"/>
                <a:cs typeface="Times New Roman"/>
              </a:rPr>
              <a:t> </a:t>
            </a:r>
            <a:r>
              <a:rPr lang="en-US" sz="2200" spc="-15" dirty="0" smtClean="0">
                <a:solidFill>
                  <a:srgbClr val="10089F"/>
                </a:solidFill>
                <a:latin typeface="Tahoma"/>
                <a:cs typeface="Tahoma"/>
              </a:rPr>
              <a:t>PREKJA E MBULESES OSE </a:t>
            </a:r>
            <a:r>
              <a:rPr sz="2200" spc="-15" dirty="0" smtClean="0">
                <a:solidFill>
                  <a:srgbClr val="10089F"/>
                </a:solidFill>
                <a:latin typeface="Tahoma"/>
                <a:cs typeface="Tahoma"/>
              </a:rPr>
              <a:t>E</a:t>
            </a:r>
            <a:r>
              <a:rPr lang="en-US" sz="2200" spc="-15" dirty="0" smtClean="0">
                <a:solidFill>
                  <a:srgbClr val="10089F"/>
                </a:solidFill>
                <a:latin typeface="Tahoma"/>
                <a:cs typeface="Tahoma"/>
              </a:rPr>
              <a:t> KARKASAVE METALIKE TE APARATEVE ELEKTRIKE QE JANE NEN TENSION PER SHKAK TE NJE DIFEKTI TE BRENDSHEM.</a:t>
            </a:r>
            <a:r>
              <a:rPr sz="2200" spc="150" dirty="0" smtClean="0">
                <a:solidFill>
                  <a:srgbClr val="10089F"/>
                </a:solidFill>
                <a:latin typeface="Times New Roman"/>
                <a:cs typeface="Times New Roman"/>
              </a:rPr>
              <a:t> </a:t>
            </a:r>
            <a:endParaRPr sz="2200" dirty="0">
              <a:latin typeface="Tahoma"/>
              <a:cs typeface="Tahom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276999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FF0000"/>
                </a:solidFill>
              </a:rPr>
              <a:t>43</a:t>
            </a:fld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74657" y="1277101"/>
            <a:ext cx="8928100" cy="0"/>
          </a:xfrm>
          <a:custGeom>
            <a:avLst/>
            <a:gdLst/>
            <a:ahLst/>
            <a:cxnLst/>
            <a:rect l="l" t="t" r="r" b="b"/>
            <a:pathLst>
              <a:path w="8928100">
                <a:moveTo>
                  <a:pt x="0" y="0"/>
                </a:moveTo>
                <a:lnTo>
                  <a:pt x="8927588" y="0"/>
                </a:lnTo>
              </a:path>
            </a:pathLst>
          </a:custGeom>
          <a:ln w="507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608723" y="1424767"/>
            <a:ext cx="7981315" cy="49808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 algn="just">
              <a:lnSpc>
                <a:spcPts val="3200"/>
              </a:lnSpc>
            </a:pPr>
            <a:r>
              <a:rPr sz="2400" spc="-890" dirty="0">
                <a:solidFill>
                  <a:srgbClr val="C02400"/>
                </a:solidFill>
                <a:latin typeface="Wingdings"/>
                <a:cs typeface="Wingdings"/>
              </a:rPr>
              <a:t></a:t>
            </a:r>
            <a:r>
              <a:rPr sz="2400" spc="-890" dirty="0">
                <a:solidFill>
                  <a:srgbClr val="C024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10089F"/>
                </a:solidFill>
                <a:latin typeface="Tahoma"/>
                <a:cs typeface="Tahoma"/>
              </a:rPr>
              <a:t>Ko</a:t>
            </a:r>
            <a:r>
              <a:rPr sz="2400" spc="-10" dirty="0" smtClean="0">
                <a:solidFill>
                  <a:srgbClr val="10089F"/>
                </a:solidFill>
                <a:latin typeface="Tahoma"/>
                <a:cs typeface="Tahoma"/>
              </a:rPr>
              <a:t>n</a:t>
            </a:r>
            <a:r>
              <a:rPr sz="2400" spc="-5" dirty="0" smtClean="0">
                <a:solidFill>
                  <a:srgbClr val="10089F"/>
                </a:solidFill>
                <a:latin typeface="Tahoma"/>
                <a:cs typeface="Tahoma"/>
              </a:rPr>
              <a:t>t</a:t>
            </a:r>
            <a:r>
              <a:rPr sz="2400" spc="-15" dirty="0" smtClean="0">
                <a:solidFill>
                  <a:srgbClr val="10089F"/>
                </a:solidFill>
                <a:latin typeface="Tahoma"/>
                <a:cs typeface="Tahoma"/>
              </a:rPr>
              <a:t>a</a:t>
            </a:r>
            <a:r>
              <a:rPr lang="en-US" sz="2400" spc="-5" dirty="0" smtClean="0">
                <a:solidFill>
                  <a:srgbClr val="10089F"/>
                </a:solidFill>
                <a:latin typeface="Tahoma"/>
                <a:cs typeface="Tahoma"/>
              </a:rPr>
              <a:t>k</a:t>
            </a:r>
            <a:r>
              <a:rPr sz="2400" spc="-15" dirty="0" smtClean="0">
                <a:solidFill>
                  <a:srgbClr val="10089F"/>
                </a:solidFill>
                <a:latin typeface="Tahoma"/>
                <a:cs typeface="Tahoma"/>
              </a:rPr>
              <a:t>t</a:t>
            </a:r>
            <a:r>
              <a:rPr lang="en-US" sz="2400" dirty="0" smtClean="0">
                <a:solidFill>
                  <a:srgbClr val="10089F"/>
                </a:solidFill>
                <a:latin typeface="Tahoma"/>
                <a:cs typeface="Tahoma"/>
              </a:rPr>
              <a:t>i</a:t>
            </a:r>
            <a:r>
              <a:rPr sz="2400" dirty="0" smtClean="0">
                <a:solidFill>
                  <a:srgbClr val="10089F"/>
                </a:solidFill>
                <a:latin typeface="Times New Roman"/>
                <a:cs typeface="Times New Roman"/>
              </a:rPr>
              <a:t> </a:t>
            </a:r>
            <a:r>
              <a:rPr sz="2400" spc="160" dirty="0" smtClean="0">
                <a:solidFill>
                  <a:srgbClr val="10089F"/>
                </a:solidFill>
                <a:latin typeface="Times New Roman"/>
                <a:cs typeface="Times New Roman"/>
              </a:rPr>
              <a:t> </a:t>
            </a:r>
            <a:r>
              <a:rPr lang="en-US" sz="2400" spc="5" dirty="0" err="1" smtClean="0">
                <a:solidFill>
                  <a:srgbClr val="10089F"/>
                </a:solidFill>
                <a:latin typeface="Tahoma"/>
                <a:cs typeface="Tahoma"/>
              </a:rPr>
              <a:t>i</a:t>
            </a:r>
            <a:r>
              <a:rPr lang="en-US" sz="2400" spc="5" dirty="0" smtClean="0">
                <a:solidFill>
                  <a:srgbClr val="10089F"/>
                </a:solidFill>
                <a:latin typeface="Tahoma"/>
                <a:cs typeface="Tahoma"/>
              </a:rPr>
              <a:t> </a:t>
            </a:r>
            <a:r>
              <a:rPr lang="en-US" sz="2400" spc="5" dirty="0" err="1" smtClean="0">
                <a:solidFill>
                  <a:srgbClr val="10089F"/>
                </a:solidFill>
                <a:latin typeface="Tahoma"/>
                <a:cs typeface="Tahoma"/>
              </a:rPr>
              <a:t>nje</a:t>
            </a:r>
            <a:r>
              <a:rPr lang="en-US" sz="2400" spc="5" dirty="0" smtClean="0">
                <a:solidFill>
                  <a:srgbClr val="10089F"/>
                </a:solidFill>
                <a:latin typeface="Tahoma"/>
                <a:cs typeface="Tahoma"/>
              </a:rPr>
              <a:t> </a:t>
            </a:r>
            <a:r>
              <a:rPr lang="en-US" sz="2400" spc="5" dirty="0" err="1" smtClean="0">
                <a:solidFill>
                  <a:srgbClr val="10089F"/>
                </a:solidFill>
                <a:latin typeface="Tahoma"/>
                <a:cs typeface="Tahoma"/>
              </a:rPr>
              <a:t>personi</a:t>
            </a:r>
            <a:r>
              <a:rPr lang="en-US" sz="2400" spc="5" dirty="0" smtClean="0">
                <a:solidFill>
                  <a:srgbClr val="10089F"/>
                </a:solidFill>
                <a:latin typeface="Tahoma"/>
                <a:cs typeface="Tahoma"/>
              </a:rPr>
              <a:t> me </a:t>
            </a:r>
            <a:r>
              <a:rPr lang="en-US" sz="2400" spc="5" dirty="0" err="1" smtClean="0">
                <a:solidFill>
                  <a:srgbClr val="10089F"/>
                </a:solidFill>
                <a:latin typeface="Tahoma"/>
                <a:cs typeface="Tahoma"/>
              </a:rPr>
              <a:t>pjeset</a:t>
            </a:r>
            <a:r>
              <a:rPr lang="en-US" sz="2400" spc="5" dirty="0" smtClean="0">
                <a:solidFill>
                  <a:srgbClr val="10089F"/>
                </a:solidFill>
                <a:latin typeface="Tahoma"/>
                <a:cs typeface="Tahoma"/>
              </a:rPr>
              <a:t> </a:t>
            </a:r>
            <a:r>
              <a:rPr lang="en-US" sz="2400" spc="5" dirty="0" err="1" smtClean="0">
                <a:solidFill>
                  <a:srgbClr val="10089F"/>
                </a:solidFill>
                <a:latin typeface="Tahoma"/>
                <a:cs typeface="Tahoma"/>
              </a:rPr>
              <a:t>nen</a:t>
            </a:r>
            <a:r>
              <a:rPr lang="en-US" sz="2400" spc="5" dirty="0" smtClean="0">
                <a:solidFill>
                  <a:srgbClr val="10089F"/>
                </a:solidFill>
                <a:latin typeface="Tahoma"/>
                <a:cs typeface="Tahoma"/>
              </a:rPr>
              <a:t> tension </a:t>
            </a:r>
            <a:r>
              <a:rPr lang="en-US" sz="2400" spc="5" dirty="0" err="1" smtClean="0">
                <a:solidFill>
                  <a:srgbClr val="10089F"/>
                </a:solidFill>
                <a:latin typeface="Tahoma"/>
                <a:cs typeface="Tahoma"/>
              </a:rPr>
              <a:t>mund</a:t>
            </a:r>
            <a:r>
              <a:rPr lang="en-US" sz="2400" spc="5" dirty="0" smtClean="0">
                <a:solidFill>
                  <a:srgbClr val="10089F"/>
                </a:solidFill>
                <a:latin typeface="Tahoma"/>
                <a:cs typeface="Tahoma"/>
              </a:rPr>
              <a:t> </a:t>
            </a:r>
            <a:r>
              <a:rPr lang="en-US" sz="2400" spc="5" dirty="0" err="1" smtClean="0">
                <a:solidFill>
                  <a:srgbClr val="10089F"/>
                </a:solidFill>
                <a:latin typeface="Tahoma"/>
                <a:cs typeface="Tahoma"/>
              </a:rPr>
              <a:t>te</a:t>
            </a:r>
            <a:r>
              <a:rPr lang="en-US" sz="2400" spc="5" dirty="0" smtClean="0">
                <a:solidFill>
                  <a:srgbClr val="10089F"/>
                </a:solidFill>
                <a:latin typeface="Tahoma"/>
                <a:cs typeface="Tahoma"/>
              </a:rPr>
              <a:t> </a:t>
            </a:r>
            <a:r>
              <a:rPr lang="en-US" sz="2400" spc="5" dirty="0" err="1" smtClean="0">
                <a:solidFill>
                  <a:srgbClr val="10089F"/>
                </a:solidFill>
                <a:latin typeface="Tahoma"/>
                <a:cs typeface="Tahoma"/>
              </a:rPr>
              <a:t>percaktoje</a:t>
            </a:r>
            <a:r>
              <a:rPr lang="en-US" sz="2400" spc="5" dirty="0" smtClean="0">
                <a:solidFill>
                  <a:srgbClr val="10089F"/>
                </a:solidFill>
                <a:latin typeface="Tahoma"/>
                <a:cs typeface="Tahoma"/>
              </a:rPr>
              <a:t> </a:t>
            </a:r>
            <a:r>
              <a:rPr lang="en-US" sz="2400" spc="5" dirty="0" err="1" smtClean="0">
                <a:solidFill>
                  <a:srgbClr val="10089F"/>
                </a:solidFill>
                <a:latin typeface="Tahoma"/>
                <a:cs typeface="Tahoma"/>
              </a:rPr>
              <a:t>kalimin</a:t>
            </a:r>
            <a:r>
              <a:rPr lang="en-US" sz="2400" spc="5" dirty="0" smtClean="0">
                <a:solidFill>
                  <a:srgbClr val="10089F"/>
                </a:solidFill>
                <a:latin typeface="Tahoma"/>
                <a:cs typeface="Tahoma"/>
              </a:rPr>
              <a:t> e </a:t>
            </a:r>
            <a:r>
              <a:rPr lang="en-US" sz="2400" spc="5" dirty="0" err="1" smtClean="0">
                <a:solidFill>
                  <a:srgbClr val="10089F"/>
                </a:solidFill>
                <a:latin typeface="Tahoma"/>
                <a:cs typeface="Tahoma"/>
              </a:rPr>
              <a:t>nje</a:t>
            </a:r>
            <a:r>
              <a:rPr lang="en-US" sz="2400" spc="5" dirty="0" smtClean="0">
                <a:solidFill>
                  <a:srgbClr val="10089F"/>
                </a:solidFill>
                <a:latin typeface="Tahoma"/>
                <a:cs typeface="Tahoma"/>
              </a:rPr>
              <a:t> </a:t>
            </a:r>
            <a:r>
              <a:rPr lang="en-US" sz="2400" spc="5" dirty="0" err="1" smtClean="0">
                <a:solidFill>
                  <a:srgbClr val="10089F"/>
                </a:solidFill>
                <a:latin typeface="Tahoma"/>
                <a:cs typeface="Tahoma"/>
              </a:rPr>
              <a:t>rryme</a:t>
            </a:r>
            <a:r>
              <a:rPr lang="en-US" sz="2400" spc="5" dirty="0" smtClean="0">
                <a:solidFill>
                  <a:srgbClr val="10089F"/>
                </a:solidFill>
                <a:latin typeface="Tahoma"/>
                <a:cs typeface="Tahoma"/>
              </a:rPr>
              <a:t> </a:t>
            </a:r>
            <a:r>
              <a:rPr lang="en-US" sz="2400" spc="5" dirty="0" err="1" smtClean="0">
                <a:solidFill>
                  <a:srgbClr val="10089F"/>
                </a:solidFill>
                <a:latin typeface="Tahoma"/>
                <a:cs typeface="Tahoma"/>
              </a:rPr>
              <a:t>neper</a:t>
            </a:r>
            <a:r>
              <a:rPr lang="en-US" sz="2400" spc="5" dirty="0" smtClean="0">
                <a:solidFill>
                  <a:srgbClr val="10089F"/>
                </a:solidFill>
                <a:latin typeface="Tahoma"/>
                <a:cs typeface="Tahoma"/>
              </a:rPr>
              <a:t> </a:t>
            </a:r>
            <a:r>
              <a:rPr lang="en-US" sz="2400" spc="5" dirty="0" err="1" smtClean="0">
                <a:solidFill>
                  <a:srgbClr val="10089F"/>
                </a:solidFill>
                <a:latin typeface="Tahoma"/>
                <a:cs typeface="Tahoma"/>
              </a:rPr>
              <a:t>trupin</a:t>
            </a:r>
            <a:r>
              <a:rPr lang="en-US" sz="2400" spc="5" dirty="0" smtClean="0">
                <a:solidFill>
                  <a:srgbClr val="10089F"/>
                </a:solidFill>
                <a:latin typeface="Tahoma"/>
                <a:cs typeface="Tahoma"/>
              </a:rPr>
              <a:t> e </a:t>
            </a:r>
            <a:r>
              <a:rPr lang="en-US" sz="2400" spc="5" dirty="0" err="1" smtClean="0">
                <a:solidFill>
                  <a:srgbClr val="10089F"/>
                </a:solidFill>
                <a:latin typeface="Tahoma"/>
                <a:cs typeface="Tahoma"/>
              </a:rPr>
              <a:t>njeriut</a:t>
            </a:r>
            <a:r>
              <a:rPr lang="en-US" sz="2400" spc="5" dirty="0" smtClean="0">
                <a:solidFill>
                  <a:srgbClr val="10089F"/>
                </a:solidFill>
                <a:latin typeface="Tahoma"/>
                <a:cs typeface="Tahoma"/>
              </a:rPr>
              <a:t>, me </a:t>
            </a:r>
            <a:r>
              <a:rPr lang="en-US" sz="2400" spc="5" dirty="0" err="1" smtClean="0">
                <a:solidFill>
                  <a:srgbClr val="10089F"/>
                </a:solidFill>
                <a:latin typeface="Tahoma"/>
                <a:cs typeface="Tahoma"/>
              </a:rPr>
              <a:t>pasoje</a:t>
            </a:r>
            <a:r>
              <a:rPr lang="en-US" sz="2400" spc="5" dirty="0" smtClean="0">
                <a:solidFill>
                  <a:srgbClr val="10089F"/>
                </a:solidFill>
                <a:latin typeface="Tahoma"/>
                <a:cs typeface="Tahoma"/>
              </a:rPr>
              <a:t> </a:t>
            </a:r>
            <a:r>
              <a:rPr lang="en-US" sz="2400" spc="5" dirty="0" err="1" smtClean="0">
                <a:solidFill>
                  <a:srgbClr val="10089F"/>
                </a:solidFill>
                <a:latin typeface="Tahoma"/>
                <a:cs typeface="Tahoma"/>
              </a:rPr>
              <a:t>qe</a:t>
            </a:r>
            <a:r>
              <a:rPr lang="en-US" sz="2400" spc="5" dirty="0" smtClean="0">
                <a:solidFill>
                  <a:srgbClr val="10089F"/>
                </a:solidFill>
                <a:latin typeface="Tahoma"/>
                <a:cs typeface="Tahoma"/>
              </a:rPr>
              <a:t> </a:t>
            </a:r>
            <a:r>
              <a:rPr lang="en-US" sz="2400" spc="5" dirty="0" err="1" smtClean="0">
                <a:solidFill>
                  <a:srgbClr val="10089F"/>
                </a:solidFill>
                <a:latin typeface="Tahoma"/>
                <a:cs typeface="Tahoma"/>
              </a:rPr>
              <a:t>shkojne</a:t>
            </a:r>
            <a:r>
              <a:rPr lang="en-US" sz="2400" spc="5" dirty="0" smtClean="0">
                <a:solidFill>
                  <a:srgbClr val="10089F"/>
                </a:solidFill>
                <a:latin typeface="Tahoma"/>
                <a:cs typeface="Tahoma"/>
              </a:rPr>
              <a:t> </a:t>
            </a:r>
            <a:r>
              <a:rPr lang="en-US" sz="2400" spc="5" dirty="0" err="1" smtClean="0">
                <a:solidFill>
                  <a:srgbClr val="10089F"/>
                </a:solidFill>
                <a:latin typeface="Tahoma"/>
                <a:cs typeface="Tahoma"/>
              </a:rPr>
              <a:t>nga</a:t>
            </a:r>
            <a:r>
              <a:rPr lang="en-US" sz="2400" spc="5" dirty="0" smtClean="0">
                <a:solidFill>
                  <a:srgbClr val="10089F"/>
                </a:solidFill>
                <a:latin typeface="Tahoma"/>
                <a:cs typeface="Tahoma"/>
              </a:rPr>
              <a:t> </a:t>
            </a:r>
            <a:r>
              <a:rPr lang="en-US" sz="2400" spc="5" dirty="0" err="1" smtClean="0">
                <a:solidFill>
                  <a:srgbClr val="10089F"/>
                </a:solidFill>
                <a:latin typeface="Tahoma"/>
                <a:cs typeface="Tahoma"/>
              </a:rPr>
              <a:t>shqetesime</a:t>
            </a:r>
            <a:r>
              <a:rPr lang="en-US" sz="2400" spc="5" dirty="0" smtClean="0">
                <a:solidFill>
                  <a:srgbClr val="10089F"/>
                </a:solidFill>
                <a:latin typeface="Tahoma"/>
                <a:cs typeface="Tahoma"/>
              </a:rPr>
              <a:t>  </a:t>
            </a:r>
            <a:r>
              <a:rPr lang="en-US" sz="2400" spc="5" dirty="0" err="1" smtClean="0">
                <a:solidFill>
                  <a:srgbClr val="10089F"/>
                </a:solidFill>
                <a:latin typeface="Tahoma"/>
                <a:cs typeface="Tahoma"/>
              </a:rPr>
              <a:t>te</a:t>
            </a:r>
            <a:r>
              <a:rPr lang="en-US" sz="2400" spc="5" dirty="0" smtClean="0">
                <a:solidFill>
                  <a:srgbClr val="10089F"/>
                </a:solidFill>
                <a:latin typeface="Tahoma"/>
                <a:cs typeface="Tahoma"/>
              </a:rPr>
              <a:t> </a:t>
            </a:r>
            <a:r>
              <a:rPr lang="en-US" sz="2400" spc="5" dirty="0" err="1" smtClean="0">
                <a:solidFill>
                  <a:srgbClr val="10089F"/>
                </a:solidFill>
                <a:latin typeface="Tahoma"/>
                <a:cs typeface="Tahoma"/>
              </a:rPr>
              <a:t>lehta</a:t>
            </a:r>
            <a:r>
              <a:rPr lang="en-US" sz="2400" spc="5" dirty="0" smtClean="0">
                <a:solidFill>
                  <a:srgbClr val="10089F"/>
                </a:solidFill>
                <a:latin typeface="Tahoma"/>
                <a:cs typeface="Tahoma"/>
              </a:rPr>
              <a:t> </a:t>
            </a:r>
            <a:r>
              <a:rPr lang="en-US" sz="2400" spc="-40" dirty="0" smtClean="0">
                <a:solidFill>
                  <a:srgbClr val="10089F"/>
                </a:solidFill>
                <a:latin typeface="Tahoma"/>
                <a:cs typeface="Tahoma"/>
              </a:rPr>
              <a:t>ne </a:t>
            </a:r>
            <a:r>
              <a:rPr lang="en-US" sz="2400" spc="-40" dirty="0" err="1" smtClean="0">
                <a:solidFill>
                  <a:srgbClr val="10089F"/>
                </a:solidFill>
                <a:latin typeface="Tahoma"/>
                <a:cs typeface="Tahoma"/>
              </a:rPr>
              <a:t>demtime</a:t>
            </a:r>
            <a:r>
              <a:rPr lang="en-US" sz="2400" spc="-40" dirty="0" smtClean="0">
                <a:solidFill>
                  <a:srgbClr val="10089F"/>
                </a:solidFill>
                <a:latin typeface="Tahoma"/>
                <a:cs typeface="Tahoma"/>
              </a:rPr>
              <a:t> </a:t>
            </a:r>
            <a:r>
              <a:rPr lang="en-US" sz="2400" spc="-40" dirty="0" err="1" smtClean="0">
                <a:solidFill>
                  <a:srgbClr val="10089F"/>
                </a:solidFill>
                <a:latin typeface="Tahoma"/>
                <a:cs typeface="Tahoma"/>
              </a:rPr>
              <a:t>edhe</a:t>
            </a:r>
            <a:r>
              <a:rPr lang="en-US" sz="2400" spc="-40" dirty="0" smtClean="0">
                <a:solidFill>
                  <a:srgbClr val="10089F"/>
                </a:solidFill>
                <a:latin typeface="Tahoma"/>
                <a:cs typeface="Tahoma"/>
              </a:rPr>
              <a:t> </a:t>
            </a:r>
            <a:r>
              <a:rPr lang="en-US" sz="2400" spc="-40" dirty="0" err="1" smtClean="0">
                <a:solidFill>
                  <a:srgbClr val="10089F"/>
                </a:solidFill>
                <a:latin typeface="Tahoma"/>
                <a:cs typeface="Tahoma"/>
              </a:rPr>
              <a:t>vdekjeprurese</a:t>
            </a:r>
            <a:r>
              <a:rPr lang="en-US" sz="2400" spc="-40" dirty="0" smtClean="0">
                <a:solidFill>
                  <a:srgbClr val="10089F"/>
                </a:solidFill>
                <a:latin typeface="Tahoma"/>
                <a:cs typeface="Tahoma"/>
              </a:rPr>
              <a:t>.</a:t>
            </a:r>
            <a:endParaRPr sz="24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2950" dirty="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ts val="3200"/>
              </a:lnSpc>
            </a:pPr>
            <a:r>
              <a:rPr sz="2400" spc="-890" dirty="0">
                <a:solidFill>
                  <a:srgbClr val="C02400"/>
                </a:solidFill>
                <a:latin typeface="Wingdings"/>
                <a:cs typeface="Wingdings"/>
              </a:rPr>
              <a:t></a:t>
            </a:r>
            <a:r>
              <a:rPr sz="2400" spc="-890" dirty="0">
                <a:solidFill>
                  <a:srgbClr val="C02400"/>
                </a:solidFill>
                <a:latin typeface="Times New Roman"/>
                <a:cs typeface="Times New Roman"/>
              </a:rPr>
              <a:t> </a:t>
            </a:r>
            <a:r>
              <a:rPr lang="en-US" sz="2400" spc="-30" dirty="0">
                <a:solidFill>
                  <a:srgbClr val="C024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10089F"/>
                </a:solidFill>
                <a:latin typeface="Tahoma"/>
                <a:cs typeface="Tahoma"/>
              </a:rPr>
              <a:t>F</a:t>
            </a:r>
            <a:r>
              <a:rPr sz="2400" spc="-10" dirty="0" err="1" smtClean="0">
                <a:solidFill>
                  <a:srgbClr val="10089F"/>
                </a:solidFill>
                <a:latin typeface="Tahoma"/>
                <a:cs typeface="Tahoma"/>
              </a:rPr>
              <a:t>u</a:t>
            </a:r>
            <a:r>
              <a:rPr sz="2400" spc="-25" dirty="0" err="1" smtClean="0">
                <a:solidFill>
                  <a:srgbClr val="10089F"/>
                </a:solidFill>
                <a:latin typeface="Tahoma"/>
                <a:cs typeface="Tahoma"/>
              </a:rPr>
              <a:t>n</a:t>
            </a:r>
            <a:r>
              <a:rPr lang="en-US" sz="2400" spc="-25" dirty="0" err="1" smtClean="0">
                <a:solidFill>
                  <a:srgbClr val="10089F"/>
                </a:solidFill>
                <a:latin typeface="Tahoma"/>
                <a:cs typeface="Tahoma"/>
              </a:rPr>
              <a:t>ks</a:t>
            </a:r>
            <a:r>
              <a:rPr sz="2400" spc="-20" dirty="0" err="1" smtClean="0">
                <a:solidFill>
                  <a:srgbClr val="10089F"/>
                </a:solidFill>
                <a:latin typeface="Tahoma"/>
                <a:cs typeface="Tahoma"/>
              </a:rPr>
              <a:t>i</a:t>
            </a:r>
            <a:r>
              <a:rPr sz="2400" dirty="0" err="1" smtClean="0">
                <a:solidFill>
                  <a:srgbClr val="10089F"/>
                </a:solidFill>
                <a:latin typeface="Tahoma"/>
                <a:cs typeface="Tahoma"/>
              </a:rPr>
              <a:t>o</a:t>
            </a:r>
            <a:r>
              <a:rPr sz="2400" spc="-10" dirty="0" err="1" smtClean="0">
                <a:solidFill>
                  <a:srgbClr val="10089F"/>
                </a:solidFill>
                <a:latin typeface="Tahoma"/>
                <a:cs typeface="Tahoma"/>
              </a:rPr>
              <a:t>n</a:t>
            </a:r>
            <a:r>
              <a:rPr lang="en-US" sz="2400" spc="-15" dirty="0" err="1" smtClean="0">
                <a:solidFill>
                  <a:srgbClr val="10089F"/>
                </a:solidFill>
                <a:latin typeface="Tahoma"/>
                <a:cs typeface="Tahoma"/>
              </a:rPr>
              <a:t>i</a:t>
            </a:r>
            <a:r>
              <a:rPr sz="2400" spc="-5" dirty="0" err="1" smtClean="0">
                <a:solidFill>
                  <a:srgbClr val="10089F"/>
                </a:solidFill>
                <a:latin typeface="Tahoma"/>
                <a:cs typeface="Tahoma"/>
              </a:rPr>
              <a:t>m</a:t>
            </a:r>
            <a:r>
              <a:rPr lang="en-US" sz="2400" spc="-5" dirty="0" err="1" smtClean="0">
                <a:solidFill>
                  <a:srgbClr val="10089F"/>
                </a:solidFill>
                <a:latin typeface="Tahoma"/>
                <a:cs typeface="Tahoma"/>
              </a:rPr>
              <a:t>i</a:t>
            </a:r>
            <a:r>
              <a:rPr sz="2400" spc="145" dirty="0" smtClean="0">
                <a:solidFill>
                  <a:srgbClr val="10089F"/>
                </a:solidFill>
                <a:latin typeface="Times New Roman"/>
                <a:cs typeface="Times New Roman"/>
              </a:rPr>
              <a:t> </a:t>
            </a:r>
            <a:r>
              <a:rPr sz="2400" spc="5" dirty="0" err="1" smtClean="0">
                <a:solidFill>
                  <a:srgbClr val="10089F"/>
                </a:solidFill>
                <a:latin typeface="Tahoma"/>
                <a:cs typeface="Tahoma"/>
              </a:rPr>
              <a:t>b</a:t>
            </a:r>
            <a:r>
              <a:rPr sz="2400" spc="-20" dirty="0" err="1" smtClean="0">
                <a:solidFill>
                  <a:srgbClr val="10089F"/>
                </a:solidFill>
                <a:latin typeface="Tahoma"/>
                <a:cs typeface="Tahoma"/>
              </a:rPr>
              <a:t>i</a:t>
            </a:r>
            <a:r>
              <a:rPr sz="2400" dirty="0" err="1" smtClean="0">
                <a:solidFill>
                  <a:srgbClr val="10089F"/>
                </a:solidFill>
                <a:latin typeface="Tahoma"/>
                <a:cs typeface="Tahoma"/>
              </a:rPr>
              <a:t>o</a:t>
            </a:r>
            <a:r>
              <a:rPr sz="2400" spc="-20" dirty="0" err="1" smtClean="0">
                <a:solidFill>
                  <a:srgbClr val="10089F"/>
                </a:solidFill>
                <a:latin typeface="Tahoma"/>
                <a:cs typeface="Tahoma"/>
              </a:rPr>
              <a:t>l</a:t>
            </a:r>
            <a:r>
              <a:rPr sz="2400" dirty="0" err="1" smtClean="0">
                <a:solidFill>
                  <a:srgbClr val="10089F"/>
                </a:solidFill>
                <a:latin typeface="Tahoma"/>
                <a:cs typeface="Tahoma"/>
              </a:rPr>
              <a:t>o</a:t>
            </a:r>
            <a:r>
              <a:rPr sz="2400" spc="5" dirty="0" err="1" smtClean="0">
                <a:solidFill>
                  <a:srgbClr val="10089F"/>
                </a:solidFill>
                <a:latin typeface="Tahoma"/>
                <a:cs typeface="Tahoma"/>
              </a:rPr>
              <a:t>g</a:t>
            </a:r>
            <a:r>
              <a:rPr lang="en-US" sz="2400" spc="5" dirty="0" err="1" smtClean="0">
                <a:solidFill>
                  <a:srgbClr val="10089F"/>
                </a:solidFill>
                <a:latin typeface="Tahoma"/>
                <a:cs typeface="Tahoma"/>
              </a:rPr>
              <a:t>j</a:t>
            </a:r>
            <a:r>
              <a:rPr sz="2400" spc="-10" dirty="0" err="1" smtClean="0">
                <a:solidFill>
                  <a:srgbClr val="10089F"/>
                </a:solidFill>
                <a:latin typeface="Tahoma"/>
                <a:cs typeface="Tahoma"/>
              </a:rPr>
              <a:t>i</a:t>
            </a:r>
            <a:r>
              <a:rPr lang="en-US" sz="2400" spc="-10" dirty="0" err="1" smtClean="0">
                <a:solidFill>
                  <a:srgbClr val="10089F"/>
                </a:solidFill>
                <a:latin typeface="Tahoma"/>
                <a:cs typeface="Tahoma"/>
              </a:rPr>
              <a:t>k</a:t>
            </a:r>
            <a:r>
              <a:rPr sz="2400" spc="145" dirty="0" smtClean="0">
                <a:solidFill>
                  <a:srgbClr val="10089F"/>
                </a:solidFill>
                <a:latin typeface="Times New Roman"/>
                <a:cs typeface="Times New Roman"/>
              </a:rPr>
              <a:t> </a:t>
            </a:r>
            <a:r>
              <a:rPr lang="en-US" sz="2400" spc="5" dirty="0" err="1" smtClean="0">
                <a:solidFill>
                  <a:srgbClr val="10089F"/>
                </a:solidFill>
                <a:latin typeface="Tahoma"/>
                <a:cs typeface="Tahoma"/>
              </a:rPr>
              <a:t>trupit</a:t>
            </a:r>
            <a:r>
              <a:rPr lang="en-US" sz="2400" spc="5" dirty="0" smtClean="0">
                <a:solidFill>
                  <a:srgbClr val="10089F"/>
                </a:solidFill>
                <a:latin typeface="Tahoma"/>
                <a:cs typeface="Tahoma"/>
              </a:rPr>
              <a:t> </a:t>
            </a:r>
            <a:r>
              <a:rPr lang="en-US" sz="2400" spc="5" dirty="0" err="1" smtClean="0">
                <a:solidFill>
                  <a:srgbClr val="10089F"/>
                </a:solidFill>
                <a:latin typeface="Tahoma"/>
                <a:cs typeface="Tahoma"/>
              </a:rPr>
              <a:t>te</a:t>
            </a:r>
            <a:r>
              <a:rPr lang="en-US" sz="2400" spc="5" dirty="0" smtClean="0">
                <a:solidFill>
                  <a:srgbClr val="10089F"/>
                </a:solidFill>
                <a:latin typeface="Tahoma"/>
                <a:cs typeface="Tahoma"/>
              </a:rPr>
              <a:t> </a:t>
            </a:r>
            <a:r>
              <a:rPr lang="en-US" sz="2400" spc="5" dirty="0" err="1" smtClean="0">
                <a:solidFill>
                  <a:srgbClr val="10089F"/>
                </a:solidFill>
                <a:latin typeface="Tahoma"/>
                <a:cs typeface="Tahoma"/>
              </a:rPr>
              <a:t>njeriut</a:t>
            </a:r>
            <a:r>
              <a:rPr lang="en-US" sz="2400" spc="5" dirty="0" smtClean="0">
                <a:solidFill>
                  <a:srgbClr val="10089F"/>
                </a:solidFill>
                <a:latin typeface="Tahoma"/>
                <a:cs typeface="Tahoma"/>
              </a:rPr>
              <a:t> </a:t>
            </a:r>
            <a:r>
              <a:rPr sz="2400" spc="160" dirty="0" smtClean="0">
                <a:solidFill>
                  <a:srgbClr val="10089F"/>
                </a:solidFill>
                <a:latin typeface="Times New Roman"/>
                <a:cs typeface="Times New Roman"/>
              </a:rPr>
              <a:t> </a:t>
            </a:r>
            <a:r>
              <a:rPr lang="en-US" sz="2400" spc="-5" dirty="0" err="1" smtClean="0">
                <a:solidFill>
                  <a:srgbClr val="10089F"/>
                </a:solidFill>
                <a:latin typeface="Tahoma"/>
                <a:cs typeface="Tahoma"/>
              </a:rPr>
              <a:t>drejtohet</a:t>
            </a:r>
            <a:r>
              <a:rPr lang="en-US" sz="2400" spc="-5" dirty="0" smtClean="0">
                <a:solidFill>
                  <a:srgbClr val="10089F"/>
                </a:solidFill>
                <a:latin typeface="Tahoma"/>
                <a:cs typeface="Tahoma"/>
              </a:rPr>
              <a:t> </a:t>
            </a:r>
            <a:r>
              <a:rPr lang="en-US" sz="2400" spc="-5" dirty="0" err="1" smtClean="0">
                <a:solidFill>
                  <a:srgbClr val="10089F"/>
                </a:solidFill>
                <a:latin typeface="Tahoma"/>
                <a:cs typeface="Tahoma"/>
              </a:rPr>
              <a:t>nga</a:t>
            </a:r>
            <a:r>
              <a:rPr lang="en-US" sz="2400" spc="-5" dirty="0" smtClean="0">
                <a:solidFill>
                  <a:srgbClr val="10089F"/>
                </a:solidFill>
                <a:latin typeface="Tahoma"/>
                <a:cs typeface="Tahoma"/>
              </a:rPr>
              <a:t> </a:t>
            </a:r>
            <a:r>
              <a:rPr lang="en-US" sz="2400" spc="-5" dirty="0" err="1" smtClean="0">
                <a:solidFill>
                  <a:srgbClr val="10089F"/>
                </a:solidFill>
                <a:latin typeface="Tahoma"/>
                <a:cs typeface="Tahoma"/>
              </a:rPr>
              <a:t>nje</a:t>
            </a:r>
            <a:r>
              <a:rPr lang="en-US" sz="2400" spc="-5" dirty="0" smtClean="0">
                <a:solidFill>
                  <a:srgbClr val="10089F"/>
                </a:solidFill>
                <a:latin typeface="Tahoma"/>
                <a:cs typeface="Tahoma"/>
              </a:rPr>
              <a:t> </a:t>
            </a:r>
            <a:r>
              <a:rPr lang="en-US" sz="2400" spc="-5" dirty="0" err="1" smtClean="0">
                <a:solidFill>
                  <a:srgbClr val="10089F"/>
                </a:solidFill>
                <a:latin typeface="Tahoma"/>
                <a:cs typeface="Tahoma"/>
              </a:rPr>
              <a:t>aktivitet</a:t>
            </a:r>
            <a:r>
              <a:rPr lang="en-US" sz="2400" spc="-5" dirty="0" smtClean="0">
                <a:solidFill>
                  <a:srgbClr val="10089F"/>
                </a:solidFill>
                <a:latin typeface="Tahoma"/>
                <a:cs typeface="Tahoma"/>
              </a:rPr>
              <a:t> </a:t>
            </a:r>
            <a:r>
              <a:rPr lang="en-US" sz="2400" spc="-5" dirty="0" err="1" smtClean="0">
                <a:solidFill>
                  <a:srgbClr val="10089F"/>
                </a:solidFill>
                <a:latin typeface="Tahoma"/>
                <a:cs typeface="Tahoma"/>
              </a:rPr>
              <a:t>elektrik</a:t>
            </a:r>
            <a:r>
              <a:rPr lang="en-US" sz="2400" spc="-5" dirty="0" smtClean="0">
                <a:solidFill>
                  <a:srgbClr val="10089F"/>
                </a:solidFill>
                <a:latin typeface="Tahoma"/>
                <a:cs typeface="Tahoma"/>
              </a:rPr>
              <a:t> </a:t>
            </a:r>
            <a:r>
              <a:rPr lang="en-US" sz="2400" spc="-5" dirty="0" err="1" smtClean="0">
                <a:solidFill>
                  <a:srgbClr val="10089F"/>
                </a:solidFill>
                <a:latin typeface="Tahoma"/>
                <a:cs typeface="Tahoma"/>
              </a:rPr>
              <a:t>i</a:t>
            </a:r>
            <a:r>
              <a:rPr lang="en-US" sz="2400" spc="-5" dirty="0" smtClean="0">
                <a:solidFill>
                  <a:srgbClr val="10089F"/>
                </a:solidFill>
                <a:latin typeface="Tahoma"/>
                <a:cs typeface="Tahoma"/>
              </a:rPr>
              <a:t> </a:t>
            </a:r>
            <a:r>
              <a:rPr lang="en-US" sz="2400" spc="-5" dirty="0" err="1" smtClean="0">
                <a:solidFill>
                  <a:srgbClr val="10089F"/>
                </a:solidFill>
                <a:latin typeface="Tahoma"/>
                <a:cs typeface="Tahoma"/>
              </a:rPr>
              <a:t>rendit</a:t>
            </a:r>
            <a:r>
              <a:rPr lang="en-US" sz="2400" spc="-5" dirty="0" smtClean="0">
                <a:solidFill>
                  <a:srgbClr val="10089F"/>
                </a:solidFill>
                <a:latin typeface="Tahoma"/>
                <a:cs typeface="Tahoma"/>
              </a:rPr>
              <a:t> </a:t>
            </a:r>
            <a:r>
              <a:rPr lang="en-US" sz="2400" spc="-5" dirty="0" err="1" smtClean="0">
                <a:solidFill>
                  <a:srgbClr val="10089F"/>
                </a:solidFill>
                <a:latin typeface="Tahoma"/>
                <a:cs typeface="Tahoma"/>
              </a:rPr>
              <a:t>te</a:t>
            </a:r>
            <a:r>
              <a:rPr lang="en-US" sz="2400" spc="-5" dirty="0" smtClean="0">
                <a:solidFill>
                  <a:srgbClr val="10089F"/>
                </a:solidFill>
                <a:latin typeface="Tahoma"/>
                <a:cs typeface="Tahoma"/>
              </a:rPr>
              <a:t> </a:t>
            </a:r>
            <a:r>
              <a:rPr lang="en-US" sz="2400" spc="-5" dirty="0" err="1" smtClean="0">
                <a:solidFill>
                  <a:srgbClr val="10089F"/>
                </a:solidFill>
                <a:latin typeface="Tahoma"/>
                <a:cs typeface="Tahoma"/>
              </a:rPr>
              <a:t>te</a:t>
            </a:r>
            <a:r>
              <a:rPr lang="en-US" sz="2400" spc="-5" dirty="0" smtClean="0">
                <a:solidFill>
                  <a:srgbClr val="10089F"/>
                </a:solidFill>
                <a:latin typeface="Tahoma"/>
                <a:cs typeface="Tahoma"/>
              </a:rPr>
              <a:t> </a:t>
            </a:r>
            <a:r>
              <a:rPr lang="en-US" sz="2400" spc="-5" dirty="0" err="1" smtClean="0">
                <a:solidFill>
                  <a:srgbClr val="10089F"/>
                </a:solidFill>
                <a:latin typeface="Tahoma"/>
                <a:cs typeface="Tahoma"/>
              </a:rPr>
              <a:t>dhjetave</a:t>
            </a:r>
            <a:r>
              <a:rPr lang="en-US" sz="2400" spc="-5" dirty="0" smtClean="0">
                <a:solidFill>
                  <a:srgbClr val="10089F"/>
                </a:solidFill>
                <a:latin typeface="Tahoma"/>
                <a:cs typeface="Tahoma"/>
              </a:rPr>
              <a:t> </a:t>
            </a:r>
            <a:r>
              <a:rPr lang="en-US" sz="2400" spc="-5" dirty="0" err="1" smtClean="0">
                <a:solidFill>
                  <a:srgbClr val="10089F"/>
                </a:solidFill>
                <a:latin typeface="Tahoma"/>
                <a:cs typeface="Tahoma"/>
              </a:rPr>
              <a:t>te</a:t>
            </a:r>
            <a:r>
              <a:rPr lang="en-US" sz="2400" spc="-5" dirty="0" smtClean="0">
                <a:solidFill>
                  <a:srgbClr val="10089F"/>
                </a:solidFill>
                <a:latin typeface="Tahoma"/>
                <a:cs typeface="Tahoma"/>
              </a:rPr>
              <a:t> </a:t>
            </a:r>
            <a:r>
              <a:rPr sz="2400" spc="-15" dirty="0" smtClean="0">
                <a:solidFill>
                  <a:srgbClr val="10089F"/>
                </a:solidFill>
                <a:latin typeface="Tahoma"/>
                <a:cs typeface="Tahoma"/>
              </a:rPr>
              <a:t>m</a:t>
            </a:r>
            <a:r>
              <a:rPr sz="2400" spc="-5" dirty="0" smtClean="0">
                <a:solidFill>
                  <a:srgbClr val="10089F"/>
                </a:solidFill>
                <a:latin typeface="Tahoma"/>
                <a:cs typeface="Tahoma"/>
              </a:rPr>
              <a:t>V</a:t>
            </a:r>
            <a:r>
              <a:rPr sz="2400" spc="-10" dirty="0">
                <a:solidFill>
                  <a:srgbClr val="10089F"/>
                </a:solidFill>
                <a:latin typeface="Tahoma"/>
                <a:cs typeface="Tahoma"/>
              </a:rPr>
              <a:t>.</a:t>
            </a:r>
            <a:r>
              <a:rPr sz="2400" spc="-10" dirty="0">
                <a:solidFill>
                  <a:srgbClr val="10089F"/>
                </a:solidFill>
                <a:latin typeface="Times New Roman"/>
                <a:cs typeface="Times New Roman"/>
              </a:rPr>
              <a:t> </a:t>
            </a:r>
            <a:r>
              <a:rPr lang="it-IT" sz="2400" spc="-5" dirty="0" smtClean="0">
                <a:solidFill>
                  <a:srgbClr val="10089F"/>
                </a:solidFill>
                <a:latin typeface="Tahoma"/>
                <a:cs typeface="Tahoma"/>
              </a:rPr>
              <a:t>Nje rryme elektrike qe vjen nga jashte, duke u shumfishuar ne rryma te vogla fiziologjike te brendshme, mund te ndryshoje funksionet jetesore te organizmit duke shkaktuar deme qe mund te jene ose  te pakthyeshem ose vdekjeprures.</a:t>
            </a:r>
            <a:endParaRPr sz="2400" dirty="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99907" y="671703"/>
            <a:ext cx="5507990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3200" b="1" spc="-5" dirty="0">
                <a:solidFill>
                  <a:srgbClr val="C02400"/>
                </a:solidFill>
                <a:latin typeface="Trebuchet MS"/>
                <a:cs typeface="Trebuchet MS"/>
              </a:rPr>
              <a:t>Kontakti direkt dhe </a:t>
            </a:r>
            <a:r>
              <a:rPr lang="en-US" sz="3200" b="1" spc="-5" dirty="0" smtClean="0">
                <a:solidFill>
                  <a:srgbClr val="C02400"/>
                </a:solidFill>
                <a:latin typeface="Trebuchet MS"/>
                <a:cs typeface="Trebuchet MS"/>
              </a:rPr>
              <a:t>indirekt</a:t>
            </a:r>
            <a:endParaRPr lang="en-US" sz="3200" b="1" spc="-5" dirty="0">
              <a:solidFill>
                <a:srgbClr val="C02400"/>
              </a:solidFill>
              <a:latin typeface="Trebuchet MS"/>
              <a:cs typeface="Trebuchet M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>
          <a:xfrm>
            <a:off x="7343275" y="6902450"/>
            <a:ext cx="2459482" cy="276999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FF0000"/>
                </a:solidFill>
              </a:rPr>
              <a:t>44</a:t>
            </a:fld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74657" y="1277101"/>
            <a:ext cx="8928100" cy="0"/>
          </a:xfrm>
          <a:custGeom>
            <a:avLst/>
            <a:gdLst/>
            <a:ahLst/>
            <a:cxnLst/>
            <a:rect l="l" t="t" r="r" b="b"/>
            <a:pathLst>
              <a:path w="8928100">
                <a:moveTo>
                  <a:pt x="0" y="0"/>
                </a:moveTo>
                <a:lnTo>
                  <a:pt x="8927588" y="0"/>
                </a:lnTo>
              </a:path>
            </a:pathLst>
          </a:custGeom>
          <a:ln w="507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056607" y="577850"/>
            <a:ext cx="8557293" cy="40985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it-IT" sz="2400" b="1" spc="-5" dirty="0" smtClean="0">
                <a:solidFill>
                  <a:srgbClr val="C02400"/>
                </a:solidFill>
                <a:latin typeface="Tahoma"/>
                <a:cs typeface="Tahoma"/>
              </a:rPr>
              <a:t>Efektet fizio.patologjike te rrymes mbi trupin e njeriut</a:t>
            </a:r>
            <a:endParaRPr sz="2750" dirty="0">
              <a:latin typeface="Times New Roman"/>
              <a:cs typeface="Times New Roman"/>
            </a:endParaRPr>
          </a:p>
          <a:p>
            <a:pPr marL="429895" marR="106045" indent="-342900" algn="just">
              <a:lnSpc>
                <a:spcPct val="100000"/>
              </a:lnSpc>
            </a:pPr>
            <a:r>
              <a:rPr sz="2400" spc="-890" dirty="0">
                <a:solidFill>
                  <a:srgbClr val="C02400"/>
                </a:solidFill>
                <a:latin typeface="Wingdings"/>
                <a:cs typeface="Wingdings"/>
              </a:rPr>
              <a:t></a:t>
            </a:r>
            <a:r>
              <a:rPr sz="2400" spc="-890" dirty="0">
                <a:solidFill>
                  <a:srgbClr val="C02400"/>
                </a:solidFill>
                <a:latin typeface="Times New Roman"/>
                <a:cs typeface="Times New Roman"/>
              </a:rPr>
              <a:t> </a:t>
            </a:r>
            <a:r>
              <a:rPr sz="2400" spc="-30" dirty="0">
                <a:solidFill>
                  <a:srgbClr val="C02400"/>
                </a:solidFill>
                <a:latin typeface="Times New Roman"/>
                <a:cs typeface="Times New Roman"/>
              </a:rPr>
              <a:t> </a:t>
            </a:r>
            <a:endParaRPr lang="it-IT" sz="2400" spc="-30" dirty="0" smtClean="0">
              <a:solidFill>
                <a:srgbClr val="C02400"/>
              </a:solidFill>
              <a:latin typeface="Times New Roman"/>
              <a:cs typeface="Times New Roman"/>
            </a:endParaRPr>
          </a:p>
          <a:p>
            <a:pPr marL="429895" marR="106045" indent="-342900" algn="just">
              <a:lnSpc>
                <a:spcPct val="100000"/>
              </a:lnSpc>
            </a:pPr>
            <a:r>
              <a:rPr lang="it-IT" sz="2400" spc="-30" dirty="0">
                <a:solidFill>
                  <a:srgbClr val="C02400"/>
                </a:solidFill>
                <a:latin typeface="Times New Roman"/>
                <a:cs typeface="Times New Roman"/>
              </a:rPr>
              <a:t>	</a:t>
            </a:r>
            <a:r>
              <a:rPr lang="it-IT" sz="2400" dirty="0" smtClean="0">
                <a:solidFill>
                  <a:srgbClr val="10089F"/>
                </a:solidFill>
                <a:latin typeface="Tahoma"/>
                <a:cs typeface="Tahoma"/>
              </a:rPr>
              <a:t>Efektet kryesore qe hasen me shpesh dhe me te rendesishem </a:t>
            </a:r>
            <a:r>
              <a:rPr lang="it-IT" sz="2400" spc="-10" dirty="0" smtClean="0">
                <a:solidFill>
                  <a:srgbClr val="10089F"/>
                </a:solidFill>
                <a:latin typeface="Tahoma"/>
                <a:cs typeface="Tahoma"/>
              </a:rPr>
              <a:t>te prodhuar nga nje rryme elektrike  qe kalon neper trupin e njeriut</a:t>
            </a:r>
            <a:r>
              <a:rPr sz="2400" spc="-10" dirty="0" smtClean="0">
                <a:solidFill>
                  <a:srgbClr val="10089F"/>
                </a:solidFill>
                <a:latin typeface="Tahoma"/>
                <a:cs typeface="Tahoma"/>
              </a:rPr>
              <a:t>,</a:t>
            </a:r>
            <a:r>
              <a:rPr sz="2400" spc="-10" dirty="0" smtClean="0">
                <a:solidFill>
                  <a:srgbClr val="10089F"/>
                </a:solidFill>
                <a:latin typeface="Times New Roman"/>
                <a:cs typeface="Times New Roman"/>
              </a:rPr>
              <a:t> </a:t>
            </a:r>
            <a:r>
              <a:rPr lang="it-IT" sz="2400" spc="-5" dirty="0" smtClean="0">
                <a:solidFill>
                  <a:srgbClr val="10089F"/>
                </a:solidFill>
                <a:latin typeface="Tahoma"/>
                <a:cs typeface="Tahoma"/>
              </a:rPr>
              <a:t>jane ne thelb kater</a:t>
            </a:r>
            <a:r>
              <a:rPr sz="2400" spc="-10" dirty="0" smtClean="0">
                <a:solidFill>
                  <a:srgbClr val="10089F"/>
                </a:solidFill>
                <a:latin typeface="Tahoma"/>
                <a:cs typeface="Tahoma"/>
              </a:rPr>
              <a:t>:</a:t>
            </a:r>
            <a:endParaRPr sz="24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3450" dirty="0">
              <a:latin typeface="Times New Roman"/>
              <a:cs typeface="Times New Roman"/>
            </a:endParaRPr>
          </a:p>
          <a:p>
            <a:pPr marL="86995">
              <a:lnSpc>
                <a:spcPct val="100000"/>
              </a:lnSpc>
              <a:tabLst>
                <a:tab pos="429895" algn="l"/>
              </a:tabLst>
            </a:pPr>
            <a:r>
              <a:rPr sz="2400" spc="-890" dirty="0">
                <a:solidFill>
                  <a:srgbClr val="C02400"/>
                </a:solidFill>
                <a:latin typeface="Wingdings"/>
                <a:cs typeface="Wingdings"/>
              </a:rPr>
              <a:t></a:t>
            </a:r>
            <a:r>
              <a:rPr sz="2400" spc="-890" dirty="0">
                <a:solidFill>
                  <a:srgbClr val="C02400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solidFill>
                  <a:srgbClr val="10089F"/>
                </a:solidFill>
                <a:latin typeface="Tahoma"/>
                <a:cs typeface="Tahoma"/>
              </a:rPr>
              <a:t>1</a:t>
            </a:r>
            <a:r>
              <a:rPr sz="2400" spc="-10" dirty="0">
                <a:solidFill>
                  <a:srgbClr val="10089F"/>
                </a:solidFill>
                <a:latin typeface="Tahoma"/>
                <a:cs typeface="Tahoma"/>
              </a:rPr>
              <a:t>.</a:t>
            </a:r>
            <a:r>
              <a:rPr sz="2400" spc="160" dirty="0">
                <a:solidFill>
                  <a:srgbClr val="10089F"/>
                </a:solidFill>
                <a:latin typeface="Times New Roman"/>
                <a:cs typeface="Times New Roman"/>
              </a:rPr>
              <a:t> </a:t>
            </a:r>
            <a:r>
              <a:rPr lang="it-IT" sz="2400" spc="-5" dirty="0" smtClean="0">
                <a:solidFill>
                  <a:srgbClr val="10089F"/>
                </a:solidFill>
                <a:latin typeface="Tahoma"/>
                <a:cs typeface="Tahoma"/>
              </a:rPr>
              <a:t>tetanizimi</a:t>
            </a:r>
            <a:endParaRPr sz="2400" dirty="0">
              <a:latin typeface="Tahoma"/>
              <a:cs typeface="Tahoma"/>
            </a:endParaRPr>
          </a:p>
          <a:p>
            <a:pPr marL="86995">
              <a:lnSpc>
                <a:spcPct val="100000"/>
              </a:lnSpc>
              <a:spcBef>
                <a:spcPts val="565"/>
              </a:spcBef>
              <a:tabLst>
                <a:tab pos="429895" algn="l"/>
              </a:tabLst>
            </a:pPr>
            <a:r>
              <a:rPr sz="2400" spc="-890" dirty="0">
                <a:solidFill>
                  <a:srgbClr val="C02400"/>
                </a:solidFill>
                <a:latin typeface="Wingdings"/>
                <a:cs typeface="Wingdings"/>
              </a:rPr>
              <a:t></a:t>
            </a:r>
            <a:r>
              <a:rPr sz="2400" spc="-890" dirty="0">
                <a:solidFill>
                  <a:srgbClr val="C02400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solidFill>
                  <a:srgbClr val="10089F"/>
                </a:solidFill>
                <a:latin typeface="Tahoma"/>
                <a:cs typeface="Tahoma"/>
              </a:rPr>
              <a:t>2</a:t>
            </a:r>
            <a:r>
              <a:rPr sz="2400" spc="-10" dirty="0">
                <a:solidFill>
                  <a:srgbClr val="10089F"/>
                </a:solidFill>
                <a:latin typeface="Tahoma"/>
                <a:cs typeface="Tahoma"/>
              </a:rPr>
              <a:t>.</a:t>
            </a:r>
            <a:r>
              <a:rPr sz="2400" spc="160" dirty="0">
                <a:solidFill>
                  <a:srgbClr val="10089F"/>
                </a:solidFill>
                <a:latin typeface="Times New Roman"/>
                <a:cs typeface="Times New Roman"/>
              </a:rPr>
              <a:t> </a:t>
            </a:r>
            <a:r>
              <a:rPr lang="it-IT" sz="2400" spc="-5" dirty="0" smtClean="0">
                <a:solidFill>
                  <a:srgbClr val="10089F"/>
                </a:solidFill>
                <a:latin typeface="Tahoma"/>
                <a:cs typeface="Tahoma"/>
              </a:rPr>
              <a:t>ndalimi i frymemarrjes</a:t>
            </a:r>
            <a:endParaRPr sz="2400" dirty="0">
              <a:latin typeface="Tahoma"/>
              <a:cs typeface="Tahoma"/>
            </a:endParaRPr>
          </a:p>
          <a:p>
            <a:pPr marL="86995">
              <a:lnSpc>
                <a:spcPct val="100000"/>
              </a:lnSpc>
              <a:spcBef>
                <a:spcPts val="575"/>
              </a:spcBef>
              <a:tabLst>
                <a:tab pos="429895" algn="l"/>
              </a:tabLst>
            </a:pPr>
            <a:r>
              <a:rPr sz="2400" spc="-890" dirty="0">
                <a:solidFill>
                  <a:srgbClr val="C02400"/>
                </a:solidFill>
                <a:latin typeface="Wingdings"/>
                <a:cs typeface="Wingdings"/>
              </a:rPr>
              <a:t></a:t>
            </a:r>
            <a:r>
              <a:rPr sz="2400" spc="-890" dirty="0">
                <a:solidFill>
                  <a:srgbClr val="C02400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solidFill>
                  <a:srgbClr val="10089F"/>
                </a:solidFill>
                <a:latin typeface="Tahoma"/>
                <a:cs typeface="Tahoma"/>
              </a:rPr>
              <a:t>3</a:t>
            </a:r>
            <a:r>
              <a:rPr sz="2400" spc="-10" dirty="0">
                <a:solidFill>
                  <a:srgbClr val="10089F"/>
                </a:solidFill>
                <a:latin typeface="Tahoma"/>
                <a:cs typeface="Tahoma"/>
              </a:rPr>
              <a:t>.</a:t>
            </a:r>
            <a:r>
              <a:rPr sz="2400" spc="160" dirty="0">
                <a:solidFill>
                  <a:srgbClr val="10089F"/>
                </a:solidFill>
                <a:latin typeface="Times New Roman"/>
                <a:cs typeface="Times New Roman"/>
              </a:rPr>
              <a:t> </a:t>
            </a:r>
            <a:r>
              <a:rPr sz="2400" dirty="0" smtClean="0">
                <a:solidFill>
                  <a:srgbClr val="10089F"/>
                </a:solidFill>
                <a:latin typeface="Tahoma"/>
                <a:cs typeface="Tahoma"/>
              </a:rPr>
              <a:t>f</a:t>
            </a:r>
            <a:r>
              <a:rPr sz="2400" spc="-20" dirty="0" smtClean="0">
                <a:solidFill>
                  <a:srgbClr val="10089F"/>
                </a:solidFill>
                <a:latin typeface="Tahoma"/>
                <a:cs typeface="Tahoma"/>
              </a:rPr>
              <a:t>i</a:t>
            </a:r>
            <a:r>
              <a:rPr sz="2400" spc="5" dirty="0" smtClean="0">
                <a:solidFill>
                  <a:srgbClr val="10089F"/>
                </a:solidFill>
                <a:latin typeface="Tahoma"/>
                <a:cs typeface="Tahoma"/>
              </a:rPr>
              <a:t>b</a:t>
            </a:r>
            <a:r>
              <a:rPr sz="2400" spc="-5" dirty="0" smtClean="0">
                <a:solidFill>
                  <a:srgbClr val="10089F"/>
                </a:solidFill>
                <a:latin typeface="Tahoma"/>
                <a:cs typeface="Tahoma"/>
              </a:rPr>
              <a:t>r</a:t>
            </a:r>
            <a:r>
              <a:rPr sz="2400" spc="-10" dirty="0" smtClean="0">
                <a:solidFill>
                  <a:srgbClr val="10089F"/>
                </a:solidFill>
                <a:latin typeface="Tahoma"/>
                <a:cs typeface="Tahoma"/>
              </a:rPr>
              <a:t>i</a:t>
            </a:r>
            <a:r>
              <a:rPr sz="2400" spc="-20" dirty="0" smtClean="0">
                <a:solidFill>
                  <a:srgbClr val="10089F"/>
                </a:solidFill>
                <a:latin typeface="Tahoma"/>
                <a:cs typeface="Tahoma"/>
              </a:rPr>
              <a:t>l</a:t>
            </a:r>
            <a:r>
              <a:rPr sz="2400" spc="-5" dirty="0" smtClean="0">
                <a:solidFill>
                  <a:srgbClr val="10089F"/>
                </a:solidFill>
                <a:latin typeface="Tahoma"/>
                <a:cs typeface="Tahoma"/>
              </a:rPr>
              <a:t>a</a:t>
            </a:r>
            <a:r>
              <a:rPr lang="it-IT" sz="2400" dirty="0" smtClean="0">
                <a:solidFill>
                  <a:srgbClr val="10089F"/>
                </a:solidFill>
                <a:latin typeface="Tahoma"/>
                <a:cs typeface="Tahoma"/>
              </a:rPr>
              <a:t>c</a:t>
            </a:r>
            <a:r>
              <a:rPr sz="2400" spc="-20" dirty="0" smtClean="0">
                <a:solidFill>
                  <a:srgbClr val="10089F"/>
                </a:solidFill>
                <a:latin typeface="Tahoma"/>
                <a:cs typeface="Tahoma"/>
              </a:rPr>
              <a:t>i</a:t>
            </a:r>
            <a:r>
              <a:rPr sz="2400" spc="-10" dirty="0" smtClean="0">
                <a:solidFill>
                  <a:srgbClr val="10089F"/>
                </a:solidFill>
                <a:latin typeface="Tahoma"/>
                <a:cs typeface="Tahoma"/>
              </a:rPr>
              <a:t>on</a:t>
            </a:r>
            <a:r>
              <a:rPr lang="it-IT" sz="2400" dirty="0" smtClean="0">
                <a:solidFill>
                  <a:srgbClr val="10089F"/>
                </a:solidFill>
                <a:latin typeface="Tahoma"/>
                <a:cs typeface="Tahoma"/>
              </a:rPr>
              <a:t>i</a:t>
            </a:r>
            <a:r>
              <a:rPr sz="2400" spc="150" dirty="0" smtClean="0">
                <a:solidFill>
                  <a:srgbClr val="10089F"/>
                </a:solidFill>
                <a:latin typeface="Times New Roman"/>
                <a:cs typeface="Times New Roman"/>
              </a:rPr>
              <a:t> </a:t>
            </a:r>
            <a:r>
              <a:rPr sz="2400" dirty="0" smtClean="0">
                <a:solidFill>
                  <a:srgbClr val="10089F"/>
                </a:solidFill>
                <a:latin typeface="Tahoma"/>
                <a:cs typeface="Tahoma"/>
              </a:rPr>
              <a:t>v</a:t>
            </a:r>
            <a:r>
              <a:rPr sz="2400" spc="-5" dirty="0" smtClean="0">
                <a:solidFill>
                  <a:srgbClr val="10089F"/>
                </a:solidFill>
                <a:latin typeface="Tahoma"/>
                <a:cs typeface="Tahoma"/>
              </a:rPr>
              <a:t>e</a:t>
            </a:r>
            <a:r>
              <a:rPr sz="2400" spc="-25" dirty="0" smtClean="0">
                <a:solidFill>
                  <a:srgbClr val="10089F"/>
                </a:solidFill>
                <a:latin typeface="Tahoma"/>
                <a:cs typeface="Tahoma"/>
              </a:rPr>
              <a:t>n</a:t>
            </a:r>
            <a:r>
              <a:rPr sz="2400" spc="-5" dirty="0" smtClean="0">
                <a:solidFill>
                  <a:srgbClr val="10089F"/>
                </a:solidFill>
                <a:latin typeface="Tahoma"/>
                <a:cs typeface="Tahoma"/>
              </a:rPr>
              <a:t>tr</a:t>
            </a:r>
            <a:r>
              <a:rPr sz="2400" spc="-10" dirty="0" smtClean="0">
                <a:solidFill>
                  <a:srgbClr val="10089F"/>
                </a:solidFill>
                <a:latin typeface="Tahoma"/>
                <a:cs typeface="Tahoma"/>
              </a:rPr>
              <a:t>i</a:t>
            </a:r>
            <a:r>
              <a:rPr sz="2400" spc="-5" dirty="0" smtClean="0">
                <a:solidFill>
                  <a:srgbClr val="10089F"/>
                </a:solidFill>
                <a:latin typeface="Tahoma"/>
                <a:cs typeface="Tahoma"/>
              </a:rPr>
              <a:t>c</a:t>
            </a:r>
            <a:r>
              <a:rPr sz="2400" spc="-10" dirty="0" smtClean="0">
                <a:solidFill>
                  <a:srgbClr val="10089F"/>
                </a:solidFill>
                <a:latin typeface="Tahoma"/>
                <a:cs typeface="Tahoma"/>
              </a:rPr>
              <a:t>ol</a:t>
            </a:r>
            <a:r>
              <a:rPr sz="2400" spc="-5" dirty="0" smtClean="0">
                <a:solidFill>
                  <a:srgbClr val="10089F"/>
                </a:solidFill>
                <a:latin typeface="Tahoma"/>
                <a:cs typeface="Tahoma"/>
              </a:rPr>
              <a:t>ar</a:t>
            </a:r>
            <a:endParaRPr sz="2400" dirty="0">
              <a:latin typeface="Tahoma"/>
              <a:cs typeface="Tahoma"/>
            </a:endParaRPr>
          </a:p>
          <a:p>
            <a:pPr marL="86995">
              <a:lnSpc>
                <a:spcPct val="100000"/>
              </a:lnSpc>
              <a:spcBef>
                <a:spcPts val="565"/>
              </a:spcBef>
              <a:tabLst>
                <a:tab pos="429895" algn="l"/>
              </a:tabLst>
            </a:pPr>
            <a:r>
              <a:rPr sz="2400" spc="-890" dirty="0">
                <a:solidFill>
                  <a:srgbClr val="C02400"/>
                </a:solidFill>
                <a:latin typeface="Wingdings"/>
                <a:cs typeface="Wingdings"/>
              </a:rPr>
              <a:t></a:t>
            </a:r>
            <a:r>
              <a:rPr sz="2400" spc="-890" dirty="0">
                <a:solidFill>
                  <a:srgbClr val="C02400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solidFill>
                  <a:srgbClr val="10089F"/>
                </a:solidFill>
                <a:latin typeface="Tahoma"/>
                <a:cs typeface="Tahoma"/>
              </a:rPr>
              <a:t>4</a:t>
            </a:r>
            <a:r>
              <a:rPr sz="2400" spc="-10" dirty="0">
                <a:solidFill>
                  <a:srgbClr val="10089F"/>
                </a:solidFill>
                <a:latin typeface="Tahoma"/>
                <a:cs typeface="Tahoma"/>
              </a:rPr>
              <a:t>.</a:t>
            </a:r>
            <a:r>
              <a:rPr sz="2400" spc="160" dirty="0">
                <a:solidFill>
                  <a:srgbClr val="10089F"/>
                </a:solidFill>
                <a:latin typeface="Times New Roman"/>
                <a:cs typeface="Times New Roman"/>
              </a:rPr>
              <a:t> </a:t>
            </a:r>
            <a:r>
              <a:rPr lang="it-IT" sz="2400" spc="-10" dirty="0" smtClean="0">
                <a:solidFill>
                  <a:srgbClr val="10089F"/>
                </a:solidFill>
                <a:latin typeface="Tahoma"/>
                <a:cs typeface="Tahoma"/>
              </a:rPr>
              <a:t>plage djegie</a:t>
            </a:r>
            <a:endParaRPr sz="2400" dirty="0">
              <a:latin typeface="Tahoma"/>
              <a:cs typeface="Tahom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>
          <a:xfrm>
            <a:off x="7343275" y="6846803"/>
            <a:ext cx="2459482" cy="276999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FF0000"/>
                </a:solidFill>
              </a:rPr>
              <a:t>45</a:t>
            </a:fld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2650" y="2414220"/>
            <a:ext cx="2473090" cy="4524375"/>
          </a:xfrm>
          <a:prstGeom prst="rect">
            <a:avLst/>
          </a:prstGeom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74657" y="1277101"/>
            <a:ext cx="8928100" cy="0"/>
          </a:xfrm>
          <a:custGeom>
            <a:avLst/>
            <a:gdLst/>
            <a:ahLst/>
            <a:cxnLst/>
            <a:rect l="l" t="t" r="r" b="b"/>
            <a:pathLst>
              <a:path w="8928100">
                <a:moveTo>
                  <a:pt x="0" y="0"/>
                </a:moveTo>
                <a:lnTo>
                  <a:pt x="8927588" y="0"/>
                </a:lnTo>
              </a:path>
            </a:pathLst>
          </a:custGeom>
          <a:ln w="507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051824" y="648179"/>
            <a:ext cx="4498819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it-IT" sz="3200" b="1" dirty="0" smtClean="0">
                <a:solidFill>
                  <a:srgbClr val="C02400"/>
                </a:solidFill>
                <a:latin typeface="Trebuchet MS"/>
                <a:cs typeface="Trebuchet MS"/>
              </a:rPr>
              <a:t>Impianti dhe puna e tij</a:t>
            </a:r>
            <a:endParaRPr sz="320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-3340100" y="1393285"/>
            <a:ext cx="2392680" cy="336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770255" algn="l"/>
                <a:tab pos="1778000" algn="l"/>
              </a:tabLst>
            </a:pPr>
            <a:r>
              <a:rPr sz="2400" spc="-835" dirty="0" smtClean="0">
                <a:solidFill>
                  <a:srgbClr val="C02400"/>
                </a:solidFill>
                <a:latin typeface="Wingdings"/>
                <a:cs typeface="Wingdings"/>
              </a:rPr>
              <a:t></a:t>
            </a:r>
            <a:r>
              <a:rPr sz="2400" spc="-10" dirty="0" smtClean="0">
                <a:solidFill>
                  <a:srgbClr val="10089F"/>
                </a:solidFill>
                <a:latin typeface="Tahoma"/>
                <a:cs typeface="Tahoma"/>
              </a:rPr>
              <a:t>L</a:t>
            </a:r>
            <a:r>
              <a:rPr sz="2400" dirty="0" smtClean="0">
                <a:solidFill>
                  <a:srgbClr val="10089F"/>
                </a:solidFill>
                <a:latin typeface="Tahoma"/>
                <a:cs typeface="Tahoma"/>
              </a:rPr>
              <a:t>a</a:t>
            </a:r>
            <a:r>
              <a:rPr sz="2400" dirty="0" smtClean="0">
                <a:solidFill>
                  <a:srgbClr val="10089F"/>
                </a:solidFill>
                <a:latin typeface="Times New Roman"/>
                <a:cs typeface="Times New Roman"/>
              </a:rPr>
              <a:t>	</a:t>
            </a:r>
            <a:r>
              <a:rPr sz="2400" spc="5" dirty="0" smtClean="0">
                <a:solidFill>
                  <a:srgbClr val="10089F"/>
                </a:solidFill>
                <a:latin typeface="Tahoma"/>
                <a:cs typeface="Tahoma"/>
              </a:rPr>
              <a:t>p</a:t>
            </a:r>
            <a:r>
              <a:rPr sz="2400" spc="-5" dirty="0" smtClean="0">
                <a:solidFill>
                  <a:srgbClr val="10089F"/>
                </a:solidFill>
                <a:latin typeface="Tahoma"/>
                <a:cs typeface="Tahoma"/>
              </a:rPr>
              <a:t>r</a:t>
            </a:r>
            <a:r>
              <a:rPr sz="2400" spc="-20" dirty="0" smtClean="0">
                <a:solidFill>
                  <a:srgbClr val="10089F"/>
                </a:solidFill>
                <a:latin typeface="Tahoma"/>
                <a:cs typeface="Tahoma"/>
              </a:rPr>
              <a:t>i</a:t>
            </a:r>
            <a:r>
              <a:rPr sz="2400" spc="-5" dirty="0" smtClean="0">
                <a:solidFill>
                  <a:srgbClr val="10089F"/>
                </a:solidFill>
                <a:latin typeface="Tahoma"/>
                <a:cs typeface="Tahoma"/>
              </a:rPr>
              <a:t>m</a:t>
            </a:r>
            <a:r>
              <a:rPr sz="2400" dirty="0" smtClean="0">
                <a:solidFill>
                  <a:srgbClr val="10089F"/>
                </a:solidFill>
                <a:latin typeface="Tahoma"/>
                <a:cs typeface="Tahoma"/>
              </a:rPr>
              <a:t>a</a:t>
            </a:r>
            <a:r>
              <a:rPr sz="2400" dirty="0" smtClean="0">
                <a:solidFill>
                  <a:srgbClr val="10089F"/>
                </a:solidFill>
                <a:latin typeface="Times New Roman"/>
                <a:cs typeface="Times New Roman"/>
              </a:rPr>
              <a:t>	</a:t>
            </a:r>
            <a:r>
              <a:rPr sz="2400" spc="-5" dirty="0" err="1" smtClean="0">
                <a:solidFill>
                  <a:srgbClr val="10089F"/>
                </a:solidFill>
                <a:latin typeface="Tahoma"/>
                <a:cs typeface="Tahoma"/>
              </a:rPr>
              <a:t>c</a:t>
            </a:r>
            <a:r>
              <a:rPr sz="2400" dirty="0" err="1" smtClean="0">
                <a:solidFill>
                  <a:srgbClr val="10089F"/>
                </a:solidFill>
                <a:latin typeface="Tahoma"/>
                <a:cs typeface="Tahoma"/>
              </a:rPr>
              <a:t>o</a:t>
            </a:r>
            <a:r>
              <a:rPr sz="2400" spc="-5" dirty="0" err="1" smtClean="0">
                <a:solidFill>
                  <a:srgbClr val="10089F"/>
                </a:solidFill>
                <a:latin typeface="Tahoma"/>
                <a:cs typeface="Tahoma"/>
              </a:rPr>
              <a:t>s</a:t>
            </a:r>
            <a:r>
              <a:rPr sz="2400" dirty="0" err="1" smtClean="0">
                <a:solidFill>
                  <a:srgbClr val="10089F"/>
                </a:solidFill>
                <a:latin typeface="Tahoma"/>
                <a:cs typeface="Tahoma"/>
              </a:rPr>
              <a:t>a</a:t>
            </a:r>
            <a:endParaRPr sz="2400" dirty="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-3187700" y="1654774"/>
            <a:ext cx="260921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717675" algn="l"/>
                <a:tab pos="2188845" algn="l"/>
              </a:tabLst>
            </a:pPr>
            <a:r>
              <a:rPr sz="2400" spc="-10" dirty="0" err="1" smtClean="0">
                <a:solidFill>
                  <a:srgbClr val="10089F"/>
                </a:solidFill>
                <a:latin typeface="Tahoma"/>
                <a:cs typeface="Tahoma"/>
              </a:rPr>
              <a:t>i</a:t>
            </a:r>
            <a:r>
              <a:rPr sz="2400" spc="-15" dirty="0" err="1" smtClean="0">
                <a:solidFill>
                  <a:srgbClr val="10089F"/>
                </a:solidFill>
                <a:latin typeface="Tahoma"/>
                <a:cs typeface="Tahoma"/>
              </a:rPr>
              <a:t>m</a:t>
            </a:r>
            <a:r>
              <a:rPr sz="2400" spc="5" dirty="0" err="1" smtClean="0">
                <a:solidFill>
                  <a:srgbClr val="10089F"/>
                </a:solidFill>
                <a:latin typeface="Tahoma"/>
                <a:cs typeface="Tahoma"/>
              </a:rPr>
              <a:t>p</a:t>
            </a:r>
            <a:r>
              <a:rPr sz="2400" dirty="0" err="1" smtClean="0">
                <a:solidFill>
                  <a:srgbClr val="10089F"/>
                </a:solidFill>
                <a:latin typeface="Tahoma"/>
                <a:cs typeface="Tahoma"/>
              </a:rPr>
              <a:t>o</a:t>
            </a:r>
            <a:r>
              <a:rPr sz="2400" spc="-15" dirty="0" err="1" smtClean="0">
                <a:solidFill>
                  <a:srgbClr val="10089F"/>
                </a:solidFill>
                <a:latin typeface="Tahoma"/>
                <a:cs typeface="Tahoma"/>
              </a:rPr>
              <a:t>r</a:t>
            </a:r>
            <a:r>
              <a:rPr sz="2400" spc="-5" dirty="0" err="1" smtClean="0">
                <a:solidFill>
                  <a:srgbClr val="10089F"/>
                </a:solidFill>
                <a:latin typeface="Tahoma"/>
                <a:cs typeface="Tahoma"/>
              </a:rPr>
              <a:t>ta</a:t>
            </a:r>
            <a:r>
              <a:rPr sz="2400" spc="-10" dirty="0" err="1" smtClean="0">
                <a:solidFill>
                  <a:srgbClr val="10089F"/>
                </a:solidFill>
                <a:latin typeface="Tahoma"/>
                <a:cs typeface="Tahoma"/>
              </a:rPr>
              <a:t>n</a:t>
            </a:r>
            <a:r>
              <a:rPr sz="2400" spc="-5" dirty="0" err="1" smtClean="0">
                <a:solidFill>
                  <a:srgbClr val="10089F"/>
                </a:solidFill>
                <a:latin typeface="Tahoma"/>
                <a:cs typeface="Tahoma"/>
              </a:rPr>
              <a:t>t</a:t>
            </a:r>
            <a:r>
              <a:rPr sz="2400" dirty="0" err="1" smtClean="0">
                <a:solidFill>
                  <a:srgbClr val="10089F"/>
                </a:solidFill>
                <a:latin typeface="Tahoma"/>
                <a:cs typeface="Tahoma"/>
              </a:rPr>
              <a:t>e</a:t>
            </a:r>
            <a:r>
              <a:rPr sz="2400" dirty="0">
                <a:solidFill>
                  <a:srgbClr val="10089F"/>
                </a:solidFill>
                <a:latin typeface="Times New Roman"/>
                <a:cs typeface="Times New Roman"/>
              </a:rPr>
              <a:t>	</a:t>
            </a:r>
            <a:r>
              <a:rPr sz="2400" spc="-15" dirty="0">
                <a:solidFill>
                  <a:srgbClr val="10089F"/>
                </a:solidFill>
                <a:latin typeface="Tahoma"/>
                <a:cs typeface="Tahoma"/>
              </a:rPr>
              <a:t>a</a:t>
            </a:r>
            <a:r>
              <a:rPr sz="2400" spc="-10" dirty="0">
                <a:solidFill>
                  <a:srgbClr val="10089F"/>
                </a:solidFill>
                <a:latin typeface="Tahoma"/>
                <a:cs typeface="Tahoma"/>
              </a:rPr>
              <a:t>i</a:t>
            </a:r>
            <a:r>
              <a:rPr sz="2400" dirty="0">
                <a:solidFill>
                  <a:srgbClr val="10089F"/>
                </a:solidFill>
                <a:latin typeface="Times New Roman"/>
                <a:cs typeface="Times New Roman"/>
              </a:rPr>
              <a:t>	</a:t>
            </a:r>
            <a:r>
              <a:rPr sz="2400" dirty="0">
                <a:solidFill>
                  <a:srgbClr val="10089F"/>
                </a:solidFill>
                <a:latin typeface="Tahoma"/>
                <a:cs typeface="Tahoma"/>
              </a:rPr>
              <a:t>f</a:t>
            </a:r>
            <a:r>
              <a:rPr sz="2400" spc="-20" dirty="0">
                <a:solidFill>
                  <a:srgbClr val="10089F"/>
                </a:solidFill>
                <a:latin typeface="Tahoma"/>
                <a:cs typeface="Tahoma"/>
              </a:rPr>
              <a:t>i</a:t>
            </a:r>
            <a:r>
              <a:rPr sz="2400" spc="-10" dirty="0">
                <a:solidFill>
                  <a:srgbClr val="10089F"/>
                </a:solidFill>
                <a:latin typeface="Tahoma"/>
                <a:cs typeface="Tahoma"/>
              </a:rPr>
              <a:t>ni</a:t>
            </a:r>
            <a:endParaRPr sz="2400" dirty="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-491677" y="1588760"/>
            <a:ext cx="65214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5" dirty="0">
                <a:solidFill>
                  <a:srgbClr val="10089F"/>
                </a:solidFill>
                <a:latin typeface="Tahoma"/>
                <a:cs typeface="Tahoma"/>
              </a:rPr>
              <a:t>d</a:t>
            </a:r>
            <a:r>
              <a:rPr sz="2400" spc="-5" dirty="0">
                <a:solidFill>
                  <a:srgbClr val="10089F"/>
                </a:solidFill>
                <a:latin typeface="Tahoma"/>
                <a:cs typeface="Tahoma"/>
              </a:rPr>
              <a:t>e</a:t>
            </a:r>
            <a:r>
              <a:rPr sz="2400" spc="-20" dirty="0">
                <a:solidFill>
                  <a:srgbClr val="10089F"/>
                </a:solidFill>
                <a:latin typeface="Tahoma"/>
                <a:cs typeface="Tahoma"/>
              </a:rPr>
              <a:t>ll</a:t>
            </a:r>
            <a:r>
              <a:rPr sz="2400" dirty="0">
                <a:solidFill>
                  <a:srgbClr val="10089F"/>
                </a:solidFill>
                <a:latin typeface="Tahoma"/>
                <a:cs typeface="Tahoma"/>
              </a:rPr>
              <a:t>a</a:t>
            </a:r>
            <a:endParaRPr sz="2400" dirty="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79499" y="2076043"/>
            <a:ext cx="8723257" cy="37702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3360">
              <a:lnSpc>
                <a:spcPct val="100000"/>
              </a:lnSpc>
            </a:pPr>
            <a:r>
              <a:rPr lang="en-US" sz="2400" b="1" spc="-15" dirty="0" smtClean="0">
                <a:solidFill>
                  <a:srgbClr val="FF9900"/>
                </a:solidFill>
                <a:latin typeface="Tahoma"/>
                <a:cs typeface="Tahoma"/>
              </a:rPr>
              <a:t>rr</a:t>
            </a:r>
            <a:r>
              <a:rPr sz="2400" b="1" spc="-15" dirty="0" smtClean="0">
                <a:solidFill>
                  <a:srgbClr val="FF9900"/>
                </a:solidFill>
                <a:latin typeface="Tahoma"/>
                <a:cs typeface="Tahoma"/>
              </a:rPr>
              <a:t>e</a:t>
            </a:r>
            <a:r>
              <a:rPr sz="2400" b="1" spc="-5" dirty="0" smtClean="0">
                <a:solidFill>
                  <a:srgbClr val="FF9900"/>
                </a:solidFill>
                <a:latin typeface="Tahoma"/>
                <a:cs typeface="Tahoma"/>
              </a:rPr>
              <a:t>g</a:t>
            </a:r>
            <a:r>
              <a:rPr lang="it-IT" sz="2400" b="1" spc="-10" dirty="0" smtClean="0">
                <a:solidFill>
                  <a:srgbClr val="FF9900"/>
                </a:solidFill>
                <a:latin typeface="Tahoma"/>
                <a:cs typeface="Tahoma"/>
              </a:rPr>
              <a:t>u</a:t>
            </a:r>
            <a:r>
              <a:rPr sz="2400" b="1" spc="-15" dirty="0" smtClean="0">
                <a:solidFill>
                  <a:srgbClr val="FF9900"/>
                </a:solidFill>
                <a:latin typeface="Tahoma"/>
                <a:cs typeface="Tahoma"/>
              </a:rPr>
              <a:t>l</a:t>
            </a:r>
            <a:r>
              <a:rPr lang="it-IT" sz="2400" b="1" spc="-15" dirty="0" smtClean="0">
                <a:solidFill>
                  <a:srgbClr val="FF9900"/>
                </a:solidFill>
                <a:latin typeface="Tahoma"/>
                <a:cs typeface="Tahoma"/>
              </a:rPr>
              <a:t>lit te </a:t>
            </a:r>
            <a:r>
              <a:rPr sz="2400" b="1" spc="110" dirty="0" smtClean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lang="it-IT" sz="2400" b="1" spc="-5" dirty="0" smtClean="0">
                <a:solidFill>
                  <a:srgbClr val="FF9900"/>
                </a:solidFill>
                <a:latin typeface="Tahoma"/>
                <a:cs typeface="Tahoma"/>
              </a:rPr>
              <a:t>persosmerise </a:t>
            </a:r>
            <a:r>
              <a:rPr sz="2400" b="1" spc="155" dirty="0" smtClean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lang="it-IT" sz="2400" spc="-5" dirty="0" smtClean="0">
                <a:solidFill>
                  <a:srgbClr val="10089F"/>
                </a:solidFill>
                <a:latin typeface="Tahoma"/>
                <a:cs typeface="Tahoma"/>
              </a:rPr>
              <a:t>dmth ne peprputhje me normati-vat ne fuqi.</a:t>
            </a:r>
          </a:p>
          <a:p>
            <a:pPr marL="213360">
              <a:lnSpc>
                <a:spcPct val="100000"/>
              </a:lnSpc>
            </a:pPr>
            <a:r>
              <a:rPr lang="it-IT" sz="2400" spc="-5" dirty="0" smtClean="0">
                <a:solidFill>
                  <a:srgbClr val="10089F"/>
                </a:solidFill>
                <a:latin typeface="Tahoma"/>
                <a:cs typeface="Tahoma"/>
              </a:rPr>
              <a:t>Per fat te keq shpesh keto aktivitete kryhen edhe nga persona jo te pergatitur ne menyre te veçante qe angazhohen ne kete profesion si nje pune e dyte.</a:t>
            </a:r>
          </a:p>
          <a:p>
            <a:pPr marL="213360" marR="5715" indent="-201295" algn="just">
              <a:lnSpc>
                <a:spcPct val="99900"/>
              </a:lnSpc>
              <a:spcBef>
                <a:spcPts val="565"/>
              </a:spcBef>
            </a:pPr>
            <a:r>
              <a:rPr sz="2400" spc="-835" dirty="0" smtClean="0">
                <a:solidFill>
                  <a:srgbClr val="C02400"/>
                </a:solidFill>
                <a:latin typeface="Wingdings"/>
                <a:cs typeface="Wingdings"/>
              </a:rPr>
              <a:t></a:t>
            </a:r>
            <a:r>
              <a:rPr lang="it-IT" sz="2400" spc="-10" dirty="0" smtClean="0">
                <a:solidFill>
                  <a:srgbClr val="10089F"/>
                </a:solidFill>
                <a:latin typeface="Tahoma"/>
                <a:cs typeface="Tahoma"/>
              </a:rPr>
              <a:t>Qendrimi qe mbahet ndaj ketyre personave qe per me teper nuk mbulohen me kompensim per demtimet e shkaktuara nga gabimet e projektimit dhe te instalimit te impiantit, po ashtu zbatohet me personat e thirrur per te punuar ne menyre abuzive.</a:t>
            </a:r>
            <a:endParaRPr sz="2400" dirty="0">
              <a:latin typeface="Tahoma"/>
              <a:cs typeface="Tahoma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7"/>
          </p:nvPr>
        </p:nvSpPr>
        <p:spPr>
          <a:xfrm>
            <a:off x="7343274" y="6826250"/>
            <a:ext cx="2459482" cy="276999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FF0000"/>
                </a:solidFill>
              </a:rPr>
              <a:t>46</a:t>
            </a:fld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object 3"/>
          <p:cNvSpPr txBox="1"/>
          <p:nvPr/>
        </p:nvSpPr>
        <p:spPr>
          <a:xfrm>
            <a:off x="1268357" y="1292478"/>
            <a:ext cx="8534400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it-IT" sz="2400" spc="-20" dirty="0" smtClean="0">
                <a:solidFill>
                  <a:srgbClr val="10089F"/>
                </a:solidFill>
                <a:latin typeface="Tahoma"/>
                <a:cs typeface="Tahoma"/>
              </a:rPr>
              <a:t>Gjeja e pare e rendesishme lidhur me sigurine eshte projektimi  ne menyre te pershtatshme i impiantit dhe ndertimi i tij sipas</a:t>
            </a:r>
            <a:endParaRPr sz="2400" spc="-20" dirty="0">
              <a:solidFill>
                <a:srgbClr val="10089F"/>
              </a:solidFill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74657" y="1277101"/>
            <a:ext cx="8928100" cy="0"/>
          </a:xfrm>
          <a:custGeom>
            <a:avLst/>
            <a:gdLst/>
            <a:ahLst/>
            <a:cxnLst/>
            <a:rect l="l" t="t" r="r" b="b"/>
            <a:pathLst>
              <a:path w="8928100">
                <a:moveTo>
                  <a:pt x="0" y="0"/>
                </a:moveTo>
                <a:lnTo>
                  <a:pt x="8927588" y="0"/>
                </a:lnTo>
              </a:path>
            </a:pathLst>
          </a:custGeom>
          <a:ln w="507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527440" y="735711"/>
            <a:ext cx="4257660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it-IT" sz="3200" b="1" dirty="0" smtClean="0">
                <a:solidFill>
                  <a:srgbClr val="C02400"/>
                </a:solidFill>
                <a:latin typeface="Trebuchet MS"/>
                <a:cs typeface="Trebuchet MS"/>
              </a:rPr>
              <a:t>Impianti i tokezimit</a:t>
            </a:r>
            <a:endParaRPr sz="320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33813" y="1650319"/>
            <a:ext cx="8050530" cy="39574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3360" marR="5080" indent="-201295">
              <a:lnSpc>
                <a:spcPct val="99800"/>
              </a:lnSpc>
            </a:pPr>
            <a:r>
              <a:rPr sz="2400" spc="-835" dirty="0" smtClean="0">
                <a:solidFill>
                  <a:srgbClr val="C02400"/>
                </a:solidFill>
                <a:latin typeface="Wingdings"/>
                <a:cs typeface="Wingdings"/>
              </a:rPr>
              <a:t></a:t>
            </a:r>
            <a:r>
              <a:rPr lang="it-IT" sz="2400" dirty="0" smtClean="0">
                <a:solidFill>
                  <a:srgbClr val="10089F"/>
                </a:solidFill>
                <a:latin typeface="Tahoma"/>
                <a:cs typeface="Tahoma"/>
              </a:rPr>
              <a:t>Midis gjithe kerkesave te sigurise qe duhet te jene te pranishme ne nje impiant me i rendesishem eshte pa dyshim sistemi i </a:t>
            </a:r>
            <a:r>
              <a:rPr lang="it-IT" sz="2400" b="1" dirty="0" smtClean="0">
                <a:solidFill>
                  <a:srgbClr val="FF9900"/>
                </a:solidFill>
                <a:latin typeface="Tahoma"/>
                <a:cs typeface="Tahoma"/>
              </a:rPr>
              <a:t>tokezimit</a:t>
            </a:r>
            <a:r>
              <a:rPr sz="2400" spc="-10" dirty="0" smtClean="0">
                <a:solidFill>
                  <a:srgbClr val="10089F"/>
                </a:solidFill>
                <a:latin typeface="Tahoma"/>
                <a:cs typeface="Tahoma"/>
              </a:rPr>
              <a:t>.</a:t>
            </a:r>
            <a:endParaRPr sz="2400" dirty="0">
              <a:latin typeface="Tahoma"/>
              <a:cs typeface="Tahoma"/>
            </a:endParaRPr>
          </a:p>
          <a:p>
            <a:pPr marL="213360" marR="185420" indent="-201295">
              <a:lnSpc>
                <a:spcPct val="99900"/>
              </a:lnSpc>
              <a:spcBef>
                <a:spcPts val="565"/>
              </a:spcBef>
            </a:pPr>
            <a:r>
              <a:rPr sz="2400" spc="-835" dirty="0" smtClean="0">
                <a:solidFill>
                  <a:srgbClr val="C02400"/>
                </a:solidFill>
                <a:latin typeface="Wingdings"/>
                <a:cs typeface="Wingdings"/>
              </a:rPr>
              <a:t></a:t>
            </a:r>
            <a:r>
              <a:rPr lang="it-IT" sz="2400" spc="-15" dirty="0" smtClean="0">
                <a:solidFill>
                  <a:srgbClr val="10089F"/>
                </a:solidFill>
                <a:latin typeface="Tahoma"/>
                <a:cs typeface="Tahoma"/>
              </a:rPr>
              <a:t>Ky sistem ka si qellim te shkarkoje ne toke rrymat qe mund çojne me tej ne disa difekte dhe qe neqoftese «nuk drejtohen» drejt tokes , mund te shkaktojne deme te medha.</a:t>
            </a:r>
            <a:endParaRPr sz="2400" dirty="0">
              <a:latin typeface="Tahoma"/>
              <a:cs typeface="Tahoma"/>
            </a:endParaRPr>
          </a:p>
          <a:p>
            <a:pPr marL="213360" marR="170180" indent="-201295">
              <a:lnSpc>
                <a:spcPts val="2870"/>
              </a:lnSpc>
              <a:spcBef>
                <a:spcPts val="680"/>
              </a:spcBef>
            </a:pPr>
            <a:r>
              <a:rPr sz="2400" spc="-835" dirty="0" smtClean="0">
                <a:solidFill>
                  <a:srgbClr val="C02400"/>
                </a:solidFill>
                <a:latin typeface="Wingdings"/>
                <a:cs typeface="Wingdings"/>
              </a:rPr>
              <a:t></a:t>
            </a:r>
            <a:r>
              <a:rPr lang="it-IT" sz="2400" spc="-20" dirty="0" smtClean="0">
                <a:solidFill>
                  <a:srgbClr val="10089F"/>
                </a:solidFill>
                <a:latin typeface="Tahoma"/>
                <a:cs typeface="Tahoma"/>
              </a:rPr>
              <a:t>Konkretisht impianti i tokezimit perbehet nga nje fije e trete (krahas dy fijeve te fazes)</a:t>
            </a:r>
          </a:p>
          <a:p>
            <a:pPr marL="213360" marR="170180" indent="-201295">
              <a:lnSpc>
                <a:spcPts val="2870"/>
              </a:lnSpc>
              <a:spcBef>
                <a:spcPts val="680"/>
              </a:spcBef>
            </a:pPr>
            <a:r>
              <a:rPr lang="it-IT" sz="2400" spc="-20" dirty="0" smtClean="0">
                <a:solidFill>
                  <a:srgbClr val="10089F"/>
                </a:solidFill>
                <a:latin typeface="Tahoma"/>
                <a:cs typeface="Tahoma"/>
              </a:rPr>
              <a:t> me ngjyre te verdhe /jeshile</a:t>
            </a:r>
            <a:r>
              <a:rPr sz="2400" spc="-10" dirty="0" smtClean="0">
                <a:solidFill>
                  <a:srgbClr val="10089F"/>
                </a:solidFill>
                <a:latin typeface="Tahoma"/>
                <a:cs typeface="Tahoma"/>
              </a:rPr>
              <a:t>.</a:t>
            </a:r>
            <a:endParaRPr sz="2400" dirty="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665222" y="4845050"/>
            <a:ext cx="3959351" cy="19964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7"/>
          </p:nvPr>
        </p:nvSpPr>
        <p:spPr>
          <a:xfrm>
            <a:off x="7343275" y="6865949"/>
            <a:ext cx="2459482" cy="276999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FF0000"/>
                </a:solidFill>
              </a:rPr>
              <a:t>47</a:t>
            </a:fld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74657" y="1277101"/>
            <a:ext cx="8928100" cy="0"/>
          </a:xfrm>
          <a:custGeom>
            <a:avLst/>
            <a:gdLst/>
            <a:ahLst/>
            <a:cxnLst/>
            <a:rect l="l" t="t" r="r" b="b"/>
            <a:pathLst>
              <a:path w="8928100">
                <a:moveTo>
                  <a:pt x="0" y="0"/>
                </a:moveTo>
                <a:lnTo>
                  <a:pt x="8927588" y="0"/>
                </a:lnTo>
              </a:path>
            </a:pathLst>
          </a:custGeom>
          <a:ln w="507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678571" y="677799"/>
            <a:ext cx="5335270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it-IT" sz="3200" b="1" spc="5" dirty="0" smtClean="0">
                <a:solidFill>
                  <a:srgbClr val="C02400"/>
                </a:solidFill>
                <a:latin typeface="Trebuchet MS"/>
                <a:cs typeface="Trebuchet MS"/>
              </a:rPr>
              <a:t>Difekti dinamik drejt tokes</a:t>
            </a:r>
            <a:endParaRPr sz="320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60500" y="2101850"/>
            <a:ext cx="7949565" cy="22442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3360" marR="5080" indent="-201295" algn="just">
              <a:lnSpc>
                <a:spcPts val="3500"/>
              </a:lnSpc>
            </a:pPr>
            <a:r>
              <a:rPr sz="2400" spc="-835" dirty="0" smtClean="0">
                <a:solidFill>
                  <a:srgbClr val="C02400"/>
                </a:solidFill>
                <a:latin typeface="Wingdings"/>
                <a:cs typeface="Wingdings"/>
              </a:rPr>
              <a:t></a:t>
            </a:r>
            <a:r>
              <a:rPr lang="it-IT" sz="2400" spc="-15" dirty="0" smtClean="0">
                <a:solidFill>
                  <a:srgbClr val="10089F"/>
                </a:solidFill>
                <a:latin typeface="Tahoma"/>
                <a:cs typeface="Tahoma"/>
              </a:rPr>
              <a:t>Kur nje pajisje elektrike funksionin rregullisht dhe nuk kemi probleme izolimi midis pjeseve aktive te brendshme (nen tension) dhe mbuleses se jashtme, aparati nuk perben rrezik per </a:t>
            </a:r>
            <a:r>
              <a:rPr lang="it-IT" sz="2400" spc="-15" dirty="0" smtClean="0">
                <a:solidFill>
                  <a:srgbClr val="10089F"/>
                </a:solidFill>
                <a:latin typeface="Tahoma"/>
                <a:cs typeface="Tahoma"/>
              </a:rPr>
              <a:t>goditje </a:t>
            </a:r>
            <a:r>
              <a:rPr lang="it-IT" sz="2400" spc="-15" dirty="0" smtClean="0">
                <a:solidFill>
                  <a:srgbClr val="10089F"/>
                </a:solidFill>
                <a:latin typeface="Tahoma"/>
                <a:cs typeface="Tahoma"/>
              </a:rPr>
              <a:t>elektrike, ajo mund te preket nga perdoruesi  pa pasur rrezik nga goditjet elektrike.</a:t>
            </a:r>
            <a:endParaRPr sz="2400" dirty="0">
              <a:latin typeface="Tahoma"/>
              <a:cs typeface="Tahom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>
          <a:xfrm>
            <a:off x="7359723" y="6902450"/>
            <a:ext cx="2459482" cy="276999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FF0000"/>
                </a:solidFill>
              </a:rPr>
              <a:t>48</a:t>
            </a:fld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74657" y="1277101"/>
            <a:ext cx="8928100" cy="0"/>
          </a:xfrm>
          <a:custGeom>
            <a:avLst/>
            <a:gdLst/>
            <a:ahLst/>
            <a:cxnLst/>
            <a:rect l="l" t="t" r="r" b="b"/>
            <a:pathLst>
              <a:path w="8928100">
                <a:moveTo>
                  <a:pt x="0" y="0"/>
                </a:moveTo>
                <a:lnTo>
                  <a:pt x="8927588" y="0"/>
                </a:lnTo>
              </a:path>
            </a:pathLst>
          </a:custGeom>
          <a:ln w="507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25530" y="2337815"/>
            <a:ext cx="1632203" cy="32003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679840" y="664083"/>
            <a:ext cx="3331845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dirty="0" err="1" smtClean="0">
                <a:solidFill>
                  <a:srgbClr val="C02400"/>
                </a:solidFill>
                <a:latin typeface="Trebuchet MS"/>
                <a:cs typeface="Trebuchet MS"/>
              </a:rPr>
              <a:t>P</a:t>
            </a:r>
            <a:r>
              <a:rPr sz="3200" b="1" spc="-5" dirty="0" err="1" smtClean="0">
                <a:solidFill>
                  <a:srgbClr val="C02400"/>
                </a:solidFill>
                <a:latin typeface="Trebuchet MS"/>
                <a:cs typeface="Trebuchet MS"/>
              </a:rPr>
              <a:t>r</a:t>
            </a:r>
            <a:r>
              <a:rPr lang="it-IT" sz="3200" b="1" spc="-20" dirty="0" smtClean="0">
                <a:solidFill>
                  <a:srgbClr val="C02400"/>
                </a:solidFill>
                <a:latin typeface="Trebuchet MS"/>
                <a:cs typeface="Trebuchet MS"/>
              </a:rPr>
              <a:t>izat e rrymes</a:t>
            </a:r>
            <a:endParaRPr sz="3200" dirty="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30458" y="1483239"/>
            <a:ext cx="6983442" cy="45653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7180" marR="5080" indent="-285115">
              <a:lnSpc>
                <a:spcPts val="3200"/>
              </a:lnSpc>
            </a:pPr>
            <a:r>
              <a:rPr sz="2200" spc="-815" dirty="0">
                <a:solidFill>
                  <a:srgbClr val="C02400"/>
                </a:solidFill>
                <a:latin typeface="Wingdings"/>
                <a:cs typeface="Wingdings"/>
              </a:rPr>
              <a:t></a:t>
            </a:r>
            <a:r>
              <a:rPr sz="2200" spc="-815" dirty="0">
                <a:solidFill>
                  <a:srgbClr val="C02400"/>
                </a:solidFill>
                <a:latin typeface="Times New Roman"/>
                <a:cs typeface="Times New Roman"/>
              </a:rPr>
              <a:t> </a:t>
            </a:r>
            <a:r>
              <a:rPr sz="2200" spc="-254" dirty="0">
                <a:solidFill>
                  <a:srgbClr val="C02400"/>
                </a:solidFill>
                <a:latin typeface="Times New Roman"/>
                <a:cs typeface="Times New Roman"/>
              </a:rPr>
              <a:t> </a:t>
            </a:r>
            <a:r>
              <a:rPr sz="2200" b="1" spc="-15" dirty="0" smtClean="0">
                <a:solidFill>
                  <a:srgbClr val="10089F"/>
                </a:solidFill>
                <a:latin typeface="Tahoma"/>
                <a:cs typeface="Tahoma"/>
              </a:rPr>
              <a:t>Ti</a:t>
            </a:r>
            <a:r>
              <a:rPr sz="2200" b="1" spc="-10" dirty="0" smtClean="0">
                <a:solidFill>
                  <a:srgbClr val="10089F"/>
                </a:solidFill>
                <a:latin typeface="Tahoma"/>
                <a:cs typeface="Tahoma"/>
              </a:rPr>
              <a:t>p</a:t>
            </a:r>
            <a:r>
              <a:rPr lang="it-IT" sz="2200" b="1" spc="-15" dirty="0" smtClean="0">
                <a:solidFill>
                  <a:srgbClr val="10089F"/>
                </a:solidFill>
                <a:latin typeface="Tahoma"/>
                <a:cs typeface="Tahoma"/>
              </a:rPr>
              <a:t>i</a:t>
            </a:r>
            <a:r>
              <a:rPr sz="2200" b="1" dirty="0" smtClean="0">
                <a:solidFill>
                  <a:srgbClr val="10089F"/>
                </a:solidFill>
                <a:latin typeface="Times New Roman"/>
                <a:cs typeface="Times New Roman"/>
              </a:rPr>
              <a:t> </a:t>
            </a:r>
            <a:r>
              <a:rPr sz="2200" b="1" spc="95" dirty="0" smtClean="0">
                <a:solidFill>
                  <a:srgbClr val="10089F"/>
                </a:solidFill>
                <a:latin typeface="Times New Roman"/>
                <a:cs typeface="Times New Roman"/>
              </a:rPr>
              <a:t> </a:t>
            </a:r>
            <a:r>
              <a:rPr sz="2200" b="1" spc="-15" dirty="0">
                <a:solidFill>
                  <a:srgbClr val="10089F"/>
                </a:solidFill>
                <a:latin typeface="Tahoma"/>
                <a:cs typeface="Tahoma"/>
              </a:rPr>
              <a:t>A</a:t>
            </a:r>
            <a:r>
              <a:rPr sz="2200" b="1" dirty="0">
                <a:solidFill>
                  <a:srgbClr val="10089F"/>
                </a:solidFill>
                <a:latin typeface="Times New Roman"/>
                <a:cs typeface="Times New Roman"/>
              </a:rPr>
              <a:t> </a:t>
            </a:r>
            <a:r>
              <a:rPr sz="2200" b="1" spc="85" dirty="0">
                <a:solidFill>
                  <a:srgbClr val="10089F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10089F"/>
                </a:solidFill>
                <a:latin typeface="Tahoma"/>
                <a:cs typeface="Tahoma"/>
              </a:rPr>
              <a:t>-</a:t>
            </a:r>
            <a:r>
              <a:rPr sz="2200" dirty="0">
                <a:solidFill>
                  <a:srgbClr val="10089F"/>
                </a:solidFill>
                <a:latin typeface="Times New Roman"/>
                <a:cs typeface="Times New Roman"/>
              </a:rPr>
              <a:t> </a:t>
            </a:r>
            <a:r>
              <a:rPr sz="2200" spc="90" dirty="0">
                <a:solidFill>
                  <a:srgbClr val="10089F"/>
                </a:solidFill>
                <a:latin typeface="Times New Roman"/>
                <a:cs typeface="Times New Roman"/>
              </a:rPr>
              <a:t> </a:t>
            </a:r>
            <a:r>
              <a:rPr lang="it-IT" sz="2200" spc="-20" dirty="0">
                <a:solidFill>
                  <a:srgbClr val="10089F"/>
                </a:solidFill>
                <a:latin typeface="Tahoma"/>
                <a:cs typeface="Tahoma"/>
              </a:rPr>
              <a:t>Standardi italian</a:t>
            </a:r>
            <a:r>
              <a:rPr sz="2200" spc="-10" dirty="0" smtClean="0">
                <a:solidFill>
                  <a:srgbClr val="10089F"/>
                </a:solidFill>
                <a:latin typeface="Tahoma"/>
                <a:cs typeface="Tahoma"/>
              </a:rPr>
              <a:t>-</a:t>
            </a:r>
            <a:r>
              <a:rPr sz="2200" dirty="0" smtClean="0">
                <a:solidFill>
                  <a:srgbClr val="10089F"/>
                </a:solidFill>
                <a:latin typeface="Times New Roman"/>
                <a:cs typeface="Times New Roman"/>
              </a:rPr>
              <a:t> </a:t>
            </a:r>
            <a:r>
              <a:rPr sz="2200" spc="80" dirty="0" smtClean="0">
                <a:solidFill>
                  <a:srgbClr val="10089F"/>
                </a:solidFill>
                <a:latin typeface="Times New Roman"/>
                <a:cs typeface="Times New Roman"/>
              </a:rPr>
              <a:t> </a:t>
            </a:r>
            <a:r>
              <a:rPr lang="it-IT" sz="2200" spc="-20" dirty="0" smtClean="0">
                <a:solidFill>
                  <a:srgbClr val="10089F"/>
                </a:solidFill>
                <a:latin typeface="Tahoma"/>
                <a:cs typeface="Tahoma"/>
              </a:rPr>
              <a:t>mund te perballoje nje rryme prej</a:t>
            </a:r>
            <a:r>
              <a:rPr sz="2200" spc="80" dirty="0" smtClean="0">
                <a:solidFill>
                  <a:srgbClr val="10089F"/>
                </a:solidFill>
                <a:latin typeface="Times New Roman"/>
                <a:cs typeface="Times New Roman"/>
              </a:rPr>
              <a:t> </a:t>
            </a:r>
            <a:r>
              <a:rPr sz="2200" spc="-15" dirty="0" smtClean="0">
                <a:solidFill>
                  <a:srgbClr val="10089F"/>
                </a:solidFill>
                <a:latin typeface="Tahoma"/>
                <a:cs typeface="Tahoma"/>
              </a:rPr>
              <a:t>10</a:t>
            </a:r>
            <a:r>
              <a:rPr sz="2200" dirty="0" smtClean="0">
                <a:solidFill>
                  <a:srgbClr val="10089F"/>
                </a:solidFill>
                <a:latin typeface="Times New Roman"/>
                <a:cs typeface="Times New Roman"/>
              </a:rPr>
              <a:t> </a:t>
            </a:r>
            <a:r>
              <a:rPr sz="2200" spc="65" dirty="0" smtClean="0">
                <a:solidFill>
                  <a:srgbClr val="10089F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10089F"/>
                </a:solidFill>
                <a:latin typeface="Tahoma"/>
                <a:cs typeface="Tahoma"/>
              </a:rPr>
              <a:t>amp</a:t>
            </a:r>
            <a:r>
              <a:rPr sz="2200" spc="-25" dirty="0">
                <a:solidFill>
                  <a:srgbClr val="10089F"/>
                </a:solidFill>
                <a:latin typeface="Tahoma"/>
                <a:cs typeface="Tahoma"/>
              </a:rPr>
              <a:t>e</a:t>
            </a:r>
            <a:r>
              <a:rPr sz="2200" spc="-15" dirty="0">
                <a:solidFill>
                  <a:srgbClr val="10089F"/>
                </a:solidFill>
                <a:latin typeface="Tahoma"/>
                <a:cs typeface="Tahoma"/>
              </a:rPr>
              <a:t>re</a:t>
            </a:r>
            <a:r>
              <a:rPr sz="2200" dirty="0">
                <a:solidFill>
                  <a:srgbClr val="10089F"/>
                </a:solidFill>
                <a:latin typeface="Times New Roman"/>
                <a:cs typeface="Times New Roman"/>
              </a:rPr>
              <a:t> </a:t>
            </a:r>
            <a:r>
              <a:rPr sz="2200" spc="55" dirty="0">
                <a:solidFill>
                  <a:srgbClr val="10089F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10089F"/>
                </a:solidFill>
                <a:latin typeface="Tahoma"/>
                <a:cs typeface="Tahoma"/>
              </a:rPr>
              <a:t>(</a:t>
            </a:r>
            <a:r>
              <a:rPr sz="2200" spc="-20" dirty="0">
                <a:solidFill>
                  <a:srgbClr val="10089F"/>
                </a:solidFill>
                <a:latin typeface="Tahoma"/>
                <a:cs typeface="Tahoma"/>
              </a:rPr>
              <a:t>~</a:t>
            </a:r>
            <a:r>
              <a:rPr sz="2200" dirty="0">
                <a:solidFill>
                  <a:srgbClr val="10089F"/>
                </a:solidFill>
                <a:latin typeface="Times New Roman"/>
                <a:cs typeface="Times New Roman"/>
              </a:rPr>
              <a:t> </a:t>
            </a:r>
            <a:r>
              <a:rPr sz="2200" spc="55" dirty="0">
                <a:solidFill>
                  <a:srgbClr val="10089F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sz="2200" b="1" dirty="0">
                <a:solidFill>
                  <a:srgbClr val="FF0000"/>
                </a:solidFill>
                <a:latin typeface="Tahoma"/>
                <a:cs typeface="Tahoma"/>
              </a:rPr>
              <a:t>0</a:t>
            </a:r>
            <a:r>
              <a:rPr sz="2200" b="1" spc="-10" dirty="0">
                <a:solidFill>
                  <a:srgbClr val="FF0000"/>
                </a:solidFill>
                <a:latin typeface="Tahoma"/>
                <a:cs typeface="Tahoma"/>
              </a:rPr>
              <a:t>0</a:t>
            </a:r>
            <a:r>
              <a:rPr sz="2200" b="1" spc="-15" dirty="0">
                <a:solidFill>
                  <a:srgbClr val="FF0000"/>
                </a:solidFill>
                <a:latin typeface="Tahoma"/>
                <a:cs typeface="Tahoma"/>
              </a:rPr>
              <a:t>0</a:t>
            </a:r>
            <a:r>
              <a:rPr sz="22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spc="6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spc="-20" dirty="0">
                <a:solidFill>
                  <a:srgbClr val="FF0000"/>
                </a:solidFill>
                <a:latin typeface="Tahoma"/>
                <a:cs typeface="Tahoma"/>
              </a:rPr>
              <a:t>w</a:t>
            </a:r>
            <a:r>
              <a:rPr sz="2200" b="1" spc="-10" dirty="0">
                <a:solidFill>
                  <a:srgbClr val="FF0000"/>
                </a:solidFill>
                <a:latin typeface="Tahoma"/>
                <a:cs typeface="Tahoma"/>
              </a:rPr>
              <a:t>at</a:t>
            </a:r>
            <a:r>
              <a:rPr sz="2200" b="1" spc="-20" dirty="0">
                <a:solidFill>
                  <a:srgbClr val="FF0000"/>
                </a:solidFill>
                <a:latin typeface="Tahoma"/>
                <a:cs typeface="Tahoma"/>
              </a:rPr>
              <a:t>t</a:t>
            </a:r>
            <a:r>
              <a:rPr sz="2200" spc="-15" dirty="0">
                <a:solidFill>
                  <a:srgbClr val="10089F"/>
                </a:solidFill>
                <a:latin typeface="Tahoma"/>
                <a:cs typeface="Tahoma"/>
              </a:rPr>
              <a:t>)</a:t>
            </a:r>
            <a:r>
              <a:rPr sz="2200" spc="-10" dirty="0">
                <a:solidFill>
                  <a:srgbClr val="10089F"/>
                </a:solidFill>
                <a:latin typeface="Tahoma"/>
                <a:cs typeface="Tahoma"/>
              </a:rPr>
              <a:t>.</a:t>
            </a:r>
            <a:r>
              <a:rPr sz="2200" spc="-10" dirty="0">
                <a:solidFill>
                  <a:srgbClr val="10089F"/>
                </a:solidFill>
                <a:latin typeface="Times New Roman"/>
                <a:cs typeface="Times New Roman"/>
              </a:rPr>
              <a:t> </a:t>
            </a:r>
            <a:r>
              <a:rPr lang="it-IT" sz="2200" spc="-20" dirty="0" smtClean="0">
                <a:solidFill>
                  <a:srgbClr val="10089F"/>
                </a:solidFill>
                <a:latin typeface="Tahoma"/>
                <a:cs typeface="Tahoma"/>
              </a:rPr>
              <a:t>Ne perdorimin e saj duhet te evitohet mbingarkesa me priza te shumfishta ose me pershtates qe lejojne futjen e spinave 16 A (te pershtatura per prizat e tipit B).</a:t>
            </a:r>
            <a:r>
              <a:rPr sz="2200" spc="-85" dirty="0" smtClean="0">
                <a:solidFill>
                  <a:srgbClr val="10089F"/>
                </a:solidFill>
                <a:latin typeface="Times New Roman"/>
                <a:cs typeface="Times New Roman"/>
              </a:rPr>
              <a:t> </a:t>
            </a:r>
            <a:r>
              <a:rPr lang="it-IT" sz="2200" spc="-15" dirty="0" smtClean="0">
                <a:solidFill>
                  <a:srgbClr val="10089F"/>
                </a:solidFill>
                <a:latin typeface="Tahoma"/>
                <a:cs typeface="Tahoma"/>
              </a:rPr>
              <a:t>Morseta e tokezimit eshte ajo qendrore.</a:t>
            </a:r>
            <a:endParaRPr sz="2200" dirty="0">
              <a:latin typeface="Tahoma"/>
              <a:cs typeface="Tahoma"/>
            </a:endParaRPr>
          </a:p>
          <a:p>
            <a:pPr marL="297180" marR="5715" indent="-285115">
              <a:lnSpc>
                <a:spcPts val="3200"/>
              </a:lnSpc>
              <a:spcBef>
                <a:spcPts val="415"/>
              </a:spcBef>
            </a:pPr>
            <a:r>
              <a:rPr sz="2200" spc="-815" dirty="0">
                <a:solidFill>
                  <a:srgbClr val="C02400"/>
                </a:solidFill>
                <a:latin typeface="Wingdings"/>
                <a:cs typeface="Wingdings"/>
              </a:rPr>
              <a:t></a:t>
            </a:r>
            <a:r>
              <a:rPr sz="2200" spc="-815" dirty="0">
                <a:solidFill>
                  <a:srgbClr val="C02400"/>
                </a:solidFill>
                <a:latin typeface="Times New Roman"/>
                <a:cs typeface="Times New Roman"/>
              </a:rPr>
              <a:t> </a:t>
            </a:r>
            <a:r>
              <a:rPr sz="2200" spc="-254" dirty="0">
                <a:solidFill>
                  <a:srgbClr val="C02400"/>
                </a:solidFill>
                <a:latin typeface="Times New Roman"/>
                <a:cs typeface="Times New Roman"/>
              </a:rPr>
              <a:t> </a:t>
            </a:r>
            <a:r>
              <a:rPr sz="2200" b="1" spc="-15" dirty="0" smtClean="0">
                <a:solidFill>
                  <a:srgbClr val="10089F"/>
                </a:solidFill>
                <a:latin typeface="Tahoma"/>
                <a:cs typeface="Tahoma"/>
              </a:rPr>
              <a:t>Ti</a:t>
            </a:r>
            <a:r>
              <a:rPr sz="2200" b="1" spc="-10" dirty="0" smtClean="0">
                <a:solidFill>
                  <a:srgbClr val="10089F"/>
                </a:solidFill>
                <a:latin typeface="Tahoma"/>
                <a:cs typeface="Tahoma"/>
              </a:rPr>
              <a:t>p</a:t>
            </a:r>
            <a:r>
              <a:rPr lang="it-IT" sz="2200" b="1" spc="-15" dirty="0" smtClean="0">
                <a:solidFill>
                  <a:srgbClr val="10089F"/>
                </a:solidFill>
                <a:latin typeface="Tahoma"/>
                <a:cs typeface="Tahoma"/>
              </a:rPr>
              <a:t>i</a:t>
            </a:r>
            <a:r>
              <a:rPr sz="2200" b="1" dirty="0" smtClean="0">
                <a:solidFill>
                  <a:srgbClr val="10089F"/>
                </a:solidFill>
                <a:latin typeface="Times New Roman"/>
                <a:cs typeface="Times New Roman"/>
              </a:rPr>
              <a:t> </a:t>
            </a:r>
            <a:r>
              <a:rPr sz="2200" b="1" spc="85" dirty="0" smtClean="0">
                <a:solidFill>
                  <a:srgbClr val="10089F"/>
                </a:solidFill>
                <a:latin typeface="Times New Roman"/>
                <a:cs typeface="Times New Roman"/>
              </a:rPr>
              <a:t> </a:t>
            </a:r>
            <a:r>
              <a:rPr sz="2200" b="1" spc="-15" dirty="0">
                <a:solidFill>
                  <a:srgbClr val="10089F"/>
                </a:solidFill>
                <a:latin typeface="Tahoma"/>
                <a:cs typeface="Tahoma"/>
              </a:rPr>
              <a:t>B</a:t>
            </a:r>
            <a:r>
              <a:rPr sz="2200" b="1" dirty="0">
                <a:solidFill>
                  <a:srgbClr val="10089F"/>
                </a:solidFill>
                <a:latin typeface="Times New Roman"/>
                <a:cs typeface="Times New Roman"/>
              </a:rPr>
              <a:t> </a:t>
            </a:r>
            <a:r>
              <a:rPr sz="2200" b="1" spc="90" dirty="0">
                <a:solidFill>
                  <a:srgbClr val="10089F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10089F"/>
                </a:solidFill>
                <a:latin typeface="Tahoma"/>
                <a:cs typeface="Tahoma"/>
              </a:rPr>
              <a:t>-</a:t>
            </a:r>
            <a:r>
              <a:rPr sz="2200" dirty="0">
                <a:solidFill>
                  <a:srgbClr val="10089F"/>
                </a:solidFill>
                <a:latin typeface="Times New Roman"/>
                <a:cs typeface="Times New Roman"/>
              </a:rPr>
              <a:t> </a:t>
            </a:r>
            <a:r>
              <a:rPr sz="2200" spc="90" dirty="0">
                <a:solidFill>
                  <a:srgbClr val="10089F"/>
                </a:solidFill>
                <a:latin typeface="Times New Roman"/>
                <a:cs typeface="Times New Roman"/>
              </a:rPr>
              <a:t> </a:t>
            </a:r>
            <a:r>
              <a:rPr sz="2300" spc="-55" dirty="0" smtClean="0">
                <a:solidFill>
                  <a:srgbClr val="10089F"/>
                </a:solidFill>
                <a:latin typeface="Tahoma"/>
                <a:cs typeface="Tahoma"/>
              </a:rPr>
              <a:t>S</a:t>
            </a:r>
            <a:r>
              <a:rPr sz="2300" spc="-60" dirty="0" smtClean="0">
                <a:solidFill>
                  <a:srgbClr val="10089F"/>
                </a:solidFill>
                <a:latin typeface="Tahoma"/>
                <a:cs typeface="Tahoma"/>
              </a:rPr>
              <a:t>tandar</a:t>
            </a:r>
            <a:r>
              <a:rPr sz="2300" spc="-65" dirty="0" smtClean="0">
                <a:solidFill>
                  <a:srgbClr val="10089F"/>
                </a:solidFill>
                <a:latin typeface="Tahoma"/>
                <a:cs typeface="Tahoma"/>
              </a:rPr>
              <a:t>d</a:t>
            </a:r>
            <a:r>
              <a:rPr lang="it-IT" sz="2300" spc="-65" dirty="0" smtClean="0">
                <a:solidFill>
                  <a:srgbClr val="10089F"/>
                </a:solidFill>
                <a:latin typeface="Tahoma"/>
                <a:cs typeface="Tahoma"/>
              </a:rPr>
              <a:t>i</a:t>
            </a:r>
            <a:r>
              <a:rPr sz="2300" dirty="0" smtClean="0">
                <a:solidFill>
                  <a:srgbClr val="10089F"/>
                </a:solidFill>
                <a:latin typeface="Times New Roman"/>
                <a:cs typeface="Times New Roman"/>
              </a:rPr>
              <a:t> </a:t>
            </a:r>
            <a:r>
              <a:rPr sz="2300" spc="35" dirty="0" smtClean="0">
                <a:solidFill>
                  <a:srgbClr val="10089F"/>
                </a:solidFill>
                <a:latin typeface="Times New Roman"/>
                <a:cs typeface="Times New Roman"/>
              </a:rPr>
              <a:t> </a:t>
            </a:r>
            <a:r>
              <a:rPr sz="2300" spc="-30" dirty="0" err="1" smtClean="0">
                <a:solidFill>
                  <a:srgbClr val="10089F"/>
                </a:solidFill>
                <a:latin typeface="Tahoma"/>
                <a:cs typeface="Tahoma"/>
              </a:rPr>
              <a:t>i</a:t>
            </a:r>
            <a:r>
              <a:rPr sz="2300" spc="-55" dirty="0" err="1" smtClean="0">
                <a:solidFill>
                  <a:srgbClr val="10089F"/>
                </a:solidFill>
                <a:latin typeface="Tahoma"/>
                <a:cs typeface="Tahoma"/>
              </a:rPr>
              <a:t>ta</a:t>
            </a:r>
            <a:r>
              <a:rPr sz="2300" spc="-30" dirty="0" err="1" smtClean="0">
                <a:solidFill>
                  <a:srgbClr val="10089F"/>
                </a:solidFill>
                <a:latin typeface="Tahoma"/>
                <a:cs typeface="Tahoma"/>
              </a:rPr>
              <a:t>l</a:t>
            </a:r>
            <a:r>
              <a:rPr sz="2300" spc="-40" dirty="0" err="1" smtClean="0">
                <a:solidFill>
                  <a:srgbClr val="10089F"/>
                </a:solidFill>
                <a:latin typeface="Tahoma"/>
                <a:cs typeface="Tahoma"/>
              </a:rPr>
              <a:t>i</a:t>
            </a:r>
            <a:r>
              <a:rPr sz="2300" spc="-70" dirty="0" err="1" smtClean="0">
                <a:solidFill>
                  <a:srgbClr val="10089F"/>
                </a:solidFill>
                <a:latin typeface="Tahoma"/>
                <a:cs typeface="Tahoma"/>
              </a:rPr>
              <a:t>an</a:t>
            </a:r>
            <a:r>
              <a:rPr sz="2300" dirty="0" smtClean="0">
                <a:solidFill>
                  <a:srgbClr val="10089F"/>
                </a:solidFill>
                <a:latin typeface="Times New Roman"/>
                <a:cs typeface="Times New Roman"/>
              </a:rPr>
              <a:t> </a:t>
            </a:r>
            <a:r>
              <a:rPr sz="2300" spc="40" dirty="0" smtClean="0">
                <a:solidFill>
                  <a:srgbClr val="10089F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10089F"/>
                </a:solidFill>
                <a:latin typeface="Tahoma"/>
                <a:cs typeface="Tahoma"/>
              </a:rPr>
              <a:t>-</a:t>
            </a:r>
            <a:r>
              <a:rPr sz="2200" dirty="0">
                <a:solidFill>
                  <a:srgbClr val="10089F"/>
                </a:solidFill>
                <a:latin typeface="Times New Roman"/>
                <a:cs typeface="Times New Roman"/>
              </a:rPr>
              <a:t> </a:t>
            </a:r>
            <a:r>
              <a:rPr sz="2200" spc="80" dirty="0">
                <a:solidFill>
                  <a:srgbClr val="10089F"/>
                </a:solidFill>
                <a:latin typeface="Times New Roman"/>
                <a:cs typeface="Times New Roman"/>
              </a:rPr>
              <a:t> </a:t>
            </a:r>
            <a:r>
              <a:rPr lang="it-IT" sz="2200" spc="-15" dirty="0" smtClean="0">
                <a:solidFill>
                  <a:srgbClr val="10089F"/>
                </a:solidFill>
                <a:latin typeface="Tahoma"/>
                <a:cs typeface="Tahoma"/>
              </a:rPr>
              <a:t>mund te perballoje maksimumi </a:t>
            </a:r>
            <a:r>
              <a:rPr lang="it-IT" sz="2200" spc="-5" dirty="0" smtClean="0">
                <a:solidFill>
                  <a:srgbClr val="10089F"/>
                </a:solidFill>
                <a:latin typeface="Tahoma"/>
                <a:cs typeface="Tahoma"/>
              </a:rPr>
              <a:t>nje rryme prej </a:t>
            </a:r>
            <a:r>
              <a:rPr sz="2200" spc="-15" dirty="0" smtClean="0">
                <a:solidFill>
                  <a:srgbClr val="10089F"/>
                </a:solidFill>
                <a:latin typeface="Tahoma"/>
                <a:cs typeface="Tahoma"/>
              </a:rPr>
              <a:t>16</a:t>
            </a:r>
            <a:r>
              <a:rPr sz="2200" dirty="0" smtClean="0">
                <a:solidFill>
                  <a:srgbClr val="10089F"/>
                </a:solidFill>
                <a:latin typeface="Times New Roman"/>
                <a:cs typeface="Times New Roman"/>
              </a:rPr>
              <a:t> </a:t>
            </a:r>
            <a:r>
              <a:rPr sz="2200" spc="-200" dirty="0" smtClean="0">
                <a:solidFill>
                  <a:srgbClr val="10089F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10089F"/>
                </a:solidFill>
                <a:latin typeface="Tahoma"/>
                <a:cs typeface="Tahoma"/>
              </a:rPr>
              <a:t>amp</a:t>
            </a:r>
            <a:r>
              <a:rPr sz="2200" spc="-25" dirty="0">
                <a:solidFill>
                  <a:srgbClr val="10089F"/>
                </a:solidFill>
                <a:latin typeface="Tahoma"/>
                <a:cs typeface="Tahoma"/>
              </a:rPr>
              <a:t>e</a:t>
            </a:r>
            <a:r>
              <a:rPr sz="2200" spc="-15" dirty="0">
                <a:solidFill>
                  <a:srgbClr val="10089F"/>
                </a:solidFill>
                <a:latin typeface="Tahoma"/>
                <a:cs typeface="Tahoma"/>
              </a:rPr>
              <a:t>re</a:t>
            </a:r>
            <a:r>
              <a:rPr sz="2200" dirty="0">
                <a:solidFill>
                  <a:srgbClr val="10089F"/>
                </a:solidFill>
                <a:latin typeface="Times New Roman"/>
                <a:cs typeface="Times New Roman"/>
              </a:rPr>
              <a:t> </a:t>
            </a:r>
            <a:r>
              <a:rPr sz="2200" spc="-195" dirty="0">
                <a:solidFill>
                  <a:srgbClr val="10089F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10089F"/>
                </a:solidFill>
                <a:latin typeface="Tahoma"/>
                <a:cs typeface="Tahoma"/>
              </a:rPr>
              <a:t>(</a:t>
            </a:r>
            <a:r>
              <a:rPr sz="2200" spc="-20" dirty="0">
                <a:solidFill>
                  <a:srgbClr val="10089F"/>
                </a:solidFill>
                <a:latin typeface="Tahoma"/>
                <a:cs typeface="Tahoma"/>
              </a:rPr>
              <a:t>~</a:t>
            </a:r>
            <a:r>
              <a:rPr sz="2200" dirty="0">
                <a:solidFill>
                  <a:srgbClr val="10089F"/>
                </a:solidFill>
                <a:latin typeface="Times New Roman"/>
                <a:cs typeface="Times New Roman"/>
              </a:rPr>
              <a:t> </a:t>
            </a:r>
            <a:r>
              <a:rPr sz="2200" spc="-210" dirty="0">
                <a:solidFill>
                  <a:srgbClr val="10089F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FF0000"/>
                </a:solidFill>
                <a:latin typeface="Tahoma"/>
                <a:cs typeface="Tahoma"/>
              </a:rPr>
              <a:t>35</a:t>
            </a:r>
            <a:r>
              <a:rPr sz="2200" b="1" spc="-25" dirty="0">
                <a:solidFill>
                  <a:srgbClr val="FF0000"/>
                </a:solidFill>
                <a:latin typeface="Tahoma"/>
                <a:cs typeface="Tahoma"/>
              </a:rPr>
              <a:t>0</a:t>
            </a:r>
            <a:r>
              <a:rPr sz="2200" b="1" spc="-15" dirty="0">
                <a:solidFill>
                  <a:srgbClr val="FF0000"/>
                </a:solidFill>
                <a:latin typeface="Tahoma"/>
                <a:cs typeface="Tahoma"/>
              </a:rPr>
              <a:t>0</a:t>
            </a:r>
            <a:r>
              <a:rPr sz="22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spc="-20" dirty="0">
                <a:solidFill>
                  <a:srgbClr val="FF0000"/>
                </a:solidFill>
                <a:latin typeface="Tahoma"/>
                <a:cs typeface="Tahoma"/>
              </a:rPr>
              <a:t>w</a:t>
            </a:r>
            <a:r>
              <a:rPr sz="2200" b="1" spc="-10" dirty="0">
                <a:solidFill>
                  <a:srgbClr val="FF0000"/>
                </a:solidFill>
                <a:latin typeface="Tahoma"/>
                <a:cs typeface="Tahoma"/>
              </a:rPr>
              <a:t>at</a:t>
            </a:r>
            <a:r>
              <a:rPr sz="2200" b="1" spc="-15" dirty="0">
                <a:solidFill>
                  <a:srgbClr val="FF0000"/>
                </a:solidFill>
                <a:latin typeface="Tahoma"/>
                <a:cs typeface="Tahoma"/>
              </a:rPr>
              <a:t>t</a:t>
            </a:r>
            <a:r>
              <a:rPr sz="2200" spc="-15" dirty="0">
                <a:solidFill>
                  <a:srgbClr val="10089F"/>
                </a:solidFill>
                <a:latin typeface="Tahoma"/>
                <a:cs typeface="Tahoma"/>
              </a:rPr>
              <a:t>)</a:t>
            </a:r>
            <a:r>
              <a:rPr sz="2200" spc="-10" dirty="0">
                <a:solidFill>
                  <a:srgbClr val="10089F"/>
                </a:solidFill>
                <a:latin typeface="Tahoma"/>
                <a:cs typeface="Tahoma"/>
              </a:rPr>
              <a:t>.</a:t>
            </a:r>
            <a:r>
              <a:rPr sz="2200" dirty="0">
                <a:solidFill>
                  <a:srgbClr val="10089F"/>
                </a:solidFill>
                <a:latin typeface="Times New Roman"/>
                <a:cs typeface="Times New Roman"/>
              </a:rPr>
              <a:t>  </a:t>
            </a:r>
            <a:r>
              <a:rPr sz="2200" spc="-170" dirty="0">
                <a:solidFill>
                  <a:srgbClr val="10089F"/>
                </a:solidFill>
                <a:latin typeface="Times New Roman"/>
                <a:cs typeface="Times New Roman"/>
              </a:rPr>
              <a:t> </a:t>
            </a:r>
            <a:r>
              <a:rPr lang="it-IT" sz="2200" spc="-20" dirty="0" smtClean="0">
                <a:solidFill>
                  <a:srgbClr val="10089F"/>
                </a:solidFill>
                <a:latin typeface="Tahoma"/>
                <a:cs typeface="Tahoma"/>
              </a:rPr>
              <a:t>Gjendet vetem ne disa pika atje ku eshte parashikuar nje thithje me e madhe e rrymes. Morseta e tokezimit eshte ajo qendrore.</a:t>
            </a:r>
            <a:endParaRPr sz="2200" dirty="0">
              <a:latin typeface="Tahoma"/>
              <a:cs typeface="Tahom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7"/>
          </p:nvPr>
        </p:nvSpPr>
        <p:spPr>
          <a:xfrm>
            <a:off x="7343275" y="6826250"/>
            <a:ext cx="2459482" cy="276999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FF0000"/>
                </a:solidFill>
              </a:rPr>
              <a:t>49</a:t>
            </a:fld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8827" y="1844356"/>
            <a:ext cx="8700127" cy="62786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99800"/>
              </a:lnSpc>
            </a:pPr>
            <a:r>
              <a:rPr lang="it-IT" sz="2400" spc="-10" dirty="0" smtClean="0">
                <a:solidFill>
                  <a:srgbClr val="C00000"/>
                </a:solidFill>
                <a:latin typeface="Arial"/>
                <a:cs typeface="Arial"/>
              </a:rPr>
              <a:t>Me tekst unik ne lenden e shendetit dhe sigurise ne vendet e punes (</a:t>
            </a:r>
            <a:r>
              <a:rPr lang="it-IT" sz="2400" spc="-5" dirty="0" smtClean="0">
                <a:solidFill>
                  <a:srgbClr val="C00000"/>
                </a:solidFill>
                <a:latin typeface="Arial"/>
                <a:cs typeface="Arial"/>
              </a:rPr>
              <a:t>i shenuar edhe me shkurtimin </a:t>
            </a:r>
            <a:r>
              <a:rPr sz="2400" spc="-5" dirty="0" smtClean="0">
                <a:solidFill>
                  <a:srgbClr val="C00000"/>
                </a:solidFill>
                <a:latin typeface="Arial"/>
                <a:cs typeface="Arial"/>
              </a:rPr>
              <a:t>T</a:t>
            </a:r>
            <a:r>
              <a:rPr sz="2400" spc="-10" dirty="0" smtClean="0">
                <a:solidFill>
                  <a:srgbClr val="C00000"/>
                </a:solidFill>
                <a:latin typeface="Arial"/>
                <a:cs typeface="Arial"/>
              </a:rPr>
              <a:t>US</a:t>
            </a:r>
            <a:r>
              <a:rPr lang="it-IT" sz="2400" spc="-5" dirty="0" smtClean="0">
                <a:solidFill>
                  <a:srgbClr val="C00000"/>
                </a:solidFill>
                <a:latin typeface="Arial"/>
                <a:cs typeface="Arial"/>
              </a:rPr>
              <a:t>P</a:t>
            </a:r>
            <a:r>
              <a:rPr sz="2400" dirty="0" smtClean="0">
                <a:solidFill>
                  <a:srgbClr val="C00000"/>
                </a:solidFill>
                <a:latin typeface="Arial"/>
                <a:cs typeface="Arial"/>
              </a:rPr>
              <a:t>,</a:t>
            </a:r>
            <a:r>
              <a:rPr sz="2400" spc="65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it-IT" sz="2400" spc="-5" dirty="0" smtClean="0">
                <a:solidFill>
                  <a:srgbClr val="C00000"/>
                </a:solidFill>
                <a:latin typeface="Arial"/>
                <a:cs typeface="Arial"/>
              </a:rPr>
              <a:t>me te cilin per t’i rene shkurt citohet shpesh standardi)</a:t>
            </a:r>
            <a:r>
              <a:rPr sz="2400" spc="-180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it-IT" sz="2400" spc="-5" dirty="0" smtClean="0">
                <a:solidFill>
                  <a:srgbClr val="C00000"/>
                </a:solidFill>
                <a:latin typeface="Arial"/>
                <a:cs typeface="Arial"/>
              </a:rPr>
              <a:t>kuptohet</a:t>
            </a:r>
            <a:r>
              <a:rPr sz="2400" dirty="0" smtClean="0">
                <a:solidFill>
                  <a:srgbClr val="C00000"/>
                </a:solidFill>
                <a:latin typeface="Arial"/>
                <a:cs typeface="Arial"/>
              </a:rPr>
              <a:t>, </a:t>
            </a:r>
            <a:r>
              <a:rPr sz="2400" spc="-180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it-IT" sz="2400" spc="-5" dirty="0" smtClean="0">
                <a:solidFill>
                  <a:srgbClr val="002060"/>
                </a:solidFill>
                <a:latin typeface="Arial"/>
                <a:cs typeface="Arial"/>
              </a:rPr>
              <a:t>ne kuadrin e ligjit italian</a:t>
            </a:r>
            <a:r>
              <a:rPr sz="2400" dirty="0" smtClean="0">
                <a:solidFill>
                  <a:srgbClr val="C00000"/>
                </a:solidFill>
                <a:latin typeface="Arial"/>
                <a:cs typeface="Arial"/>
              </a:rPr>
              <a:t>,  </a:t>
            </a:r>
            <a:r>
              <a:rPr sz="2400" spc="-285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it-IT" sz="2400" spc="5" dirty="0" smtClean="0">
                <a:solidFill>
                  <a:srgbClr val="C00000"/>
                </a:solidFill>
                <a:latin typeface="Arial"/>
                <a:cs typeface="Arial"/>
              </a:rPr>
              <a:t>teresia e normave ne Dekretin Legjislativ te 9 prillit 2</a:t>
            </a:r>
            <a:r>
              <a:rPr sz="2400" spc="-5" dirty="0" smtClean="0">
                <a:solidFill>
                  <a:srgbClr val="C00000"/>
                </a:solidFill>
                <a:latin typeface="Arial"/>
                <a:cs typeface="Arial"/>
              </a:rPr>
              <a:t>008</a:t>
            </a:r>
            <a:r>
              <a:rPr sz="2400" dirty="0">
                <a:solidFill>
                  <a:srgbClr val="C00000"/>
                </a:solidFill>
                <a:latin typeface="Arial"/>
                <a:cs typeface="Arial"/>
              </a:rPr>
              <a:t>,</a:t>
            </a:r>
            <a:r>
              <a:rPr sz="2400" spc="17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C00000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C00000"/>
                </a:solidFill>
                <a:latin typeface="Arial"/>
                <a:cs typeface="Arial"/>
              </a:rPr>
              <a:t>.</a:t>
            </a:r>
            <a:r>
              <a:rPr sz="2400" spc="16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C00000"/>
                </a:solidFill>
                <a:latin typeface="Arial"/>
                <a:cs typeface="Arial"/>
              </a:rPr>
              <a:t>8</a:t>
            </a:r>
            <a:r>
              <a:rPr sz="2400" dirty="0">
                <a:solidFill>
                  <a:srgbClr val="C00000"/>
                </a:solidFill>
                <a:latin typeface="Arial"/>
                <a:cs typeface="Arial"/>
              </a:rPr>
              <a:t>1</a:t>
            </a:r>
            <a:r>
              <a:rPr sz="2400" spc="15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it-IT" sz="2400" spc="-15" dirty="0" smtClean="0">
                <a:solidFill>
                  <a:srgbClr val="C00000"/>
                </a:solidFill>
                <a:latin typeface="Arial"/>
                <a:cs typeface="Arial"/>
              </a:rPr>
              <a:t>qe </a:t>
            </a:r>
            <a:r>
              <a:rPr lang="en-US" sz="2400" dirty="0" smtClean="0">
                <a:solidFill>
                  <a:srgbClr val="C00000"/>
                </a:solidFill>
                <a:latin typeface="Arial"/>
                <a:cs typeface="Arial"/>
              </a:rPr>
              <a:t>–</a:t>
            </a:r>
            <a:r>
              <a:rPr sz="2400" spc="165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it-IT" sz="2400" spc="-5" dirty="0" smtClean="0">
                <a:solidFill>
                  <a:srgbClr val="C00000"/>
                </a:solidFill>
                <a:latin typeface="Arial"/>
                <a:cs typeface="Arial"/>
              </a:rPr>
              <a:t>ne zbatim te Nenit 1 te Ligjit</a:t>
            </a:r>
            <a:r>
              <a:rPr sz="2400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C00000"/>
                </a:solidFill>
                <a:latin typeface="Arial"/>
                <a:cs typeface="Arial"/>
              </a:rPr>
              <a:t>3 </a:t>
            </a:r>
            <a:r>
              <a:rPr lang="it-IT" sz="2400" spc="-5" dirty="0" smtClean="0">
                <a:solidFill>
                  <a:srgbClr val="C00000"/>
                </a:solidFill>
                <a:latin typeface="Arial"/>
                <a:cs typeface="Arial"/>
              </a:rPr>
              <a:t>gusht</a:t>
            </a:r>
            <a:r>
              <a:rPr sz="2400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C00000"/>
                </a:solidFill>
                <a:latin typeface="Arial"/>
                <a:cs typeface="Arial"/>
              </a:rPr>
              <a:t>2007</a:t>
            </a:r>
            <a:r>
              <a:rPr sz="2400" dirty="0">
                <a:solidFill>
                  <a:srgbClr val="C00000"/>
                </a:solidFill>
                <a:latin typeface="Arial"/>
                <a:cs typeface="Arial"/>
              </a:rPr>
              <a:t>,</a:t>
            </a:r>
            <a:r>
              <a:rPr sz="2400" spc="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C00000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C00000"/>
                </a:solidFill>
                <a:latin typeface="Arial"/>
                <a:cs typeface="Arial"/>
              </a:rPr>
              <a:t>.</a:t>
            </a:r>
            <a:r>
              <a:rPr sz="2400" spc="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C00000"/>
                </a:solidFill>
                <a:latin typeface="Arial"/>
                <a:cs typeface="Arial"/>
              </a:rPr>
              <a:t>12</a:t>
            </a:r>
            <a:r>
              <a:rPr sz="2400" dirty="0">
                <a:solidFill>
                  <a:srgbClr val="C00000"/>
                </a:solidFill>
                <a:latin typeface="Arial"/>
                <a:cs typeface="Arial"/>
              </a:rPr>
              <a:t>3</a:t>
            </a:r>
            <a:r>
              <a:rPr sz="2400" spc="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C00000"/>
                </a:solidFill>
                <a:latin typeface="Arial"/>
                <a:cs typeface="Arial"/>
              </a:rPr>
              <a:t>–</a:t>
            </a:r>
            <a:r>
              <a:rPr sz="2400" spc="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it-IT" sz="2400" spc="-5" dirty="0" smtClean="0">
                <a:solidFill>
                  <a:srgbClr val="C00000"/>
                </a:solidFill>
                <a:latin typeface="Arial"/>
                <a:cs typeface="Arial"/>
              </a:rPr>
              <a:t>ka riformatuar</a:t>
            </a:r>
            <a:r>
              <a:rPr sz="2400" dirty="0" smtClean="0">
                <a:solidFill>
                  <a:srgbClr val="C00000"/>
                </a:solidFill>
                <a:latin typeface="Arial"/>
                <a:cs typeface="Arial"/>
              </a:rPr>
              <a:t>,</a:t>
            </a:r>
            <a:r>
              <a:rPr sz="2400" spc="20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it-IT" sz="2400" dirty="0" smtClean="0">
                <a:solidFill>
                  <a:srgbClr val="C00000"/>
                </a:solidFill>
                <a:latin typeface="Arial"/>
                <a:cs typeface="Arial"/>
              </a:rPr>
              <a:t>ribashkuar dhe harmonizuar, duke abroguar dispozitat e e diktuara nga normativa te shumta te meparshme ne lenden e sigurise dhe shendetit te ndodhura e harkun e pothuaj 60 vjeteve, me qellim qe te pershtatet blloku normativ me zhvillimin e teknologjise dhe te sistemit te organizimit te punes. </a:t>
            </a:r>
          </a:p>
          <a:p>
            <a:pPr marL="12700" marR="5080">
              <a:lnSpc>
                <a:spcPct val="99800"/>
              </a:lnSpc>
            </a:pPr>
            <a:endParaRPr lang="it-IT" sz="2400" dirty="0" smtClean="0">
              <a:solidFill>
                <a:srgbClr val="C00000"/>
              </a:solidFill>
              <a:latin typeface="Arial"/>
              <a:cs typeface="Arial"/>
            </a:endParaRPr>
          </a:p>
          <a:p>
            <a:pPr marL="12700" marR="5080">
              <a:lnSpc>
                <a:spcPct val="99800"/>
              </a:lnSpc>
            </a:pPr>
            <a:endParaRPr lang="it-IT" sz="2400" dirty="0">
              <a:solidFill>
                <a:srgbClr val="C00000"/>
              </a:solidFill>
              <a:latin typeface="Arial"/>
              <a:cs typeface="Arial"/>
            </a:endParaRPr>
          </a:p>
          <a:p>
            <a:pPr marL="12700" marR="5080">
              <a:lnSpc>
                <a:spcPct val="99800"/>
              </a:lnSpc>
            </a:pPr>
            <a:endParaRPr lang="it-IT" sz="2400" dirty="0" smtClean="0">
              <a:solidFill>
                <a:srgbClr val="C00000"/>
              </a:solidFill>
              <a:latin typeface="Arial"/>
              <a:cs typeface="Arial"/>
            </a:endParaRPr>
          </a:p>
          <a:p>
            <a:pPr marL="12700" marR="5080">
              <a:lnSpc>
                <a:spcPct val="99800"/>
              </a:lnSpc>
            </a:pPr>
            <a:endParaRPr lang="it-IT" sz="2400" dirty="0">
              <a:solidFill>
                <a:srgbClr val="C00000"/>
              </a:solidFill>
              <a:latin typeface="Arial"/>
              <a:cs typeface="Arial"/>
            </a:endParaRPr>
          </a:p>
          <a:p>
            <a:pPr marL="12700" marR="5080">
              <a:lnSpc>
                <a:spcPct val="99800"/>
              </a:lnSpc>
            </a:pPr>
            <a:r>
              <a:rPr lang="it-IT" sz="2400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</a:p>
          <a:p>
            <a:pPr marL="12700" marR="5080">
              <a:lnSpc>
                <a:spcPct val="99800"/>
              </a:lnSpc>
            </a:pPr>
            <a:endParaRPr sz="24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79433" y="4501410"/>
            <a:ext cx="8796368" cy="22159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>
              <a:lnSpc>
                <a:spcPct val="100000"/>
              </a:lnSpc>
              <a:tabLst>
                <a:tab pos="583565" algn="l"/>
                <a:tab pos="2576830" algn="l"/>
                <a:tab pos="4601845" algn="l"/>
                <a:tab pos="5081905" algn="l"/>
                <a:tab pos="6903084" algn="l"/>
                <a:tab pos="8081645" algn="l"/>
              </a:tabLst>
            </a:pPr>
            <a:r>
              <a:rPr sz="2400" dirty="0">
                <a:solidFill>
                  <a:srgbClr val="C00000"/>
                </a:solidFill>
                <a:latin typeface="Arial"/>
                <a:cs typeface="Arial"/>
              </a:rPr>
              <a:t>		</a:t>
            </a:r>
            <a:r>
              <a:rPr lang="it-IT" sz="2400" dirty="0" smtClean="0">
                <a:solidFill>
                  <a:srgbClr val="C00000"/>
                </a:solidFill>
                <a:latin typeface="Arial"/>
                <a:cs typeface="Arial"/>
              </a:rPr>
              <a:t>     </a:t>
            </a:r>
          </a:p>
          <a:p>
            <a:pPr marR="5080" algn="r">
              <a:lnSpc>
                <a:spcPct val="100000"/>
              </a:lnSpc>
              <a:tabLst>
                <a:tab pos="583565" algn="l"/>
                <a:tab pos="2576830" algn="l"/>
                <a:tab pos="4601845" algn="l"/>
                <a:tab pos="5081905" algn="l"/>
                <a:tab pos="6903084" algn="l"/>
                <a:tab pos="8081645" algn="l"/>
              </a:tabLst>
            </a:pPr>
            <a:endParaRPr lang="it-IT" sz="2400" spc="-5" dirty="0">
              <a:solidFill>
                <a:srgbClr val="C00000"/>
              </a:solidFill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tabLst>
                <a:tab pos="583565" algn="l"/>
                <a:tab pos="2576830" algn="l"/>
                <a:tab pos="4601845" algn="l"/>
                <a:tab pos="5081905" algn="l"/>
                <a:tab pos="6903084" algn="l"/>
                <a:tab pos="8081645" algn="l"/>
              </a:tabLst>
            </a:pPr>
            <a:endParaRPr lang="it-IT" sz="2400" spc="-5" dirty="0" smtClean="0">
              <a:solidFill>
                <a:srgbClr val="C00000"/>
              </a:solidFill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tabLst>
                <a:tab pos="583565" algn="l"/>
                <a:tab pos="2576830" algn="l"/>
                <a:tab pos="4601845" algn="l"/>
                <a:tab pos="5081905" algn="l"/>
                <a:tab pos="6903084" algn="l"/>
                <a:tab pos="8081645" algn="l"/>
              </a:tabLst>
            </a:pPr>
            <a:endParaRPr lang="it-IT" sz="2400" spc="-5" dirty="0">
              <a:solidFill>
                <a:srgbClr val="C00000"/>
              </a:solidFill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tabLst>
                <a:tab pos="583565" algn="l"/>
                <a:tab pos="2576830" algn="l"/>
                <a:tab pos="4601845" algn="l"/>
                <a:tab pos="5081905" algn="l"/>
                <a:tab pos="6903084" algn="l"/>
                <a:tab pos="8081645" algn="l"/>
              </a:tabLst>
            </a:pPr>
            <a:endParaRPr lang="it-IT" sz="2400" spc="-5" dirty="0" smtClean="0">
              <a:solidFill>
                <a:srgbClr val="C00000"/>
              </a:solidFill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tabLst>
                <a:tab pos="583565" algn="l"/>
                <a:tab pos="2576830" algn="l"/>
                <a:tab pos="4601845" algn="l"/>
                <a:tab pos="5081905" algn="l"/>
                <a:tab pos="6903084" algn="l"/>
                <a:tab pos="8081645" algn="l"/>
              </a:tabLst>
            </a:pPr>
            <a:r>
              <a:rPr sz="2400" dirty="0">
                <a:solidFill>
                  <a:srgbClr val="C00000"/>
                </a:solidFill>
                <a:latin typeface="Arial"/>
                <a:cs typeface="Arial"/>
              </a:rPr>
              <a:t>	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61957" y="947822"/>
            <a:ext cx="11747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u="heavy" dirty="0">
                <a:solidFill>
                  <a:srgbClr val="C02400"/>
                </a:solidFill>
                <a:latin typeface="Trebuchet MS"/>
                <a:cs typeface="Trebuchet MS"/>
              </a:rPr>
              <a:t> 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955150" y="650036"/>
            <a:ext cx="6783098" cy="738664"/>
          </a:xfrm>
        </p:spPr>
        <p:txBody>
          <a:bodyPr/>
          <a:lstStyle/>
          <a:p>
            <a:pPr algn="ctr"/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Teksti unik ne lenden e </a:t>
            </a:r>
            <a:r>
              <a:rPr lang="it-IT" sz="2400" u="sng" dirty="0">
                <a:latin typeface="Arial" panose="020B0604020202020204" pitchFamily="34" charset="0"/>
                <a:cs typeface="Arial" panose="020B0604020202020204" pitchFamily="34" charset="0"/>
              </a:rPr>
              <a:t>Shendetit </a:t>
            </a:r>
            <a:br>
              <a:rPr lang="it-IT" sz="24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u="sng" dirty="0">
                <a:latin typeface="Arial" panose="020B0604020202020204" pitchFamily="34" charset="0"/>
                <a:cs typeface="Arial" panose="020B0604020202020204" pitchFamily="34" charset="0"/>
              </a:rPr>
              <a:t>dhe te Sigurise ne vendet e punes </a:t>
            </a:r>
            <a:endParaRPr lang="en-US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FF0000"/>
                </a:solidFill>
              </a:rPr>
              <a:t>5</a:t>
            </a:fld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74657" y="1277101"/>
            <a:ext cx="8928100" cy="0"/>
          </a:xfrm>
          <a:custGeom>
            <a:avLst/>
            <a:gdLst/>
            <a:ahLst/>
            <a:cxnLst/>
            <a:rect l="l" t="t" r="r" b="b"/>
            <a:pathLst>
              <a:path w="8928100">
                <a:moveTo>
                  <a:pt x="0" y="0"/>
                </a:moveTo>
                <a:lnTo>
                  <a:pt x="8927588" y="0"/>
                </a:lnTo>
              </a:path>
            </a:pathLst>
          </a:custGeom>
          <a:ln w="507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97158" y="2007106"/>
            <a:ext cx="1632203" cy="3200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679840" y="664083"/>
            <a:ext cx="3331845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dirty="0" smtClean="0">
                <a:solidFill>
                  <a:srgbClr val="C02400"/>
                </a:solidFill>
                <a:latin typeface="Trebuchet MS"/>
                <a:cs typeface="Trebuchet MS"/>
              </a:rPr>
              <a:t>P</a:t>
            </a:r>
            <a:r>
              <a:rPr sz="3200" b="1" spc="-5" dirty="0" smtClean="0">
                <a:solidFill>
                  <a:srgbClr val="C02400"/>
                </a:solidFill>
                <a:latin typeface="Trebuchet MS"/>
                <a:cs typeface="Trebuchet MS"/>
              </a:rPr>
              <a:t>r</a:t>
            </a:r>
            <a:r>
              <a:rPr lang="it-IT" sz="3200" b="1" spc="-20" dirty="0" smtClean="0">
                <a:solidFill>
                  <a:srgbClr val="C02400"/>
                </a:solidFill>
                <a:latin typeface="Trebuchet MS"/>
                <a:cs typeface="Trebuchet MS"/>
              </a:rPr>
              <a:t>izat e rrymes</a:t>
            </a:r>
            <a:endParaRPr sz="3200" dirty="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14080" y="1666415"/>
            <a:ext cx="6092190" cy="33180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7180" marR="73660" indent="-285115">
              <a:lnSpc>
                <a:spcPct val="109400"/>
              </a:lnSpc>
            </a:pPr>
            <a:r>
              <a:rPr sz="2400" spc="-890" dirty="0">
                <a:solidFill>
                  <a:srgbClr val="C02400"/>
                </a:solidFill>
                <a:latin typeface="Wingdings"/>
                <a:cs typeface="Wingdings"/>
              </a:rPr>
              <a:t></a:t>
            </a:r>
            <a:r>
              <a:rPr sz="2400" spc="114" dirty="0">
                <a:solidFill>
                  <a:srgbClr val="C02400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 smtClean="0">
                <a:solidFill>
                  <a:srgbClr val="10089F"/>
                </a:solidFill>
                <a:latin typeface="Tahoma"/>
                <a:cs typeface="Tahoma"/>
              </a:rPr>
              <a:t>T</a:t>
            </a:r>
            <a:r>
              <a:rPr sz="2400" b="1" spc="-15" dirty="0" smtClean="0">
                <a:solidFill>
                  <a:srgbClr val="10089F"/>
                </a:solidFill>
                <a:latin typeface="Tahoma"/>
                <a:cs typeface="Tahoma"/>
              </a:rPr>
              <a:t>i</a:t>
            </a:r>
            <a:r>
              <a:rPr sz="2400" b="1" spc="10" dirty="0" smtClean="0">
                <a:solidFill>
                  <a:srgbClr val="10089F"/>
                </a:solidFill>
                <a:latin typeface="Tahoma"/>
                <a:cs typeface="Tahoma"/>
              </a:rPr>
              <a:t>p</a:t>
            </a:r>
            <a:r>
              <a:rPr lang="it-IT" sz="2400" b="1" dirty="0" smtClean="0">
                <a:solidFill>
                  <a:srgbClr val="10089F"/>
                </a:solidFill>
                <a:latin typeface="Tahoma"/>
                <a:cs typeface="Tahoma"/>
              </a:rPr>
              <a:t>i</a:t>
            </a:r>
            <a:r>
              <a:rPr sz="2400" b="1" spc="100" dirty="0" smtClean="0">
                <a:solidFill>
                  <a:srgbClr val="10089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10089F"/>
                </a:solidFill>
                <a:latin typeface="Tahoma"/>
                <a:cs typeface="Tahoma"/>
              </a:rPr>
              <a:t>C</a:t>
            </a:r>
            <a:r>
              <a:rPr sz="2400" b="1" spc="150" dirty="0">
                <a:solidFill>
                  <a:srgbClr val="10089F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10089F"/>
                </a:solidFill>
                <a:latin typeface="Tahoma"/>
                <a:cs typeface="Tahoma"/>
              </a:rPr>
              <a:t>–</a:t>
            </a:r>
            <a:r>
              <a:rPr sz="2400" spc="155" dirty="0" smtClean="0">
                <a:solidFill>
                  <a:srgbClr val="10089F"/>
                </a:solidFill>
                <a:latin typeface="Times New Roman"/>
                <a:cs typeface="Times New Roman"/>
              </a:rPr>
              <a:t> </a:t>
            </a:r>
            <a:r>
              <a:rPr sz="2500" spc="-55" dirty="0" smtClean="0">
                <a:solidFill>
                  <a:srgbClr val="10089F"/>
                </a:solidFill>
                <a:latin typeface="Tahoma"/>
                <a:cs typeface="Tahoma"/>
              </a:rPr>
              <a:t>Pr</a:t>
            </a:r>
            <a:r>
              <a:rPr lang="it-IT" sz="2500" spc="-55" dirty="0" smtClean="0">
                <a:solidFill>
                  <a:srgbClr val="10089F"/>
                </a:solidFill>
                <a:latin typeface="Tahoma"/>
                <a:cs typeface="Tahoma"/>
              </a:rPr>
              <a:t>isa</a:t>
            </a:r>
            <a:r>
              <a:rPr sz="2500" spc="130" dirty="0" smtClean="0">
                <a:solidFill>
                  <a:srgbClr val="10089F"/>
                </a:solidFill>
                <a:latin typeface="Times New Roman"/>
                <a:cs typeface="Times New Roman"/>
              </a:rPr>
              <a:t> </a:t>
            </a:r>
            <a:r>
              <a:rPr sz="2500" spc="-55" dirty="0">
                <a:solidFill>
                  <a:srgbClr val="10089F"/>
                </a:solidFill>
                <a:latin typeface="Tahoma"/>
                <a:cs typeface="Tahoma"/>
              </a:rPr>
              <a:t>b</a:t>
            </a:r>
            <a:r>
              <a:rPr sz="2500" spc="-30" dirty="0">
                <a:solidFill>
                  <a:srgbClr val="10089F"/>
                </a:solidFill>
                <a:latin typeface="Tahoma"/>
                <a:cs typeface="Tahoma"/>
              </a:rPr>
              <a:t>i</a:t>
            </a:r>
            <a:r>
              <a:rPr sz="2500" spc="-50" dirty="0">
                <a:solidFill>
                  <a:srgbClr val="10089F"/>
                </a:solidFill>
                <a:latin typeface="Tahoma"/>
                <a:cs typeface="Tahoma"/>
              </a:rPr>
              <a:t>v</a:t>
            </a:r>
            <a:r>
              <a:rPr sz="2500" spc="-60" dirty="0">
                <a:solidFill>
                  <a:srgbClr val="10089F"/>
                </a:solidFill>
                <a:latin typeface="Tahoma"/>
                <a:cs typeface="Tahoma"/>
              </a:rPr>
              <a:t>a</a:t>
            </a:r>
            <a:r>
              <a:rPr sz="2500" spc="-30" dirty="0">
                <a:solidFill>
                  <a:srgbClr val="10089F"/>
                </a:solidFill>
                <a:latin typeface="Tahoma"/>
                <a:cs typeface="Tahoma"/>
              </a:rPr>
              <a:t>l</a:t>
            </a:r>
            <a:r>
              <a:rPr sz="2500" spc="-60" dirty="0">
                <a:solidFill>
                  <a:srgbClr val="10089F"/>
                </a:solidFill>
                <a:latin typeface="Tahoma"/>
                <a:cs typeface="Tahoma"/>
              </a:rPr>
              <a:t>e</a:t>
            </a:r>
            <a:r>
              <a:rPr sz="2500" spc="-80" dirty="0">
                <a:solidFill>
                  <a:srgbClr val="10089F"/>
                </a:solidFill>
                <a:latin typeface="Tahoma"/>
                <a:cs typeface="Tahoma"/>
              </a:rPr>
              <a:t>n</a:t>
            </a:r>
            <a:r>
              <a:rPr sz="2500" spc="-40" dirty="0">
                <a:solidFill>
                  <a:srgbClr val="10089F"/>
                </a:solidFill>
                <a:latin typeface="Tahoma"/>
                <a:cs typeface="Tahoma"/>
              </a:rPr>
              <a:t>t</a:t>
            </a:r>
            <a:r>
              <a:rPr sz="2500" spc="-55" dirty="0">
                <a:solidFill>
                  <a:srgbClr val="10089F"/>
                </a:solidFill>
                <a:latin typeface="Tahoma"/>
                <a:cs typeface="Tahoma"/>
              </a:rPr>
              <a:t>e</a:t>
            </a:r>
            <a:r>
              <a:rPr sz="2500" spc="125" dirty="0">
                <a:solidFill>
                  <a:srgbClr val="10089F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10089F"/>
                </a:solidFill>
                <a:latin typeface="Tahoma"/>
                <a:cs typeface="Tahoma"/>
              </a:rPr>
              <a:t>–</a:t>
            </a:r>
            <a:r>
              <a:rPr sz="2400" spc="145" dirty="0" smtClean="0">
                <a:solidFill>
                  <a:srgbClr val="10089F"/>
                </a:solidFill>
                <a:latin typeface="Times New Roman"/>
                <a:cs typeface="Times New Roman"/>
              </a:rPr>
              <a:t> </a:t>
            </a:r>
            <a:r>
              <a:rPr lang="it-IT" sz="2400" spc="-10" dirty="0" smtClean="0">
                <a:solidFill>
                  <a:srgbClr val="10089F"/>
                </a:solidFill>
                <a:latin typeface="Tahoma"/>
                <a:cs typeface="Tahoma"/>
              </a:rPr>
              <a:t>bashkon te dy tipet e meparshem duke lejuar futjen si te spines</a:t>
            </a:r>
            <a:r>
              <a:rPr sz="2400" spc="155" dirty="0" smtClean="0">
                <a:solidFill>
                  <a:srgbClr val="10089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10089F"/>
                </a:solidFill>
                <a:latin typeface="Tahoma"/>
                <a:cs typeface="Tahoma"/>
              </a:rPr>
              <a:t>1</a:t>
            </a:r>
            <a:r>
              <a:rPr sz="2400" dirty="0">
                <a:solidFill>
                  <a:srgbClr val="10089F"/>
                </a:solidFill>
                <a:latin typeface="Tahoma"/>
                <a:cs typeface="Tahoma"/>
              </a:rPr>
              <a:t>0</a:t>
            </a:r>
            <a:r>
              <a:rPr sz="2400" spc="150" dirty="0">
                <a:solidFill>
                  <a:srgbClr val="10089F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10089F"/>
                </a:solidFill>
                <a:latin typeface="Tahoma"/>
                <a:cs typeface="Tahoma"/>
              </a:rPr>
              <a:t>A,</a:t>
            </a:r>
            <a:r>
              <a:rPr sz="2400" spc="150" dirty="0">
                <a:solidFill>
                  <a:srgbClr val="10089F"/>
                </a:solidFill>
                <a:latin typeface="Times New Roman"/>
                <a:cs typeface="Times New Roman"/>
              </a:rPr>
              <a:t> </a:t>
            </a:r>
            <a:r>
              <a:rPr lang="it-IT" sz="2400" spc="-5" dirty="0" smtClean="0">
                <a:solidFill>
                  <a:srgbClr val="10089F"/>
                </a:solidFill>
                <a:latin typeface="Tahoma"/>
                <a:cs typeface="Tahoma"/>
              </a:rPr>
              <a:t>ashtu edhe ate te asaj </a:t>
            </a:r>
            <a:r>
              <a:rPr sz="2400" spc="-5" dirty="0" smtClean="0">
                <a:solidFill>
                  <a:srgbClr val="10089F"/>
                </a:solidFill>
                <a:latin typeface="Tahoma"/>
                <a:cs typeface="Tahoma"/>
              </a:rPr>
              <a:t>1</a:t>
            </a:r>
            <a:r>
              <a:rPr sz="2400" dirty="0" smtClean="0">
                <a:solidFill>
                  <a:srgbClr val="10089F"/>
                </a:solidFill>
                <a:latin typeface="Tahoma"/>
                <a:cs typeface="Tahoma"/>
              </a:rPr>
              <a:t>6</a:t>
            </a:r>
            <a:r>
              <a:rPr sz="2400" spc="150" dirty="0" smtClean="0">
                <a:solidFill>
                  <a:srgbClr val="10089F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10089F"/>
                </a:solidFill>
                <a:latin typeface="Tahoma"/>
                <a:cs typeface="Tahoma"/>
              </a:rPr>
              <a:t>A.</a:t>
            </a:r>
            <a:r>
              <a:rPr sz="2400" spc="-10" dirty="0">
                <a:solidFill>
                  <a:srgbClr val="10089F"/>
                </a:solidFill>
                <a:latin typeface="Times New Roman"/>
                <a:cs typeface="Times New Roman"/>
              </a:rPr>
              <a:t> </a:t>
            </a:r>
            <a:r>
              <a:rPr lang="it-IT" sz="2400" dirty="0" smtClean="0">
                <a:solidFill>
                  <a:srgbClr val="10089F"/>
                </a:solidFill>
                <a:latin typeface="Tahoma"/>
                <a:cs typeface="Tahoma"/>
              </a:rPr>
              <a:t>Morseta e tokezimit eshte ajo qendrore.</a:t>
            </a:r>
            <a:r>
              <a:rPr sz="2400" spc="-10" dirty="0" smtClean="0">
                <a:solidFill>
                  <a:srgbClr val="10089F"/>
                </a:solidFill>
                <a:latin typeface="Tahoma"/>
                <a:cs typeface="Tahoma"/>
              </a:rPr>
              <a:t>.</a:t>
            </a:r>
            <a:endParaRPr sz="2400" dirty="0">
              <a:latin typeface="Tahoma"/>
              <a:cs typeface="Tahoma"/>
            </a:endParaRPr>
          </a:p>
          <a:p>
            <a:pPr marL="297180" marR="5080" indent="-285115">
              <a:lnSpc>
                <a:spcPct val="109400"/>
              </a:lnSpc>
              <a:spcBef>
                <a:spcPts val="480"/>
              </a:spcBef>
            </a:pPr>
            <a:r>
              <a:rPr sz="2400" spc="-890" dirty="0">
                <a:solidFill>
                  <a:srgbClr val="C02400"/>
                </a:solidFill>
                <a:latin typeface="Wingdings"/>
                <a:cs typeface="Wingdings"/>
              </a:rPr>
              <a:t></a:t>
            </a:r>
            <a:r>
              <a:rPr sz="2400" spc="114" dirty="0">
                <a:solidFill>
                  <a:srgbClr val="C02400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 smtClean="0">
                <a:solidFill>
                  <a:srgbClr val="10089F"/>
                </a:solidFill>
                <a:latin typeface="Tahoma"/>
                <a:cs typeface="Tahoma"/>
              </a:rPr>
              <a:t>T</a:t>
            </a:r>
            <a:r>
              <a:rPr sz="2400" b="1" spc="-15" dirty="0" smtClean="0">
                <a:solidFill>
                  <a:srgbClr val="10089F"/>
                </a:solidFill>
                <a:latin typeface="Tahoma"/>
                <a:cs typeface="Tahoma"/>
              </a:rPr>
              <a:t>i</a:t>
            </a:r>
            <a:r>
              <a:rPr sz="2400" b="1" spc="10" dirty="0" smtClean="0">
                <a:solidFill>
                  <a:srgbClr val="10089F"/>
                </a:solidFill>
                <a:latin typeface="Tahoma"/>
                <a:cs typeface="Tahoma"/>
              </a:rPr>
              <a:t>p</a:t>
            </a:r>
            <a:r>
              <a:rPr lang="it-IT" sz="2400" b="1" dirty="0" smtClean="0">
                <a:solidFill>
                  <a:srgbClr val="10089F"/>
                </a:solidFill>
                <a:latin typeface="Tahoma"/>
                <a:cs typeface="Tahoma"/>
              </a:rPr>
              <a:t>i</a:t>
            </a:r>
            <a:r>
              <a:rPr sz="2400" b="1" spc="100" dirty="0" smtClean="0">
                <a:solidFill>
                  <a:srgbClr val="10089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10089F"/>
                </a:solidFill>
                <a:latin typeface="Tahoma"/>
                <a:cs typeface="Tahoma"/>
              </a:rPr>
              <a:t>D</a:t>
            </a:r>
            <a:r>
              <a:rPr sz="2400" b="1" spc="150" dirty="0">
                <a:solidFill>
                  <a:srgbClr val="10089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0089F"/>
                </a:solidFill>
                <a:latin typeface="Tahoma"/>
                <a:cs typeface="Tahoma"/>
              </a:rPr>
              <a:t>-</a:t>
            </a:r>
            <a:r>
              <a:rPr sz="2400" spc="155" dirty="0">
                <a:solidFill>
                  <a:srgbClr val="10089F"/>
                </a:solidFill>
                <a:latin typeface="Times New Roman"/>
                <a:cs typeface="Times New Roman"/>
              </a:rPr>
              <a:t> </a:t>
            </a:r>
            <a:r>
              <a:rPr sz="2500" spc="-70" dirty="0" smtClean="0">
                <a:solidFill>
                  <a:srgbClr val="10089F"/>
                </a:solidFill>
                <a:latin typeface="Tahoma"/>
                <a:cs typeface="Tahoma"/>
              </a:rPr>
              <a:t>S</a:t>
            </a:r>
            <a:r>
              <a:rPr sz="2500" spc="-50" dirty="0" smtClean="0">
                <a:solidFill>
                  <a:srgbClr val="10089F"/>
                </a:solidFill>
                <a:latin typeface="Tahoma"/>
                <a:cs typeface="Tahoma"/>
              </a:rPr>
              <a:t>ta</a:t>
            </a:r>
            <a:r>
              <a:rPr sz="2500" spc="-65" dirty="0" smtClean="0">
                <a:solidFill>
                  <a:srgbClr val="10089F"/>
                </a:solidFill>
                <a:latin typeface="Tahoma"/>
                <a:cs typeface="Tahoma"/>
              </a:rPr>
              <a:t>n</a:t>
            </a:r>
            <a:r>
              <a:rPr sz="2500" spc="-55" dirty="0" smtClean="0">
                <a:solidFill>
                  <a:srgbClr val="10089F"/>
                </a:solidFill>
                <a:latin typeface="Tahoma"/>
                <a:cs typeface="Tahoma"/>
              </a:rPr>
              <a:t>d</a:t>
            </a:r>
            <a:r>
              <a:rPr sz="2500" spc="-50" dirty="0" smtClean="0">
                <a:solidFill>
                  <a:srgbClr val="10089F"/>
                </a:solidFill>
                <a:latin typeface="Tahoma"/>
                <a:cs typeface="Tahoma"/>
              </a:rPr>
              <a:t>ar</a:t>
            </a:r>
            <a:r>
              <a:rPr sz="2500" spc="-60" dirty="0" smtClean="0">
                <a:solidFill>
                  <a:srgbClr val="10089F"/>
                </a:solidFill>
                <a:latin typeface="Tahoma"/>
                <a:cs typeface="Tahoma"/>
              </a:rPr>
              <a:t>d</a:t>
            </a:r>
            <a:r>
              <a:rPr lang="it-IT" sz="2500" spc="-60" dirty="0" smtClean="0">
                <a:solidFill>
                  <a:srgbClr val="10089F"/>
                </a:solidFill>
                <a:latin typeface="Tahoma"/>
                <a:cs typeface="Tahoma"/>
              </a:rPr>
              <a:t>i</a:t>
            </a:r>
            <a:r>
              <a:rPr sz="2500" spc="125" dirty="0" smtClean="0">
                <a:solidFill>
                  <a:srgbClr val="10089F"/>
                </a:solidFill>
                <a:latin typeface="Times New Roman"/>
                <a:cs typeface="Times New Roman"/>
              </a:rPr>
              <a:t> </a:t>
            </a:r>
            <a:r>
              <a:rPr lang="it-IT" sz="2500" spc="-40" dirty="0" smtClean="0">
                <a:solidFill>
                  <a:srgbClr val="10089F"/>
                </a:solidFill>
                <a:latin typeface="Tahoma"/>
                <a:cs typeface="Tahoma"/>
              </a:rPr>
              <a:t>gjerman</a:t>
            </a:r>
            <a:r>
              <a:rPr sz="2500" spc="135" dirty="0" smtClean="0">
                <a:solidFill>
                  <a:srgbClr val="10089F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10089F"/>
                </a:solidFill>
                <a:latin typeface="Tahoma"/>
                <a:cs typeface="Tahoma"/>
              </a:rPr>
              <a:t>–</a:t>
            </a:r>
            <a:r>
              <a:rPr sz="2400" spc="155" dirty="0" smtClean="0">
                <a:solidFill>
                  <a:srgbClr val="10089F"/>
                </a:solidFill>
                <a:latin typeface="Times New Roman"/>
                <a:cs typeface="Times New Roman"/>
              </a:rPr>
              <a:t> </a:t>
            </a:r>
            <a:r>
              <a:rPr lang="it-IT" sz="2400" spc="-5" dirty="0" smtClean="0">
                <a:solidFill>
                  <a:srgbClr val="10089F"/>
                </a:solidFill>
                <a:latin typeface="Tahoma"/>
                <a:cs typeface="Tahoma"/>
              </a:rPr>
              <a:t>mund te perdoret ne disa pajisje</a:t>
            </a:r>
            <a:r>
              <a:rPr sz="2400" spc="-10" dirty="0" smtClean="0">
                <a:solidFill>
                  <a:srgbClr val="10089F"/>
                </a:solidFill>
                <a:latin typeface="Tahoma"/>
                <a:cs typeface="Tahoma"/>
              </a:rPr>
              <a:t>.</a:t>
            </a:r>
            <a:r>
              <a:rPr sz="2400" spc="150" dirty="0" smtClean="0">
                <a:solidFill>
                  <a:srgbClr val="10089F"/>
                </a:solidFill>
                <a:latin typeface="Times New Roman"/>
                <a:cs typeface="Times New Roman"/>
              </a:rPr>
              <a:t> </a:t>
            </a:r>
            <a:r>
              <a:rPr lang="it-IT" sz="2400" spc="-10" dirty="0" smtClean="0">
                <a:solidFill>
                  <a:srgbClr val="10089F"/>
                </a:solidFill>
                <a:latin typeface="Tahoma"/>
                <a:cs typeface="Tahoma"/>
              </a:rPr>
              <a:t>Rryma mund te arrije maksimumi </a:t>
            </a:r>
            <a:r>
              <a:rPr sz="2400" spc="-5" dirty="0" smtClean="0">
                <a:solidFill>
                  <a:srgbClr val="10089F"/>
                </a:solidFill>
                <a:latin typeface="Tahoma"/>
                <a:cs typeface="Tahoma"/>
              </a:rPr>
              <a:t>1</a:t>
            </a:r>
            <a:r>
              <a:rPr sz="2400" dirty="0" smtClean="0">
                <a:solidFill>
                  <a:srgbClr val="10089F"/>
                </a:solidFill>
                <a:latin typeface="Tahoma"/>
                <a:cs typeface="Tahoma"/>
              </a:rPr>
              <a:t>6</a:t>
            </a:r>
            <a:r>
              <a:rPr sz="2400" spc="150" dirty="0" smtClean="0">
                <a:solidFill>
                  <a:srgbClr val="10089F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10089F"/>
                </a:solidFill>
                <a:latin typeface="Tahoma"/>
                <a:cs typeface="Tahoma"/>
              </a:rPr>
              <a:t>A.</a:t>
            </a:r>
            <a:r>
              <a:rPr sz="2400" spc="160" dirty="0">
                <a:solidFill>
                  <a:srgbClr val="10089F"/>
                </a:solidFill>
                <a:latin typeface="Times New Roman"/>
                <a:cs typeface="Times New Roman"/>
              </a:rPr>
              <a:t> </a:t>
            </a:r>
            <a:r>
              <a:rPr lang="it-IT" sz="2400" dirty="0" smtClean="0">
                <a:solidFill>
                  <a:srgbClr val="10089F"/>
                </a:solidFill>
                <a:latin typeface="Tahoma"/>
                <a:cs typeface="Tahoma"/>
              </a:rPr>
              <a:t>Morsetat e tokezimit jane vendosur anash.</a:t>
            </a:r>
            <a:endParaRPr sz="2400" dirty="0">
              <a:latin typeface="Tahoma"/>
              <a:cs typeface="Tahom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7"/>
          </p:nvPr>
        </p:nvSpPr>
        <p:spPr>
          <a:xfrm>
            <a:off x="7372214" y="6902450"/>
            <a:ext cx="2459482" cy="276999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FF0000"/>
                </a:solidFill>
              </a:rPr>
              <a:t>50</a:t>
            </a:fld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93166" y="5200740"/>
            <a:ext cx="8033299" cy="124451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11309" y="1607647"/>
            <a:ext cx="8244205" cy="5024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7310">
              <a:lnSpc>
                <a:spcPct val="100000"/>
              </a:lnSpc>
            </a:pPr>
            <a:r>
              <a:rPr sz="2400" u="heavy" spc="-10" dirty="0">
                <a:solidFill>
                  <a:srgbClr val="007F7F"/>
                </a:solidFill>
                <a:latin typeface="Tahoma"/>
                <a:cs typeface="Tahoma"/>
              </a:rPr>
              <a:t>Al</a:t>
            </a:r>
            <a:r>
              <a:rPr sz="2400" u="heavy" spc="-5" dirty="0">
                <a:solidFill>
                  <a:srgbClr val="007F7F"/>
                </a:solidFill>
                <a:latin typeface="Tahoma"/>
                <a:cs typeface="Tahoma"/>
              </a:rPr>
              <a:t>c</a:t>
            </a:r>
            <a:r>
              <a:rPr sz="2400" u="heavy" spc="-10" dirty="0">
                <a:solidFill>
                  <a:srgbClr val="007F7F"/>
                </a:solidFill>
                <a:latin typeface="Tahoma"/>
                <a:cs typeface="Tahoma"/>
              </a:rPr>
              <a:t>uni</a:t>
            </a:r>
            <a:r>
              <a:rPr sz="2400" u="heavy" dirty="0">
                <a:solidFill>
                  <a:srgbClr val="007F7F"/>
                </a:solidFill>
                <a:latin typeface="Tahoma"/>
                <a:cs typeface="Tahoma"/>
              </a:rPr>
              <a:t> </a:t>
            </a:r>
            <a:r>
              <a:rPr sz="2400" u="heavy" spc="-5" dirty="0">
                <a:solidFill>
                  <a:srgbClr val="007F7F"/>
                </a:solidFill>
                <a:latin typeface="Tahoma"/>
                <a:cs typeface="Tahoma"/>
              </a:rPr>
              <a:t>st</a:t>
            </a:r>
            <a:r>
              <a:rPr sz="2400" u="heavy" spc="-15" dirty="0">
                <a:solidFill>
                  <a:srgbClr val="007F7F"/>
                </a:solidFill>
                <a:latin typeface="Tahoma"/>
                <a:cs typeface="Tahoma"/>
              </a:rPr>
              <a:t>r</a:t>
            </a:r>
            <a:r>
              <a:rPr sz="2400" u="heavy" spc="-25" dirty="0">
                <a:solidFill>
                  <a:srgbClr val="007F7F"/>
                </a:solidFill>
                <a:latin typeface="Tahoma"/>
                <a:cs typeface="Tahoma"/>
              </a:rPr>
              <a:t>u</a:t>
            </a:r>
            <a:r>
              <a:rPr sz="2400" u="heavy" spc="-5" dirty="0">
                <a:solidFill>
                  <a:srgbClr val="007F7F"/>
                </a:solidFill>
                <a:latin typeface="Tahoma"/>
                <a:cs typeface="Tahoma"/>
              </a:rPr>
              <a:t>me</a:t>
            </a:r>
            <a:r>
              <a:rPr sz="2400" u="heavy" spc="-10" dirty="0">
                <a:solidFill>
                  <a:srgbClr val="007F7F"/>
                </a:solidFill>
                <a:latin typeface="Tahoma"/>
                <a:cs typeface="Tahoma"/>
              </a:rPr>
              <a:t>n</a:t>
            </a:r>
            <a:r>
              <a:rPr sz="2400" u="heavy" spc="-5" dirty="0">
                <a:solidFill>
                  <a:srgbClr val="007F7F"/>
                </a:solidFill>
                <a:latin typeface="Tahoma"/>
                <a:cs typeface="Tahoma"/>
              </a:rPr>
              <a:t>t</a:t>
            </a:r>
            <a:r>
              <a:rPr sz="2400" u="heavy" spc="-10" dirty="0">
                <a:solidFill>
                  <a:srgbClr val="007F7F"/>
                </a:solidFill>
                <a:latin typeface="Tahoma"/>
                <a:cs typeface="Tahoma"/>
              </a:rPr>
              <a:t>i</a:t>
            </a:r>
            <a:r>
              <a:rPr sz="2400" u="heavy" spc="-15" dirty="0">
                <a:solidFill>
                  <a:srgbClr val="007F7F"/>
                </a:solidFill>
                <a:latin typeface="Tahoma"/>
                <a:cs typeface="Tahoma"/>
              </a:rPr>
              <a:t> </a:t>
            </a:r>
            <a:r>
              <a:rPr sz="2400" u="heavy" spc="-25" dirty="0">
                <a:solidFill>
                  <a:srgbClr val="007F7F"/>
                </a:solidFill>
                <a:latin typeface="Tahoma"/>
                <a:cs typeface="Tahoma"/>
              </a:rPr>
              <a:t>n</a:t>
            </a:r>
            <a:r>
              <a:rPr sz="2400" u="heavy" dirty="0">
                <a:solidFill>
                  <a:srgbClr val="007F7F"/>
                </a:solidFill>
                <a:latin typeface="Tahoma"/>
                <a:cs typeface="Tahoma"/>
              </a:rPr>
              <a:t>o</a:t>
            </a:r>
            <a:r>
              <a:rPr sz="2400" u="heavy" spc="-5" dirty="0">
                <a:solidFill>
                  <a:srgbClr val="007F7F"/>
                </a:solidFill>
                <a:latin typeface="Tahoma"/>
                <a:cs typeface="Tahoma"/>
              </a:rPr>
              <a:t>r</a:t>
            </a:r>
            <a:r>
              <a:rPr sz="2400" u="heavy" spc="-15" dirty="0">
                <a:solidFill>
                  <a:srgbClr val="007F7F"/>
                </a:solidFill>
                <a:latin typeface="Tahoma"/>
                <a:cs typeface="Tahoma"/>
              </a:rPr>
              <a:t>m</a:t>
            </a:r>
            <a:r>
              <a:rPr sz="2400" u="heavy" spc="-5" dirty="0">
                <a:solidFill>
                  <a:srgbClr val="007F7F"/>
                </a:solidFill>
                <a:latin typeface="Tahoma"/>
                <a:cs typeface="Tahoma"/>
              </a:rPr>
              <a:t>at</a:t>
            </a:r>
            <a:r>
              <a:rPr sz="2400" u="heavy" spc="-10" dirty="0">
                <a:solidFill>
                  <a:srgbClr val="007F7F"/>
                </a:solidFill>
                <a:latin typeface="Tahoma"/>
                <a:cs typeface="Tahoma"/>
              </a:rPr>
              <a:t>i</a:t>
            </a:r>
            <a:r>
              <a:rPr sz="2400" u="heavy" dirty="0">
                <a:solidFill>
                  <a:srgbClr val="007F7F"/>
                </a:solidFill>
                <a:latin typeface="Tahoma"/>
                <a:cs typeface="Tahoma"/>
              </a:rPr>
              <a:t>v</a:t>
            </a:r>
            <a:r>
              <a:rPr sz="2400" u="heavy" spc="-10" dirty="0">
                <a:solidFill>
                  <a:srgbClr val="007F7F"/>
                </a:solidFill>
                <a:latin typeface="Tahoma"/>
                <a:cs typeface="Tahoma"/>
              </a:rPr>
              <a:t>i</a:t>
            </a:r>
            <a:r>
              <a:rPr sz="2400" u="heavy" dirty="0">
                <a:solidFill>
                  <a:srgbClr val="007F7F"/>
                </a:solidFill>
                <a:latin typeface="Tahoma"/>
                <a:cs typeface="Tahoma"/>
              </a:rPr>
              <a:t> </a:t>
            </a:r>
            <a:r>
              <a:rPr sz="2400" u="heavy" spc="-5" dirty="0">
                <a:solidFill>
                  <a:srgbClr val="007F7F"/>
                </a:solidFill>
                <a:latin typeface="Tahoma"/>
                <a:cs typeface="Tahoma"/>
              </a:rPr>
              <a:t>a</a:t>
            </a:r>
            <a:r>
              <a:rPr sz="2400" u="heavy" spc="5" dirty="0">
                <a:solidFill>
                  <a:srgbClr val="007F7F"/>
                </a:solidFill>
                <a:latin typeface="Tahoma"/>
                <a:cs typeface="Tahoma"/>
              </a:rPr>
              <a:t>b</a:t>
            </a:r>
            <a:r>
              <a:rPr sz="2400" u="heavy" spc="-15" dirty="0">
                <a:solidFill>
                  <a:srgbClr val="007F7F"/>
                </a:solidFill>
                <a:latin typeface="Tahoma"/>
                <a:cs typeface="Tahoma"/>
              </a:rPr>
              <a:t>r</a:t>
            </a:r>
            <a:r>
              <a:rPr sz="2400" u="heavy" spc="-10" dirty="0">
                <a:solidFill>
                  <a:srgbClr val="007F7F"/>
                </a:solidFill>
                <a:latin typeface="Tahoma"/>
                <a:cs typeface="Tahoma"/>
              </a:rPr>
              <a:t>og</a:t>
            </a:r>
            <a:r>
              <a:rPr sz="2400" u="heavy" spc="-5" dirty="0">
                <a:solidFill>
                  <a:srgbClr val="007F7F"/>
                </a:solidFill>
                <a:latin typeface="Tahoma"/>
                <a:cs typeface="Tahoma"/>
              </a:rPr>
              <a:t>at</a:t>
            </a:r>
            <a:r>
              <a:rPr sz="2400" u="heavy" spc="-10" dirty="0">
                <a:solidFill>
                  <a:srgbClr val="007F7F"/>
                </a:solidFill>
                <a:latin typeface="Tahoma"/>
                <a:cs typeface="Tahoma"/>
              </a:rPr>
              <a:t>i</a:t>
            </a:r>
            <a:r>
              <a:rPr sz="2400" u="heavy" dirty="0">
                <a:solidFill>
                  <a:srgbClr val="007F7F"/>
                </a:solidFill>
                <a:latin typeface="Tahoma"/>
                <a:cs typeface="Tahoma"/>
              </a:rPr>
              <a:t> </a:t>
            </a:r>
            <a:r>
              <a:rPr sz="2400" u="heavy" spc="5" dirty="0">
                <a:solidFill>
                  <a:srgbClr val="007F7F"/>
                </a:solidFill>
                <a:latin typeface="Tahoma"/>
                <a:cs typeface="Tahoma"/>
              </a:rPr>
              <a:t>d</a:t>
            </a:r>
            <a:r>
              <a:rPr sz="2400" u="heavy" spc="-5" dirty="0">
                <a:solidFill>
                  <a:srgbClr val="007F7F"/>
                </a:solidFill>
                <a:latin typeface="Tahoma"/>
                <a:cs typeface="Tahoma"/>
              </a:rPr>
              <a:t>a</a:t>
            </a:r>
            <a:r>
              <a:rPr sz="2400" u="heavy" spc="-10" dirty="0">
                <a:solidFill>
                  <a:srgbClr val="007F7F"/>
                </a:solidFill>
                <a:latin typeface="Tahoma"/>
                <a:cs typeface="Tahoma"/>
              </a:rPr>
              <a:t>l</a:t>
            </a:r>
            <a:r>
              <a:rPr sz="2400" u="heavy" spc="-15" dirty="0">
                <a:solidFill>
                  <a:srgbClr val="007F7F"/>
                </a:solidFill>
                <a:latin typeface="Tahoma"/>
                <a:cs typeface="Tahoma"/>
              </a:rPr>
              <a:t> </a:t>
            </a:r>
            <a:r>
              <a:rPr sz="2400" u="heavy" dirty="0">
                <a:solidFill>
                  <a:srgbClr val="007F7F"/>
                </a:solidFill>
                <a:latin typeface="Tahoma"/>
                <a:cs typeface="Tahoma"/>
              </a:rPr>
              <a:t>T</a:t>
            </a:r>
            <a:r>
              <a:rPr sz="2400" u="heavy" spc="-5" dirty="0">
                <a:solidFill>
                  <a:srgbClr val="007F7F"/>
                </a:solidFill>
                <a:latin typeface="Tahoma"/>
                <a:cs typeface="Tahoma"/>
              </a:rPr>
              <a:t>U</a:t>
            </a:r>
            <a:r>
              <a:rPr sz="2400" u="heavy" spc="-10" dirty="0">
                <a:solidFill>
                  <a:srgbClr val="007F7F"/>
                </a:solidFill>
                <a:latin typeface="Tahoma"/>
                <a:cs typeface="Tahoma"/>
              </a:rPr>
              <a:t>SL….</a:t>
            </a:r>
            <a:endParaRPr sz="2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4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ts val="2940"/>
              </a:lnSpc>
              <a:tabLst>
                <a:tab pos="281940" algn="l"/>
              </a:tabLst>
            </a:pPr>
            <a:r>
              <a:rPr sz="2400" spc="-15" dirty="0">
                <a:solidFill>
                  <a:srgbClr val="C00000"/>
                </a:solidFill>
                <a:latin typeface="Tahoma"/>
                <a:cs typeface="Tahoma"/>
              </a:rPr>
              <a:t>•</a:t>
            </a:r>
            <a:r>
              <a:rPr sz="2400" spc="-15" dirty="0">
                <a:solidFill>
                  <a:srgbClr val="C00000"/>
                </a:solidFill>
                <a:latin typeface="Times New Roman"/>
                <a:cs typeface="Times New Roman"/>
              </a:rPr>
              <a:t>	</a:t>
            </a:r>
            <a:r>
              <a:rPr sz="2500" spc="-70" dirty="0">
                <a:solidFill>
                  <a:srgbClr val="C00000"/>
                </a:solidFill>
                <a:latin typeface="Tahoma"/>
                <a:cs typeface="Tahoma"/>
              </a:rPr>
              <a:t>D</a:t>
            </a:r>
            <a:r>
              <a:rPr sz="2500" spc="-35" dirty="0">
                <a:solidFill>
                  <a:srgbClr val="C00000"/>
                </a:solidFill>
                <a:latin typeface="Tahoma"/>
                <a:cs typeface="Tahoma"/>
              </a:rPr>
              <a:t>.</a:t>
            </a:r>
            <a:r>
              <a:rPr sz="2500" spc="-65" dirty="0">
                <a:solidFill>
                  <a:srgbClr val="C00000"/>
                </a:solidFill>
                <a:latin typeface="Tahoma"/>
                <a:cs typeface="Tahoma"/>
              </a:rPr>
              <a:t>P</a:t>
            </a:r>
            <a:r>
              <a:rPr sz="2500" spc="-35" dirty="0">
                <a:solidFill>
                  <a:srgbClr val="C00000"/>
                </a:solidFill>
                <a:latin typeface="Tahoma"/>
                <a:cs typeface="Tahoma"/>
              </a:rPr>
              <a:t>.</a:t>
            </a:r>
            <a:r>
              <a:rPr sz="2500" spc="-95" dirty="0">
                <a:solidFill>
                  <a:srgbClr val="C00000"/>
                </a:solidFill>
                <a:latin typeface="Tahoma"/>
                <a:cs typeface="Tahoma"/>
              </a:rPr>
              <a:t>R</a:t>
            </a:r>
            <a:r>
              <a:rPr sz="2500" spc="-40" dirty="0">
                <a:solidFill>
                  <a:srgbClr val="C00000"/>
                </a:solidFill>
                <a:latin typeface="Tahoma"/>
                <a:cs typeface="Tahoma"/>
              </a:rPr>
              <a:t>.</a:t>
            </a:r>
            <a:r>
              <a:rPr sz="2500" spc="13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500" spc="-60" dirty="0">
                <a:solidFill>
                  <a:srgbClr val="C00000"/>
                </a:solidFill>
                <a:latin typeface="Tahoma"/>
                <a:cs typeface="Tahoma"/>
              </a:rPr>
              <a:t>2</a:t>
            </a:r>
            <a:r>
              <a:rPr sz="2500" spc="-55" dirty="0">
                <a:solidFill>
                  <a:srgbClr val="C00000"/>
                </a:solidFill>
                <a:latin typeface="Tahoma"/>
                <a:cs typeface="Tahoma"/>
              </a:rPr>
              <a:t>7</a:t>
            </a:r>
            <a:r>
              <a:rPr sz="2500" spc="12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500" spc="-70" dirty="0">
                <a:solidFill>
                  <a:srgbClr val="C00000"/>
                </a:solidFill>
                <a:latin typeface="Tahoma"/>
                <a:cs typeface="Tahoma"/>
              </a:rPr>
              <a:t>a</a:t>
            </a:r>
            <a:r>
              <a:rPr sz="2500" spc="-55" dirty="0">
                <a:solidFill>
                  <a:srgbClr val="C00000"/>
                </a:solidFill>
                <a:latin typeface="Tahoma"/>
                <a:cs typeface="Tahoma"/>
              </a:rPr>
              <a:t>p</a:t>
            </a:r>
            <a:r>
              <a:rPr sz="2500" spc="-45" dirty="0">
                <a:solidFill>
                  <a:srgbClr val="C00000"/>
                </a:solidFill>
                <a:latin typeface="Tahoma"/>
                <a:cs typeface="Tahoma"/>
              </a:rPr>
              <a:t>r</a:t>
            </a:r>
            <a:r>
              <a:rPr sz="2500" spc="-30" dirty="0">
                <a:solidFill>
                  <a:srgbClr val="C00000"/>
                </a:solidFill>
                <a:latin typeface="Tahoma"/>
                <a:cs typeface="Tahoma"/>
              </a:rPr>
              <a:t>il</a:t>
            </a:r>
            <a:r>
              <a:rPr sz="2500" spc="-55" dirty="0">
                <a:solidFill>
                  <a:srgbClr val="C00000"/>
                </a:solidFill>
                <a:latin typeface="Tahoma"/>
                <a:cs typeface="Tahoma"/>
              </a:rPr>
              <a:t>e</a:t>
            </a:r>
            <a:r>
              <a:rPr sz="2500" spc="12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500" spc="-60" dirty="0">
                <a:solidFill>
                  <a:srgbClr val="C00000"/>
                </a:solidFill>
                <a:latin typeface="Tahoma"/>
                <a:cs typeface="Tahoma"/>
              </a:rPr>
              <a:t>1955</a:t>
            </a:r>
            <a:r>
              <a:rPr sz="2500" spc="-40" dirty="0">
                <a:solidFill>
                  <a:srgbClr val="C00000"/>
                </a:solidFill>
                <a:latin typeface="Tahoma"/>
                <a:cs typeface="Tahoma"/>
              </a:rPr>
              <a:t>,</a:t>
            </a:r>
            <a:r>
              <a:rPr sz="2500" spc="12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500" spc="-65" dirty="0">
                <a:solidFill>
                  <a:srgbClr val="C00000"/>
                </a:solidFill>
                <a:latin typeface="Tahoma"/>
                <a:cs typeface="Tahoma"/>
              </a:rPr>
              <a:t>n</a:t>
            </a:r>
            <a:r>
              <a:rPr sz="2500" spc="-40" dirty="0">
                <a:solidFill>
                  <a:srgbClr val="C00000"/>
                </a:solidFill>
                <a:latin typeface="Tahoma"/>
                <a:cs typeface="Tahoma"/>
              </a:rPr>
              <a:t>.</a:t>
            </a:r>
            <a:r>
              <a:rPr sz="2500" spc="12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500" spc="-60" dirty="0">
                <a:solidFill>
                  <a:srgbClr val="C00000"/>
                </a:solidFill>
                <a:latin typeface="Tahoma"/>
                <a:cs typeface="Tahoma"/>
              </a:rPr>
              <a:t>547</a:t>
            </a:r>
            <a:r>
              <a:rPr sz="2500" spc="-45" dirty="0">
                <a:solidFill>
                  <a:srgbClr val="C00000"/>
                </a:solidFill>
                <a:latin typeface="Tahoma"/>
                <a:cs typeface="Tahoma"/>
              </a:rPr>
              <a:t>;</a:t>
            </a:r>
            <a:endParaRPr sz="2500">
              <a:latin typeface="Tahoma"/>
              <a:cs typeface="Tahoma"/>
            </a:endParaRPr>
          </a:p>
          <a:p>
            <a:pPr marL="12700">
              <a:lnSpc>
                <a:spcPts val="2880"/>
              </a:lnSpc>
              <a:tabLst>
                <a:tab pos="281940" algn="l"/>
              </a:tabLst>
            </a:pPr>
            <a:r>
              <a:rPr sz="2400" spc="-15" dirty="0">
                <a:solidFill>
                  <a:srgbClr val="C00000"/>
                </a:solidFill>
                <a:latin typeface="Tahoma"/>
                <a:cs typeface="Tahoma"/>
              </a:rPr>
              <a:t>•</a:t>
            </a:r>
            <a:r>
              <a:rPr sz="2400" spc="-15" dirty="0">
                <a:solidFill>
                  <a:srgbClr val="C00000"/>
                </a:solidFill>
                <a:latin typeface="Times New Roman"/>
                <a:cs typeface="Times New Roman"/>
              </a:rPr>
              <a:t>	</a:t>
            </a:r>
            <a:r>
              <a:rPr sz="2500" spc="-70" dirty="0">
                <a:solidFill>
                  <a:srgbClr val="C00000"/>
                </a:solidFill>
                <a:latin typeface="Tahoma"/>
                <a:cs typeface="Tahoma"/>
              </a:rPr>
              <a:t>D</a:t>
            </a:r>
            <a:r>
              <a:rPr sz="2500" spc="-35" dirty="0">
                <a:solidFill>
                  <a:srgbClr val="C00000"/>
                </a:solidFill>
                <a:latin typeface="Tahoma"/>
                <a:cs typeface="Tahoma"/>
              </a:rPr>
              <a:t>.</a:t>
            </a:r>
            <a:r>
              <a:rPr sz="2500" spc="-65" dirty="0">
                <a:solidFill>
                  <a:srgbClr val="C00000"/>
                </a:solidFill>
                <a:latin typeface="Tahoma"/>
                <a:cs typeface="Tahoma"/>
              </a:rPr>
              <a:t>P</a:t>
            </a:r>
            <a:r>
              <a:rPr sz="2500" spc="-35" dirty="0">
                <a:solidFill>
                  <a:srgbClr val="C00000"/>
                </a:solidFill>
                <a:latin typeface="Tahoma"/>
                <a:cs typeface="Tahoma"/>
              </a:rPr>
              <a:t>.</a:t>
            </a:r>
            <a:r>
              <a:rPr sz="2500" spc="-95" dirty="0">
                <a:solidFill>
                  <a:srgbClr val="C00000"/>
                </a:solidFill>
                <a:latin typeface="Tahoma"/>
                <a:cs typeface="Tahoma"/>
              </a:rPr>
              <a:t>R</a:t>
            </a:r>
            <a:r>
              <a:rPr sz="2500" spc="-40" dirty="0">
                <a:solidFill>
                  <a:srgbClr val="C00000"/>
                </a:solidFill>
                <a:latin typeface="Tahoma"/>
                <a:cs typeface="Tahoma"/>
              </a:rPr>
              <a:t>.</a:t>
            </a:r>
            <a:r>
              <a:rPr sz="2500" spc="13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500" spc="-55" dirty="0">
                <a:solidFill>
                  <a:srgbClr val="C00000"/>
                </a:solidFill>
                <a:latin typeface="Tahoma"/>
                <a:cs typeface="Tahoma"/>
              </a:rPr>
              <a:t>7</a:t>
            </a:r>
            <a:r>
              <a:rPr sz="2500" spc="114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500" spc="-55" dirty="0">
                <a:solidFill>
                  <a:srgbClr val="C00000"/>
                </a:solidFill>
                <a:latin typeface="Tahoma"/>
                <a:cs typeface="Tahoma"/>
              </a:rPr>
              <a:t>g</a:t>
            </a:r>
            <a:r>
              <a:rPr sz="2500" spc="-75" dirty="0">
                <a:solidFill>
                  <a:srgbClr val="C00000"/>
                </a:solidFill>
                <a:latin typeface="Tahoma"/>
                <a:cs typeface="Tahoma"/>
              </a:rPr>
              <a:t>e</a:t>
            </a:r>
            <a:r>
              <a:rPr sz="2500" spc="-65" dirty="0">
                <a:solidFill>
                  <a:srgbClr val="C00000"/>
                </a:solidFill>
                <a:latin typeface="Tahoma"/>
                <a:cs typeface="Tahoma"/>
              </a:rPr>
              <a:t>nn</a:t>
            </a:r>
            <a:r>
              <a:rPr sz="2500" spc="-60" dirty="0">
                <a:solidFill>
                  <a:srgbClr val="C00000"/>
                </a:solidFill>
                <a:latin typeface="Tahoma"/>
                <a:cs typeface="Tahoma"/>
              </a:rPr>
              <a:t>a</a:t>
            </a:r>
            <a:r>
              <a:rPr sz="2500" spc="-40" dirty="0">
                <a:solidFill>
                  <a:srgbClr val="C00000"/>
                </a:solidFill>
                <a:latin typeface="Tahoma"/>
                <a:cs typeface="Tahoma"/>
              </a:rPr>
              <a:t>i</a:t>
            </a:r>
            <a:r>
              <a:rPr sz="2500" spc="-55" dirty="0">
                <a:solidFill>
                  <a:srgbClr val="C00000"/>
                </a:solidFill>
                <a:latin typeface="Tahoma"/>
                <a:cs typeface="Tahoma"/>
              </a:rPr>
              <a:t>o</a:t>
            </a:r>
            <a:r>
              <a:rPr sz="2500" spc="13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500" spc="-60" dirty="0">
                <a:solidFill>
                  <a:srgbClr val="C00000"/>
                </a:solidFill>
                <a:latin typeface="Tahoma"/>
                <a:cs typeface="Tahoma"/>
              </a:rPr>
              <a:t>195</a:t>
            </a:r>
            <a:r>
              <a:rPr sz="2500" spc="-55" dirty="0">
                <a:solidFill>
                  <a:srgbClr val="C00000"/>
                </a:solidFill>
                <a:latin typeface="Tahoma"/>
                <a:cs typeface="Tahoma"/>
              </a:rPr>
              <a:t>6</a:t>
            </a:r>
            <a:r>
              <a:rPr sz="2500" spc="12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500" spc="-80" dirty="0">
                <a:solidFill>
                  <a:srgbClr val="C00000"/>
                </a:solidFill>
                <a:latin typeface="Tahoma"/>
                <a:cs typeface="Tahoma"/>
              </a:rPr>
              <a:t>n</a:t>
            </a:r>
            <a:r>
              <a:rPr sz="2500" spc="-40" dirty="0">
                <a:solidFill>
                  <a:srgbClr val="C00000"/>
                </a:solidFill>
                <a:latin typeface="Tahoma"/>
                <a:cs typeface="Tahoma"/>
              </a:rPr>
              <a:t>.</a:t>
            </a:r>
            <a:r>
              <a:rPr sz="2500" spc="13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500" spc="-60" dirty="0">
                <a:solidFill>
                  <a:srgbClr val="C00000"/>
                </a:solidFill>
                <a:latin typeface="Tahoma"/>
                <a:cs typeface="Tahoma"/>
              </a:rPr>
              <a:t>164</a:t>
            </a:r>
            <a:r>
              <a:rPr sz="2500" spc="-45" dirty="0">
                <a:solidFill>
                  <a:srgbClr val="C00000"/>
                </a:solidFill>
                <a:latin typeface="Tahoma"/>
                <a:cs typeface="Tahoma"/>
              </a:rPr>
              <a:t>;</a:t>
            </a:r>
            <a:endParaRPr sz="2500">
              <a:latin typeface="Tahoma"/>
              <a:cs typeface="Tahoma"/>
            </a:endParaRPr>
          </a:p>
          <a:p>
            <a:pPr marL="281940" marR="5080" indent="-269240">
              <a:lnSpc>
                <a:spcPts val="2870"/>
              </a:lnSpc>
              <a:spcBef>
                <a:spcPts val="145"/>
              </a:spcBef>
              <a:buClr>
                <a:srgbClr val="C00000"/>
              </a:buClr>
              <a:buSzPct val="96000"/>
              <a:buFont typeface="Tahoma"/>
              <a:buChar char="•"/>
              <a:tabLst>
                <a:tab pos="282575" algn="l"/>
              </a:tabLst>
            </a:pPr>
            <a:r>
              <a:rPr sz="2500" spc="-70" dirty="0">
                <a:solidFill>
                  <a:srgbClr val="C00000"/>
                </a:solidFill>
                <a:latin typeface="Tahoma"/>
                <a:cs typeface="Tahoma"/>
              </a:rPr>
              <a:t>D</a:t>
            </a:r>
            <a:r>
              <a:rPr sz="2500" spc="-35" dirty="0">
                <a:solidFill>
                  <a:srgbClr val="C00000"/>
                </a:solidFill>
                <a:latin typeface="Tahoma"/>
                <a:cs typeface="Tahoma"/>
              </a:rPr>
              <a:t>.</a:t>
            </a:r>
            <a:r>
              <a:rPr sz="2500" spc="-65" dirty="0">
                <a:solidFill>
                  <a:srgbClr val="C00000"/>
                </a:solidFill>
                <a:latin typeface="Tahoma"/>
                <a:cs typeface="Tahoma"/>
              </a:rPr>
              <a:t>P</a:t>
            </a:r>
            <a:r>
              <a:rPr sz="2500" spc="-35" dirty="0">
                <a:solidFill>
                  <a:srgbClr val="C00000"/>
                </a:solidFill>
                <a:latin typeface="Tahoma"/>
                <a:cs typeface="Tahoma"/>
              </a:rPr>
              <a:t>.</a:t>
            </a:r>
            <a:r>
              <a:rPr sz="2500" spc="-95" dirty="0">
                <a:solidFill>
                  <a:srgbClr val="C00000"/>
                </a:solidFill>
                <a:latin typeface="Tahoma"/>
                <a:cs typeface="Tahoma"/>
              </a:rPr>
              <a:t>R</a:t>
            </a:r>
            <a:r>
              <a:rPr sz="2500" spc="-40" dirty="0">
                <a:solidFill>
                  <a:srgbClr val="C00000"/>
                </a:solidFill>
                <a:latin typeface="Tahoma"/>
                <a:cs typeface="Tahoma"/>
              </a:rPr>
              <a:t>.</a:t>
            </a:r>
            <a:r>
              <a:rPr sz="2500" spc="13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500" spc="-60" dirty="0">
                <a:solidFill>
                  <a:srgbClr val="C00000"/>
                </a:solidFill>
                <a:latin typeface="Tahoma"/>
                <a:cs typeface="Tahoma"/>
              </a:rPr>
              <a:t>1</a:t>
            </a:r>
            <a:r>
              <a:rPr sz="2500" spc="-55" dirty="0">
                <a:solidFill>
                  <a:srgbClr val="C00000"/>
                </a:solidFill>
                <a:latin typeface="Tahoma"/>
                <a:cs typeface="Tahoma"/>
              </a:rPr>
              <a:t>9</a:t>
            </a:r>
            <a:r>
              <a:rPr sz="2500" spc="114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500" spc="-90" dirty="0">
                <a:solidFill>
                  <a:srgbClr val="C00000"/>
                </a:solidFill>
                <a:latin typeface="Tahoma"/>
                <a:cs typeface="Tahoma"/>
              </a:rPr>
              <a:t>m</a:t>
            </a:r>
            <a:r>
              <a:rPr sz="2500" spc="-60" dirty="0">
                <a:solidFill>
                  <a:srgbClr val="C00000"/>
                </a:solidFill>
                <a:latin typeface="Tahoma"/>
                <a:cs typeface="Tahoma"/>
              </a:rPr>
              <a:t>a</a:t>
            </a:r>
            <a:r>
              <a:rPr sz="2500" spc="-45" dirty="0">
                <a:solidFill>
                  <a:srgbClr val="C00000"/>
                </a:solidFill>
                <a:latin typeface="Tahoma"/>
                <a:cs typeface="Tahoma"/>
              </a:rPr>
              <a:t>r</a:t>
            </a:r>
            <a:r>
              <a:rPr sz="2500" spc="-50" dirty="0">
                <a:solidFill>
                  <a:srgbClr val="C00000"/>
                </a:solidFill>
                <a:latin typeface="Tahoma"/>
                <a:cs typeface="Tahoma"/>
              </a:rPr>
              <a:t>zo</a:t>
            </a:r>
            <a:r>
              <a:rPr sz="2500" spc="12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500" spc="-60" dirty="0">
                <a:solidFill>
                  <a:srgbClr val="C00000"/>
                </a:solidFill>
                <a:latin typeface="Tahoma"/>
                <a:cs typeface="Tahoma"/>
              </a:rPr>
              <a:t>1956</a:t>
            </a:r>
            <a:r>
              <a:rPr sz="2500" spc="-40" dirty="0">
                <a:solidFill>
                  <a:srgbClr val="C00000"/>
                </a:solidFill>
                <a:latin typeface="Tahoma"/>
                <a:cs typeface="Tahoma"/>
              </a:rPr>
              <a:t>,</a:t>
            </a:r>
            <a:r>
              <a:rPr sz="2500" spc="13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500" spc="-80" dirty="0">
                <a:solidFill>
                  <a:srgbClr val="C00000"/>
                </a:solidFill>
                <a:latin typeface="Tahoma"/>
                <a:cs typeface="Tahoma"/>
              </a:rPr>
              <a:t>n</a:t>
            </a:r>
            <a:r>
              <a:rPr sz="2500" spc="-40" dirty="0">
                <a:solidFill>
                  <a:srgbClr val="C00000"/>
                </a:solidFill>
                <a:latin typeface="Tahoma"/>
                <a:cs typeface="Tahoma"/>
              </a:rPr>
              <a:t>.</a:t>
            </a:r>
            <a:r>
              <a:rPr sz="2500" spc="13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500" spc="-60" dirty="0">
                <a:solidFill>
                  <a:srgbClr val="C00000"/>
                </a:solidFill>
                <a:latin typeface="Tahoma"/>
                <a:cs typeface="Tahoma"/>
              </a:rPr>
              <a:t>303</a:t>
            </a:r>
            <a:r>
              <a:rPr sz="2500" spc="-40" dirty="0">
                <a:solidFill>
                  <a:srgbClr val="C00000"/>
                </a:solidFill>
                <a:latin typeface="Tahoma"/>
                <a:cs typeface="Tahoma"/>
              </a:rPr>
              <a:t>,</a:t>
            </a:r>
            <a:r>
              <a:rPr sz="2500" spc="12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500" spc="-45" dirty="0">
                <a:solidFill>
                  <a:srgbClr val="C00000"/>
                </a:solidFill>
                <a:latin typeface="Tahoma"/>
                <a:cs typeface="Tahoma"/>
              </a:rPr>
              <a:t>f</a:t>
            </a:r>
            <a:r>
              <a:rPr sz="2500" spc="-60" dirty="0">
                <a:solidFill>
                  <a:srgbClr val="C00000"/>
                </a:solidFill>
                <a:latin typeface="Tahoma"/>
                <a:cs typeface="Tahoma"/>
              </a:rPr>
              <a:t>a</a:t>
            </a:r>
            <a:r>
              <a:rPr sz="2500" spc="-40" dirty="0">
                <a:solidFill>
                  <a:srgbClr val="C00000"/>
                </a:solidFill>
                <a:latin typeface="Tahoma"/>
                <a:cs typeface="Tahoma"/>
              </a:rPr>
              <a:t>tt</a:t>
            </a:r>
            <a:r>
              <a:rPr sz="2500" spc="-55" dirty="0">
                <a:solidFill>
                  <a:srgbClr val="C00000"/>
                </a:solidFill>
                <a:latin typeface="Tahoma"/>
                <a:cs typeface="Tahoma"/>
              </a:rPr>
              <a:t>a</a:t>
            </a:r>
            <a:r>
              <a:rPr sz="2500" spc="13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500" spc="-60" dirty="0">
                <a:solidFill>
                  <a:srgbClr val="C00000"/>
                </a:solidFill>
                <a:latin typeface="Tahoma"/>
                <a:cs typeface="Tahoma"/>
              </a:rPr>
              <a:t>e</a:t>
            </a:r>
            <a:r>
              <a:rPr sz="2500" spc="-55" dirty="0">
                <a:solidFill>
                  <a:srgbClr val="C00000"/>
                </a:solidFill>
                <a:latin typeface="Tahoma"/>
                <a:cs typeface="Tahoma"/>
              </a:rPr>
              <a:t>cc</a:t>
            </a:r>
            <a:r>
              <a:rPr sz="2500" spc="-60" dirty="0">
                <a:solidFill>
                  <a:srgbClr val="C00000"/>
                </a:solidFill>
                <a:latin typeface="Tahoma"/>
                <a:cs typeface="Tahoma"/>
              </a:rPr>
              <a:t>e</a:t>
            </a:r>
            <a:r>
              <a:rPr sz="2500" spc="-45" dirty="0">
                <a:solidFill>
                  <a:srgbClr val="C00000"/>
                </a:solidFill>
                <a:latin typeface="Tahoma"/>
                <a:cs typeface="Tahoma"/>
              </a:rPr>
              <a:t>z</a:t>
            </a:r>
            <a:r>
              <a:rPr sz="2500" spc="-30" dirty="0">
                <a:solidFill>
                  <a:srgbClr val="C00000"/>
                </a:solidFill>
                <a:latin typeface="Tahoma"/>
                <a:cs typeface="Tahoma"/>
              </a:rPr>
              <a:t>i</a:t>
            </a:r>
            <a:r>
              <a:rPr sz="2500" spc="-55" dirty="0">
                <a:solidFill>
                  <a:srgbClr val="C00000"/>
                </a:solidFill>
                <a:latin typeface="Tahoma"/>
                <a:cs typeface="Tahoma"/>
              </a:rPr>
              <a:t>o</a:t>
            </a:r>
            <a:r>
              <a:rPr sz="2500" spc="-65" dirty="0">
                <a:solidFill>
                  <a:srgbClr val="C00000"/>
                </a:solidFill>
                <a:latin typeface="Tahoma"/>
                <a:cs typeface="Tahoma"/>
              </a:rPr>
              <a:t>n</a:t>
            </a:r>
            <a:r>
              <a:rPr sz="2500" spc="-55" dirty="0">
                <a:solidFill>
                  <a:srgbClr val="C00000"/>
                </a:solidFill>
                <a:latin typeface="Tahoma"/>
                <a:cs typeface="Tahoma"/>
              </a:rPr>
              <a:t>e</a:t>
            </a:r>
            <a:r>
              <a:rPr sz="2500" spc="114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500" spc="-55" dirty="0">
                <a:solidFill>
                  <a:srgbClr val="C00000"/>
                </a:solidFill>
                <a:latin typeface="Tahoma"/>
                <a:cs typeface="Tahoma"/>
              </a:rPr>
              <a:t>p</a:t>
            </a:r>
            <a:r>
              <a:rPr sz="2500" spc="-60" dirty="0">
                <a:solidFill>
                  <a:srgbClr val="C00000"/>
                </a:solidFill>
                <a:latin typeface="Tahoma"/>
                <a:cs typeface="Tahoma"/>
              </a:rPr>
              <a:t>e</a:t>
            </a:r>
            <a:r>
              <a:rPr sz="2500" spc="-40" dirty="0">
                <a:solidFill>
                  <a:srgbClr val="C00000"/>
                </a:solidFill>
                <a:latin typeface="Tahoma"/>
                <a:cs typeface="Tahoma"/>
              </a:rPr>
              <a:t>r</a:t>
            </a:r>
            <a:r>
              <a:rPr sz="2500" spc="114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500" spc="-40" dirty="0">
                <a:solidFill>
                  <a:srgbClr val="C00000"/>
                </a:solidFill>
                <a:latin typeface="Tahoma"/>
                <a:cs typeface="Tahoma"/>
              </a:rPr>
              <a:t>l</a:t>
            </a:r>
            <a:r>
              <a:rPr sz="2500" spc="-30" dirty="0">
                <a:solidFill>
                  <a:srgbClr val="C00000"/>
                </a:solidFill>
                <a:latin typeface="Tahoma"/>
                <a:cs typeface="Tahoma"/>
              </a:rPr>
              <a:t>’</a:t>
            </a:r>
            <a:r>
              <a:rPr sz="2500" spc="-60" dirty="0">
                <a:solidFill>
                  <a:srgbClr val="C00000"/>
                </a:solidFill>
                <a:latin typeface="Tahoma"/>
                <a:cs typeface="Tahoma"/>
              </a:rPr>
              <a:t>a</a:t>
            </a:r>
            <a:r>
              <a:rPr sz="2500" spc="-45" dirty="0">
                <a:solidFill>
                  <a:srgbClr val="C00000"/>
                </a:solidFill>
                <a:latin typeface="Tahoma"/>
                <a:cs typeface="Tahoma"/>
              </a:rPr>
              <a:t>r</a:t>
            </a:r>
            <a:r>
              <a:rPr sz="2500" spc="-40" dirty="0">
                <a:solidFill>
                  <a:srgbClr val="C00000"/>
                </a:solidFill>
                <a:latin typeface="Tahoma"/>
                <a:cs typeface="Tahoma"/>
              </a:rPr>
              <a:t>t</a:t>
            </a:r>
            <a:r>
              <a:rPr sz="2500" spc="-30" dirty="0">
                <a:solidFill>
                  <a:srgbClr val="C00000"/>
                </a:solidFill>
                <a:latin typeface="Tahoma"/>
                <a:cs typeface="Tahoma"/>
              </a:rPr>
              <a:t>i</a:t>
            </a:r>
            <a:r>
              <a:rPr sz="2500" spc="-55" dirty="0">
                <a:solidFill>
                  <a:srgbClr val="C00000"/>
                </a:solidFill>
                <a:latin typeface="Tahoma"/>
                <a:cs typeface="Tahoma"/>
              </a:rPr>
              <a:t>co</a:t>
            </a:r>
            <a:r>
              <a:rPr sz="2500" spc="-30" dirty="0">
                <a:solidFill>
                  <a:srgbClr val="C00000"/>
                </a:solidFill>
                <a:latin typeface="Tahoma"/>
                <a:cs typeface="Tahoma"/>
              </a:rPr>
              <a:t>l</a:t>
            </a:r>
            <a:r>
              <a:rPr sz="2500" spc="-55" dirty="0">
                <a:solidFill>
                  <a:srgbClr val="C00000"/>
                </a:solidFill>
                <a:latin typeface="Tahoma"/>
                <a:cs typeface="Tahoma"/>
              </a:rPr>
              <a:t>o</a:t>
            </a:r>
            <a:r>
              <a:rPr sz="2500" spc="-2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500" spc="-60" dirty="0">
                <a:solidFill>
                  <a:srgbClr val="C00000"/>
                </a:solidFill>
                <a:latin typeface="Tahoma"/>
                <a:cs typeface="Tahoma"/>
              </a:rPr>
              <a:t>64</a:t>
            </a:r>
            <a:r>
              <a:rPr sz="2500" spc="-45" dirty="0">
                <a:solidFill>
                  <a:srgbClr val="C00000"/>
                </a:solidFill>
                <a:latin typeface="Tahoma"/>
                <a:cs typeface="Tahoma"/>
              </a:rPr>
              <a:t>;</a:t>
            </a:r>
            <a:endParaRPr sz="2500">
              <a:latin typeface="Tahoma"/>
              <a:cs typeface="Tahoma"/>
            </a:endParaRPr>
          </a:p>
          <a:p>
            <a:pPr marL="12700">
              <a:lnSpc>
                <a:spcPts val="2740"/>
              </a:lnSpc>
              <a:tabLst>
                <a:tab pos="281940" algn="l"/>
              </a:tabLst>
            </a:pPr>
            <a:r>
              <a:rPr sz="2400" spc="-15" dirty="0">
                <a:solidFill>
                  <a:srgbClr val="C00000"/>
                </a:solidFill>
                <a:latin typeface="Tahoma"/>
                <a:cs typeface="Tahoma"/>
              </a:rPr>
              <a:t>•</a:t>
            </a:r>
            <a:r>
              <a:rPr sz="2400" spc="-15" dirty="0">
                <a:solidFill>
                  <a:srgbClr val="C00000"/>
                </a:solidFill>
                <a:latin typeface="Times New Roman"/>
                <a:cs typeface="Times New Roman"/>
              </a:rPr>
              <a:t>	</a:t>
            </a:r>
            <a:r>
              <a:rPr sz="2500" spc="-70" dirty="0">
                <a:solidFill>
                  <a:srgbClr val="C00000"/>
                </a:solidFill>
                <a:latin typeface="Tahoma"/>
                <a:cs typeface="Tahoma"/>
              </a:rPr>
              <a:t>D</a:t>
            </a:r>
            <a:r>
              <a:rPr sz="2500" spc="-35" dirty="0">
                <a:solidFill>
                  <a:srgbClr val="C00000"/>
                </a:solidFill>
                <a:latin typeface="Tahoma"/>
                <a:cs typeface="Tahoma"/>
              </a:rPr>
              <a:t>.</a:t>
            </a:r>
            <a:r>
              <a:rPr sz="2500" spc="-40" dirty="0">
                <a:solidFill>
                  <a:srgbClr val="C00000"/>
                </a:solidFill>
                <a:latin typeface="Tahoma"/>
                <a:cs typeface="Tahoma"/>
              </a:rPr>
              <a:t>l</a:t>
            </a:r>
            <a:r>
              <a:rPr sz="2500" spc="-55" dirty="0">
                <a:solidFill>
                  <a:srgbClr val="C00000"/>
                </a:solidFill>
                <a:latin typeface="Tahoma"/>
                <a:cs typeface="Tahoma"/>
              </a:rPr>
              <a:t>g</a:t>
            </a:r>
            <a:r>
              <a:rPr sz="2500" spc="-50" dirty="0">
                <a:solidFill>
                  <a:srgbClr val="C00000"/>
                </a:solidFill>
                <a:latin typeface="Tahoma"/>
                <a:cs typeface="Tahoma"/>
              </a:rPr>
              <a:t>s</a:t>
            </a:r>
            <a:r>
              <a:rPr sz="2500" spc="-40" dirty="0">
                <a:solidFill>
                  <a:srgbClr val="C00000"/>
                </a:solidFill>
                <a:latin typeface="Tahoma"/>
                <a:cs typeface="Tahoma"/>
              </a:rPr>
              <a:t>.</a:t>
            </a:r>
            <a:r>
              <a:rPr sz="2500" spc="13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500" spc="-60" dirty="0">
                <a:solidFill>
                  <a:srgbClr val="C00000"/>
                </a:solidFill>
                <a:latin typeface="Tahoma"/>
                <a:cs typeface="Tahoma"/>
              </a:rPr>
              <a:t>1</a:t>
            </a:r>
            <a:r>
              <a:rPr sz="2500" spc="-55" dirty="0">
                <a:solidFill>
                  <a:srgbClr val="C00000"/>
                </a:solidFill>
                <a:latin typeface="Tahoma"/>
                <a:cs typeface="Tahoma"/>
              </a:rPr>
              <a:t>5</a:t>
            </a:r>
            <a:r>
              <a:rPr sz="2500" spc="12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500" spc="-70" dirty="0">
                <a:solidFill>
                  <a:srgbClr val="C00000"/>
                </a:solidFill>
                <a:latin typeface="Tahoma"/>
                <a:cs typeface="Tahoma"/>
              </a:rPr>
              <a:t>a</a:t>
            </a:r>
            <a:r>
              <a:rPr sz="2500" spc="-55" dirty="0">
                <a:solidFill>
                  <a:srgbClr val="C00000"/>
                </a:solidFill>
                <a:latin typeface="Tahoma"/>
                <a:cs typeface="Tahoma"/>
              </a:rPr>
              <a:t>go</a:t>
            </a:r>
            <a:r>
              <a:rPr sz="2500" spc="-50" dirty="0">
                <a:solidFill>
                  <a:srgbClr val="C00000"/>
                </a:solidFill>
                <a:latin typeface="Tahoma"/>
                <a:cs typeface="Tahoma"/>
              </a:rPr>
              <a:t>st</a:t>
            </a:r>
            <a:r>
              <a:rPr sz="2500" spc="-55" dirty="0">
                <a:solidFill>
                  <a:srgbClr val="C00000"/>
                </a:solidFill>
                <a:latin typeface="Tahoma"/>
                <a:cs typeface="Tahoma"/>
              </a:rPr>
              <a:t>o</a:t>
            </a:r>
            <a:r>
              <a:rPr sz="2500" spc="13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500" spc="-60" dirty="0">
                <a:solidFill>
                  <a:srgbClr val="C00000"/>
                </a:solidFill>
                <a:latin typeface="Tahoma"/>
                <a:cs typeface="Tahoma"/>
              </a:rPr>
              <a:t>1991</a:t>
            </a:r>
            <a:r>
              <a:rPr sz="2500" spc="-40" dirty="0">
                <a:solidFill>
                  <a:srgbClr val="C00000"/>
                </a:solidFill>
                <a:latin typeface="Tahoma"/>
                <a:cs typeface="Tahoma"/>
              </a:rPr>
              <a:t>,</a:t>
            </a:r>
            <a:r>
              <a:rPr sz="2500" spc="12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500" spc="-65" dirty="0">
                <a:solidFill>
                  <a:srgbClr val="C00000"/>
                </a:solidFill>
                <a:latin typeface="Tahoma"/>
                <a:cs typeface="Tahoma"/>
              </a:rPr>
              <a:t>n</a:t>
            </a:r>
            <a:r>
              <a:rPr sz="2500" spc="-40" dirty="0">
                <a:solidFill>
                  <a:srgbClr val="C00000"/>
                </a:solidFill>
                <a:latin typeface="Tahoma"/>
                <a:cs typeface="Tahoma"/>
              </a:rPr>
              <a:t>.</a:t>
            </a:r>
            <a:r>
              <a:rPr sz="2500" spc="12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500" spc="-60" dirty="0">
                <a:solidFill>
                  <a:srgbClr val="C00000"/>
                </a:solidFill>
                <a:latin typeface="Tahoma"/>
                <a:cs typeface="Tahoma"/>
              </a:rPr>
              <a:t>277</a:t>
            </a:r>
            <a:r>
              <a:rPr sz="2500" spc="-45" dirty="0">
                <a:solidFill>
                  <a:srgbClr val="C00000"/>
                </a:solidFill>
                <a:latin typeface="Tahoma"/>
                <a:cs typeface="Tahoma"/>
              </a:rPr>
              <a:t>;</a:t>
            </a:r>
            <a:endParaRPr sz="2500">
              <a:latin typeface="Tahoma"/>
              <a:cs typeface="Tahoma"/>
            </a:endParaRPr>
          </a:p>
          <a:p>
            <a:pPr marL="281940" indent="-269240">
              <a:lnSpc>
                <a:spcPts val="2875"/>
              </a:lnSpc>
              <a:buClr>
                <a:srgbClr val="C00000"/>
              </a:buClr>
              <a:buSzPct val="96000"/>
              <a:buFont typeface="Tahoma"/>
              <a:buChar char="•"/>
              <a:tabLst>
                <a:tab pos="282575" algn="l"/>
              </a:tabLst>
            </a:pPr>
            <a:r>
              <a:rPr sz="2500" spc="-70" dirty="0">
                <a:solidFill>
                  <a:srgbClr val="C00000"/>
                </a:solidFill>
                <a:latin typeface="Tahoma"/>
                <a:cs typeface="Tahoma"/>
              </a:rPr>
              <a:t>D</a:t>
            </a:r>
            <a:r>
              <a:rPr sz="2500" spc="-35" dirty="0">
                <a:solidFill>
                  <a:srgbClr val="C00000"/>
                </a:solidFill>
                <a:latin typeface="Tahoma"/>
                <a:cs typeface="Tahoma"/>
              </a:rPr>
              <a:t>.</a:t>
            </a:r>
            <a:r>
              <a:rPr sz="2500" spc="-40" dirty="0">
                <a:solidFill>
                  <a:srgbClr val="C00000"/>
                </a:solidFill>
                <a:latin typeface="Tahoma"/>
                <a:cs typeface="Tahoma"/>
              </a:rPr>
              <a:t>l</a:t>
            </a:r>
            <a:r>
              <a:rPr sz="2500" spc="-55" dirty="0">
                <a:solidFill>
                  <a:srgbClr val="C00000"/>
                </a:solidFill>
                <a:latin typeface="Tahoma"/>
                <a:cs typeface="Tahoma"/>
              </a:rPr>
              <a:t>g</a:t>
            </a:r>
            <a:r>
              <a:rPr sz="2500" spc="-50" dirty="0">
                <a:solidFill>
                  <a:srgbClr val="C00000"/>
                </a:solidFill>
                <a:latin typeface="Tahoma"/>
                <a:cs typeface="Tahoma"/>
              </a:rPr>
              <a:t>s</a:t>
            </a:r>
            <a:r>
              <a:rPr sz="2500" spc="-40" dirty="0">
                <a:solidFill>
                  <a:srgbClr val="C00000"/>
                </a:solidFill>
                <a:latin typeface="Tahoma"/>
                <a:cs typeface="Tahoma"/>
              </a:rPr>
              <a:t>.</a:t>
            </a:r>
            <a:r>
              <a:rPr sz="2500" spc="13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500" spc="-60" dirty="0">
                <a:solidFill>
                  <a:srgbClr val="C00000"/>
                </a:solidFill>
                <a:latin typeface="Tahoma"/>
                <a:cs typeface="Tahoma"/>
              </a:rPr>
              <a:t>1</a:t>
            </a:r>
            <a:r>
              <a:rPr sz="2500" spc="-55" dirty="0">
                <a:solidFill>
                  <a:srgbClr val="C00000"/>
                </a:solidFill>
                <a:latin typeface="Tahoma"/>
                <a:cs typeface="Tahoma"/>
              </a:rPr>
              <a:t>9</a:t>
            </a:r>
            <a:r>
              <a:rPr sz="2500" spc="12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500" spc="-65" dirty="0">
                <a:solidFill>
                  <a:srgbClr val="C00000"/>
                </a:solidFill>
                <a:latin typeface="Tahoma"/>
                <a:cs typeface="Tahoma"/>
              </a:rPr>
              <a:t>s</a:t>
            </a:r>
            <a:r>
              <a:rPr sz="2500" spc="-60" dirty="0">
                <a:solidFill>
                  <a:srgbClr val="C00000"/>
                </a:solidFill>
                <a:latin typeface="Tahoma"/>
                <a:cs typeface="Tahoma"/>
              </a:rPr>
              <a:t>e</a:t>
            </a:r>
            <a:r>
              <a:rPr sz="2500" spc="-40" dirty="0">
                <a:solidFill>
                  <a:srgbClr val="C00000"/>
                </a:solidFill>
                <a:latin typeface="Tahoma"/>
                <a:cs typeface="Tahoma"/>
              </a:rPr>
              <a:t>tt</a:t>
            </a:r>
            <a:r>
              <a:rPr sz="2500" spc="-60" dirty="0">
                <a:solidFill>
                  <a:srgbClr val="C00000"/>
                </a:solidFill>
                <a:latin typeface="Tahoma"/>
                <a:cs typeface="Tahoma"/>
              </a:rPr>
              <a:t>e</a:t>
            </a:r>
            <a:r>
              <a:rPr sz="2500" spc="-90" dirty="0">
                <a:solidFill>
                  <a:srgbClr val="C00000"/>
                </a:solidFill>
                <a:latin typeface="Tahoma"/>
                <a:cs typeface="Tahoma"/>
              </a:rPr>
              <a:t>m</a:t>
            </a:r>
            <a:r>
              <a:rPr sz="2500" spc="-55" dirty="0">
                <a:solidFill>
                  <a:srgbClr val="C00000"/>
                </a:solidFill>
                <a:latin typeface="Tahoma"/>
                <a:cs typeface="Tahoma"/>
              </a:rPr>
              <a:t>b</a:t>
            </a:r>
            <a:r>
              <a:rPr sz="2500" spc="-45" dirty="0">
                <a:solidFill>
                  <a:srgbClr val="C00000"/>
                </a:solidFill>
                <a:latin typeface="Tahoma"/>
                <a:cs typeface="Tahoma"/>
              </a:rPr>
              <a:t>r</a:t>
            </a:r>
            <a:r>
              <a:rPr sz="2500" spc="-55" dirty="0">
                <a:solidFill>
                  <a:srgbClr val="C00000"/>
                </a:solidFill>
                <a:latin typeface="Tahoma"/>
                <a:cs typeface="Tahoma"/>
              </a:rPr>
              <a:t>e</a:t>
            </a:r>
            <a:r>
              <a:rPr sz="2500" spc="114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500" spc="-60" dirty="0">
                <a:solidFill>
                  <a:srgbClr val="C00000"/>
                </a:solidFill>
                <a:latin typeface="Tahoma"/>
                <a:cs typeface="Tahoma"/>
              </a:rPr>
              <a:t>1994</a:t>
            </a:r>
            <a:r>
              <a:rPr sz="2500" spc="-40" dirty="0">
                <a:solidFill>
                  <a:srgbClr val="C00000"/>
                </a:solidFill>
                <a:latin typeface="Tahoma"/>
                <a:cs typeface="Tahoma"/>
              </a:rPr>
              <a:t>,</a:t>
            </a:r>
            <a:r>
              <a:rPr sz="2500" spc="13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500" spc="-65" dirty="0">
                <a:solidFill>
                  <a:srgbClr val="C00000"/>
                </a:solidFill>
                <a:latin typeface="Tahoma"/>
                <a:cs typeface="Tahoma"/>
              </a:rPr>
              <a:t>n</a:t>
            </a:r>
            <a:r>
              <a:rPr sz="2500" spc="-40" dirty="0">
                <a:solidFill>
                  <a:srgbClr val="C00000"/>
                </a:solidFill>
                <a:latin typeface="Tahoma"/>
                <a:cs typeface="Tahoma"/>
              </a:rPr>
              <a:t>.</a:t>
            </a:r>
            <a:r>
              <a:rPr sz="2500" spc="12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500" spc="-60" dirty="0">
                <a:solidFill>
                  <a:srgbClr val="C00000"/>
                </a:solidFill>
                <a:latin typeface="Tahoma"/>
                <a:cs typeface="Tahoma"/>
              </a:rPr>
              <a:t>62</a:t>
            </a:r>
            <a:r>
              <a:rPr sz="2500" spc="-50" dirty="0">
                <a:solidFill>
                  <a:srgbClr val="C00000"/>
                </a:solidFill>
                <a:latin typeface="Tahoma"/>
                <a:cs typeface="Tahoma"/>
              </a:rPr>
              <a:t>6</a:t>
            </a:r>
            <a:r>
              <a:rPr sz="2500" spc="-45" dirty="0">
                <a:solidFill>
                  <a:srgbClr val="C00000"/>
                </a:solidFill>
                <a:latin typeface="Tahoma"/>
                <a:cs typeface="Tahoma"/>
              </a:rPr>
              <a:t>;</a:t>
            </a:r>
            <a:endParaRPr sz="2500">
              <a:latin typeface="Tahoma"/>
              <a:cs typeface="Tahoma"/>
            </a:endParaRPr>
          </a:p>
          <a:p>
            <a:pPr marL="12700">
              <a:lnSpc>
                <a:spcPts val="2875"/>
              </a:lnSpc>
              <a:tabLst>
                <a:tab pos="281940" algn="l"/>
              </a:tabLst>
            </a:pPr>
            <a:r>
              <a:rPr sz="2400" spc="-15" dirty="0">
                <a:solidFill>
                  <a:srgbClr val="C00000"/>
                </a:solidFill>
                <a:latin typeface="Tahoma"/>
                <a:cs typeface="Tahoma"/>
              </a:rPr>
              <a:t>•</a:t>
            </a:r>
            <a:r>
              <a:rPr sz="2400" spc="-15" dirty="0">
                <a:solidFill>
                  <a:srgbClr val="C00000"/>
                </a:solidFill>
                <a:latin typeface="Times New Roman"/>
                <a:cs typeface="Times New Roman"/>
              </a:rPr>
              <a:t>	</a:t>
            </a:r>
            <a:r>
              <a:rPr sz="2500" spc="-70" dirty="0">
                <a:solidFill>
                  <a:srgbClr val="C00000"/>
                </a:solidFill>
                <a:latin typeface="Tahoma"/>
                <a:cs typeface="Tahoma"/>
              </a:rPr>
              <a:t>D</a:t>
            </a:r>
            <a:r>
              <a:rPr sz="2500" spc="-35" dirty="0">
                <a:solidFill>
                  <a:srgbClr val="C00000"/>
                </a:solidFill>
                <a:latin typeface="Tahoma"/>
                <a:cs typeface="Tahoma"/>
              </a:rPr>
              <a:t>.</a:t>
            </a:r>
            <a:r>
              <a:rPr sz="2500" spc="-40" dirty="0">
                <a:solidFill>
                  <a:srgbClr val="C00000"/>
                </a:solidFill>
                <a:latin typeface="Tahoma"/>
                <a:cs typeface="Tahoma"/>
              </a:rPr>
              <a:t>l</a:t>
            </a:r>
            <a:r>
              <a:rPr sz="2500" spc="-55" dirty="0">
                <a:solidFill>
                  <a:srgbClr val="C00000"/>
                </a:solidFill>
                <a:latin typeface="Tahoma"/>
                <a:cs typeface="Tahoma"/>
              </a:rPr>
              <a:t>g</a:t>
            </a:r>
            <a:r>
              <a:rPr sz="2500" spc="-50" dirty="0">
                <a:solidFill>
                  <a:srgbClr val="C00000"/>
                </a:solidFill>
                <a:latin typeface="Tahoma"/>
                <a:cs typeface="Tahoma"/>
              </a:rPr>
              <a:t>s</a:t>
            </a:r>
            <a:r>
              <a:rPr sz="2500" spc="-40" dirty="0">
                <a:solidFill>
                  <a:srgbClr val="C00000"/>
                </a:solidFill>
                <a:latin typeface="Tahoma"/>
                <a:cs typeface="Tahoma"/>
              </a:rPr>
              <a:t>.</a:t>
            </a:r>
            <a:r>
              <a:rPr sz="2500" spc="13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500" spc="-60" dirty="0">
                <a:solidFill>
                  <a:srgbClr val="C00000"/>
                </a:solidFill>
                <a:latin typeface="Tahoma"/>
                <a:cs typeface="Tahoma"/>
              </a:rPr>
              <a:t>1</a:t>
            </a:r>
            <a:r>
              <a:rPr sz="2500" spc="-55" dirty="0">
                <a:solidFill>
                  <a:srgbClr val="C00000"/>
                </a:solidFill>
                <a:latin typeface="Tahoma"/>
                <a:cs typeface="Tahoma"/>
              </a:rPr>
              <a:t>4</a:t>
            </a:r>
            <a:r>
              <a:rPr sz="2500" spc="12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500" spc="-70" dirty="0">
                <a:solidFill>
                  <a:srgbClr val="C00000"/>
                </a:solidFill>
                <a:latin typeface="Tahoma"/>
                <a:cs typeface="Tahoma"/>
              </a:rPr>
              <a:t>a</a:t>
            </a:r>
            <a:r>
              <a:rPr sz="2500" spc="-55" dirty="0">
                <a:solidFill>
                  <a:srgbClr val="C00000"/>
                </a:solidFill>
                <a:latin typeface="Tahoma"/>
                <a:cs typeface="Tahoma"/>
              </a:rPr>
              <a:t>go</a:t>
            </a:r>
            <a:r>
              <a:rPr sz="2500" spc="-50" dirty="0">
                <a:solidFill>
                  <a:srgbClr val="C00000"/>
                </a:solidFill>
                <a:latin typeface="Tahoma"/>
                <a:cs typeface="Tahoma"/>
              </a:rPr>
              <a:t>st</a:t>
            </a:r>
            <a:r>
              <a:rPr sz="2500" spc="-55" dirty="0">
                <a:solidFill>
                  <a:srgbClr val="C00000"/>
                </a:solidFill>
                <a:latin typeface="Tahoma"/>
                <a:cs typeface="Tahoma"/>
              </a:rPr>
              <a:t>o</a:t>
            </a:r>
            <a:r>
              <a:rPr sz="2500" spc="13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500" spc="-60" dirty="0">
                <a:solidFill>
                  <a:srgbClr val="C00000"/>
                </a:solidFill>
                <a:latin typeface="Tahoma"/>
                <a:cs typeface="Tahoma"/>
              </a:rPr>
              <a:t>1996</a:t>
            </a:r>
            <a:r>
              <a:rPr sz="2500" spc="-40" dirty="0">
                <a:solidFill>
                  <a:srgbClr val="C00000"/>
                </a:solidFill>
                <a:latin typeface="Tahoma"/>
                <a:cs typeface="Tahoma"/>
              </a:rPr>
              <a:t>,</a:t>
            </a:r>
            <a:r>
              <a:rPr sz="2500" spc="12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500" spc="-65" dirty="0">
                <a:solidFill>
                  <a:srgbClr val="C00000"/>
                </a:solidFill>
                <a:latin typeface="Tahoma"/>
                <a:cs typeface="Tahoma"/>
              </a:rPr>
              <a:t>n</a:t>
            </a:r>
            <a:r>
              <a:rPr sz="2500" spc="-40" dirty="0">
                <a:solidFill>
                  <a:srgbClr val="C00000"/>
                </a:solidFill>
                <a:latin typeface="Tahoma"/>
                <a:cs typeface="Tahoma"/>
              </a:rPr>
              <a:t>.</a:t>
            </a:r>
            <a:r>
              <a:rPr sz="2500" spc="12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500" spc="-60" dirty="0">
                <a:solidFill>
                  <a:srgbClr val="C00000"/>
                </a:solidFill>
                <a:latin typeface="Tahoma"/>
                <a:cs typeface="Tahoma"/>
              </a:rPr>
              <a:t>493</a:t>
            </a:r>
            <a:r>
              <a:rPr sz="2500" spc="-45" dirty="0">
                <a:solidFill>
                  <a:srgbClr val="C00000"/>
                </a:solidFill>
                <a:latin typeface="Tahoma"/>
                <a:cs typeface="Tahoma"/>
              </a:rPr>
              <a:t>;</a:t>
            </a:r>
            <a:endParaRPr sz="2500">
              <a:latin typeface="Tahoma"/>
              <a:cs typeface="Tahoma"/>
            </a:endParaRPr>
          </a:p>
          <a:p>
            <a:pPr marL="12700">
              <a:lnSpc>
                <a:spcPts val="2875"/>
              </a:lnSpc>
              <a:tabLst>
                <a:tab pos="281940" algn="l"/>
              </a:tabLst>
            </a:pPr>
            <a:r>
              <a:rPr sz="2400" spc="-15" dirty="0">
                <a:solidFill>
                  <a:srgbClr val="C00000"/>
                </a:solidFill>
                <a:latin typeface="Tahoma"/>
                <a:cs typeface="Tahoma"/>
              </a:rPr>
              <a:t>•</a:t>
            </a:r>
            <a:r>
              <a:rPr sz="2400" spc="-15" dirty="0">
                <a:solidFill>
                  <a:srgbClr val="C00000"/>
                </a:solidFill>
                <a:latin typeface="Times New Roman"/>
                <a:cs typeface="Times New Roman"/>
              </a:rPr>
              <a:t>	</a:t>
            </a:r>
            <a:r>
              <a:rPr sz="2500" spc="-70" dirty="0">
                <a:solidFill>
                  <a:srgbClr val="C00000"/>
                </a:solidFill>
                <a:latin typeface="Tahoma"/>
                <a:cs typeface="Tahoma"/>
              </a:rPr>
              <a:t>D</a:t>
            </a:r>
            <a:r>
              <a:rPr sz="2500" spc="-35" dirty="0">
                <a:solidFill>
                  <a:srgbClr val="C00000"/>
                </a:solidFill>
                <a:latin typeface="Tahoma"/>
                <a:cs typeface="Tahoma"/>
              </a:rPr>
              <a:t>.</a:t>
            </a:r>
            <a:r>
              <a:rPr sz="2500" spc="-40" dirty="0">
                <a:solidFill>
                  <a:srgbClr val="C00000"/>
                </a:solidFill>
                <a:latin typeface="Tahoma"/>
                <a:cs typeface="Tahoma"/>
              </a:rPr>
              <a:t>l</a:t>
            </a:r>
            <a:r>
              <a:rPr sz="2500" spc="-55" dirty="0">
                <a:solidFill>
                  <a:srgbClr val="C00000"/>
                </a:solidFill>
                <a:latin typeface="Tahoma"/>
                <a:cs typeface="Tahoma"/>
              </a:rPr>
              <a:t>g</a:t>
            </a:r>
            <a:r>
              <a:rPr sz="2500" spc="-50" dirty="0">
                <a:solidFill>
                  <a:srgbClr val="C00000"/>
                </a:solidFill>
                <a:latin typeface="Tahoma"/>
                <a:cs typeface="Tahoma"/>
              </a:rPr>
              <a:t>s</a:t>
            </a:r>
            <a:r>
              <a:rPr sz="2500" spc="-40" dirty="0">
                <a:solidFill>
                  <a:srgbClr val="C00000"/>
                </a:solidFill>
                <a:latin typeface="Tahoma"/>
                <a:cs typeface="Tahoma"/>
              </a:rPr>
              <a:t>.</a:t>
            </a:r>
            <a:r>
              <a:rPr sz="2500" spc="13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500" spc="-60" dirty="0">
                <a:solidFill>
                  <a:srgbClr val="C00000"/>
                </a:solidFill>
                <a:latin typeface="Tahoma"/>
                <a:cs typeface="Tahoma"/>
              </a:rPr>
              <a:t>1</a:t>
            </a:r>
            <a:r>
              <a:rPr sz="2500" spc="-55" dirty="0">
                <a:solidFill>
                  <a:srgbClr val="C00000"/>
                </a:solidFill>
                <a:latin typeface="Tahoma"/>
                <a:cs typeface="Tahoma"/>
              </a:rPr>
              <a:t>4</a:t>
            </a:r>
            <a:r>
              <a:rPr sz="2500" spc="12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500" spc="-70" dirty="0">
                <a:solidFill>
                  <a:srgbClr val="C00000"/>
                </a:solidFill>
                <a:latin typeface="Tahoma"/>
                <a:cs typeface="Tahoma"/>
              </a:rPr>
              <a:t>a</a:t>
            </a:r>
            <a:r>
              <a:rPr sz="2500" spc="-55" dirty="0">
                <a:solidFill>
                  <a:srgbClr val="C00000"/>
                </a:solidFill>
                <a:latin typeface="Tahoma"/>
                <a:cs typeface="Tahoma"/>
              </a:rPr>
              <a:t>go</a:t>
            </a:r>
            <a:r>
              <a:rPr sz="2500" spc="-50" dirty="0">
                <a:solidFill>
                  <a:srgbClr val="C00000"/>
                </a:solidFill>
                <a:latin typeface="Tahoma"/>
                <a:cs typeface="Tahoma"/>
              </a:rPr>
              <a:t>st</a:t>
            </a:r>
            <a:r>
              <a:rPr sz="2500" spc="-55" dirty="0">
                <a:solidFill>
                  <a:srgbClr val="C00000"/>
                </a:solidFill>
                <a:latin typeface="Tahoma"/>
                <a:cs typeface="Tahoma"/>
              </a:rPr>
              <a:t>o</a:t>
            </a:r>
            <a:r>
              <a:rPr sz="2500" spc="13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500" spc="-60" dirty="0">
                <a:solidFill>
                  <a:srgbClr val="C00000"/>
                </a:solidFill>
                <a:latin typeface="Tahoma"/>
                <a:cs typeface="Tahoma"/>
              </a:rPr>
              <a:t>1996</a:t>
            </a:r>
            <a:r>
              <a:rPr sz="2500" spc="-40" dirty="0">
                <a:solidFill>
                  <a:srgbClr val="C00000"/>
                </a:solidFill>
                <a:latin typeface="Tahoma"/>
                <a:cs typeface="Tahoma"/>
              </a:rPr>
              <a:t>,</a:t>
            </a:r>
            <a:r>
              <a:rPr sz="2500" spc="12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500" spc="-65" dirty="0">
                <a:solidFill>
                  <a:srgbClr val="C00000"/>
                </a:solidFill>
                <a:latin typeface="Tahoma"/>
                <a:cs typeface="Tahoma"/>
              </a:rPr>
              <a:t>n</a:t>
            </a:r>
            <a:r>
              <a:rPr sz="2500" spc="-40" dirty="0">
                <a:solidFill>
                  <a:srgbClr val="C00000"/>
                </a:solidFill>
                <a:latin typeface="Tahoma"/>
                <a:cs typeface="Tahoma"/>
              </a:rPr>
              <a:t>.</a:t>
            </a:r>
            <a:r>
              <a:rPr sz="2500" spc="12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500" spc="-60" dirty="0">
                <a:solidFill>
                  <a:srgbClr val="C00000"/>
                </a:solidFill>
                <a:latin typeface="Tahoma"/>
                <a:cs typeface="Tahoma"/>
              </a:rPr>
              <a:t>494</a:t>
            </a:r>
            <a:r>
              <a:rPr sz="2500" spc="-45" dirty="0">
                <a:solidFill>
                  <a:srgbClr val="C00000"/>
                </a:solidFill>
                <a:latin typeface="Tahoma"/>
                <a:cs typeface="Tahoma"/>
              </a:rPr>
              <a:t>;</a:t>
            </a:r>
            <a:endParaRPr sz="2500">
              <a:latin typeface="Tahoma"/>
              <a:cs typeface="Tahoma"/>
            </a:endParaRPr>
          </a:p>
          <a:p>
            <a:pPr marL="12700">
              <a:lnSpc>
                <a:spcPts val="2880"/>
              </a:lnSpc>
              <a:tabLst>
                <a:tab pos="281940" algn="l"/>
              </a:tabLst>
            </a:pPr>
            <a:r>
              <a:rPr sz="2400" spc="-15" dirty="0">
                <a:solidFill>
                  <a:srgbClr val="C00000"/>
                </a:solidFill>
                <a:latin typeface="Tahoma"/>
                <a:cs typeface="Tahoma"/>
              </a:rPr>
              <a:t>•</a:t>
            </a:r>
            <a:r>
              <a:rPr sz="2400" spc="-15" dirty="0">
                <a:solidFill>
                  <a:srgbClr val="C00000"/>
                </a:solidFill>
                <a:latin typeface="Times New Roman"/>
                <a:cs typeface="Times New Roman"/>
              </a:rPr>
              <a:t>	</a:t>
            </a:r>
            <a:r>
              <a:rPr sz="2500" spc="-70" dirty="0">
                <a:solidFill>
                  <a:srgbClr val="C00000"/>
                </a:solidFill>
                <a:latin typeface="Tahoma"/>
                <a:cs typeface="Tahoma"/>
              </a:rPr>
              <a:t>D</a:t>
            </a:r>
            <a:r>
              <a:rPr sz="2500" spc="-35" dirty="0">
                <a:solidFill>
                  <a:srgbClr val="C00000"/>
                </a:solidFill>
                <a:latin typeface="Tahoma"/>
                <a:cs typeface="Tahoma"/>
              </a:rPr>
              <a:t>.</a:t>
            </a:r>
            <a:r>
              <a:rPr sz="2500" spc="-40" dirty="0">
                <a:solidFill>
                  <a:srgbClr val="C00000"/>
                </a:solidFill>
                <a:latin typeface="Tahoma"/>
                <a:cs typeface="Tahoma"/>
              </a:rPr>
              <a:t>l</a:t>
            </a:r>
            <a:r>
              <a:rPr sz="2500" spc="-55" dirty="0">
                <a:solidFill>
                  <a:srgbClr val="C00000"/>
                </a:solidFill>
                <a:latin typeface="Tahoma"/>
                <a:cs typeface="Tahoma"/>
              </a:rPr>
              <a:t>g</a:t>
            </a:r>
            <a:r>
              <a:rPr sz="2500" spc="-50" dirty="0">
                <a:solidFill>
                  <a:srgbClr val="C00000"/>
                </a:solidFill>
                <a:latin typeface="Tahoma"/>
                <a:cs typeface="Tahoma"/>
              </a:rPr>
              <a:t>s</a:t>
            </a:r>
            <a:r>
              <a:rPr sz="2500" spc="-40" dirty="0">
                <a:solidFill>
                  <a:srgbClr val="C00000"/>
                </a:solidFill>
                <a:latin typeface="Tahoma"/>
                <a:cs typeface="Tahoma"/>
              </a:rPr>
              <a:t>.</a:t>
            </a:r>
            <a:r>
              <a:rPr sz="2500" spc="13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500" spc="-60" dirty="0">
                <a:solidFill>
                  <a:srgbClr val="C00000"/>
                </a:solidFill>
                <a:latin typeface="Tahoma"/>
                <a:cs typeface="Tahoma"/>
              </a:rPr>
              <a:t>1</a:t>
            </a:r>
            <a:r>
              <a:rPr sz="2500" spc="-55" dirty="0">
                <a:solidFill>
                  <a:srgbClr val="C00000"/>
                </a:solidFill>
                <a:latin typeface="Tahoma"/>
                <a:cs typeface="Tahoma"/>
              </a:rPr>
              <a:t>9</a:t>
            </a:r>
            <a:r>
              <a:rPr sz="2500" spc="12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500" spc="-70" dirty="0">
                <a:solidFill>
                  <a:srgbClr val="C00000"/>
                </a:solidFill>
                <a:latin typeface="Tahoma"/>
                <a:cs typeface="Tahoma"/>
              </a:rPr>
              <a:t>a</a:t>
            </a:r>
            <a:r>
              <a:rPr sz="2500" spc="-55" dirty="0">
                <a:solidFill>
                  <a:srgbClr val="C00000"/>
                </a:solidFill>
                <a:latin typeface="Tahoma"/>
                <a:cs typeface="Tahoma"/>
              </a:rPr>
              <a:t>go</a:t>
            </a:r>
            <a:r>
              <a:rPr sz="2500" spc="-50" dirty="0">
                <a:solidFill>
                  <a:srgbClr val="C00000"/>
                </a:solidFill>
                <a:latin typeface="Tahoma"/>
                <a:cs typeface="Tahoma"/>
              </a:rPr>
              <a:t>st</a:t>
            </a:r>
            <a:r>
              <a:rPr sz="2500" spc="-55" dirty="0">
                <a:solidFill>
                  <a:srgbClr val="C00000"/>
                </a:solidFill>
                <a:latin typeface="Tahoma"/>
                <a:cs typeface="Tahoma"/>
              </a:rPr>
              <a:t>o</a:t>
            </a:r>
            <a:r>
              <a:rPr sz="2500" spc="13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500" spc="-60" dirty="0">
                <a:solidFill>
                  <a:srgbClr val="C00000"/>
                </a:solidFill>
                <a:latin typeface="Tahoma"/>
                <a:cs typeface="Tahoma"/>
              </a:rPr>
              <a:t>2005</a:t>
            </a:r>
            <a:r>
              <a:rPr sz="2500" spc="-40" dirty="0">
                <a:solidFill>
                  <a:srgbClr val="C00000"/>
                </a:solidFill>
                <a:latin typeface="Tahoma"/>
                <a:cs typeface="Tahoma"/>
              </a:rPr>
              <a:t>,</a:t>
            </a:r>
            <a:r>
              <a:rPr sz="2500" spc="12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500" spc="-65" dirty="0">
                <a:solidFill>
                  <a:srgbClr val="C00000"/>
                </a:solidFill>
                <a:latin typeface="Tahoma"/>
                <a:cs typeface="Tahoma"/>
              </a:rPr>
              <a:t>n</a:t>
            </a:r>
            <a:r>
              <a:rPr sz="2500" spc="-40" dirty="0">
                <a:solidFill>
                  <a:srgbClr val="C00000"/>
                </a:solidFill>
                <a:latin typeface="Tahoma"/>
                <a:cs typeface="Tahoma"/>
              </a:rPr>
              <a:t>.</a:t>
            </a:r>
            <a:r>
              <a:rPr sz="2500" spc="12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500" spc="-60" dirty="0">
                <a:solidFill>
                  <a:srgbClr val="C00000"/>
                </a:solidFill>
                <a:latin typeface="Tahoma"/>
                <a:cs typeface="Tahoma"/>
              </a:rPr>
              <a:t>187</a:t>
            </a:r>
            <a:r>
              <a:rPr sz="2500" spc="-45" dirty="0">
                <a:solidFill>
                  <a:srgbClr val="C00000"/>
                </a:solidFill>
                <a:latin typeface="Tahoma"/>
                <a:cs typeface="Tahoma"/>
              </a:rPr>
              <a:t>;</a:t>
            </a:r>
            <a:endParaRPr sz="2500">
              <a:latin typeface="Tahoma"/>
              <a:cs typeface="Tahoma"/>
            </a:endParaRPr>
          </a:p>
          <a:p>
            <a:pPr marL="281940" marR="74295" indent="-269240">
              <a:lnSpc>
                <a:spcPts val="2870"/>
              </a:lnSpc>
              <a:spcBef>
                <a:spcPts val="145"/>
              </a:spcBef>
              <a:buClr>
                <a:srgbClr val="C00000"/>
              </a:buClr>
              <a:buSzPct val="96000"/>
              <a:buFont typeface="Tahoma"/>
              <a:buChar char="•"/>
              <a:tabLst>
                <a:tab pos="282575" algn="l"/>
              </a:tabLst>
            </a:pPr>
            <a:r>
              <a:rPr sz="2500" spc="-60" dirty="0">
                <a:solidFill>
                  <a:srgbClr val="C00000"/>
                </a:solidFill>
                <a:latin typeface="Tahoma"/>
                <a:cs typeface="Tahoma"/>
              </a:rPr>
              <a:t>a</a:t>
            </a:r>
            <a:r>
              <a:rPr sz="2500" spc="-45" dirty="0">
                <a:solidFill>
                  <a:srgbClr val="C00000"/>
                </a:solidFill>
                <a:latin typeface="Tahoma"/>
                <a:cs typeface="Tahoma"/>
              </a:rPr>
              <a:t>r</a:t>
            </a:r>
            <a:r>
              <a:rPr sz="2500" spc="-40" dirty="0">
                <a:solidFill>
                  <a:srgbClr val="C00000"/>
                </a:solidFill>
                <a:latin typeface="Tahoma"/>
                <a:cs typeface="Tahoma"/>
              </a:rPr>
              <a:t>t.</a:t>
            </a:r>
            <a:r>
              <a:rPr sz="2500" spc="13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500" spc="-60" dirty="0">
                <a:solidFill>
                  <a:srgbClr val="C00000"/>
                </a:solidFill>
                <a:latin typeface="Tahoma"/>
                <a:cs typeface="Tahoma"/>
              </a:rPr>
              <a:t>3</a:t>
            </a:r>
            <a:r>
              <a:rPr sz="2500" spc="-55" dirty="0">
                <a:solidFill>
                  <a:srgbClr val="C00000"/>
                </a:solidFill>
                <a:latin typeface="Tahoma"/>
                <a:cs typeface="Tahoma"/>
              </a:rPr>
              <a:t>6</a:t>
            </a:r>
            <a:r>
              <a:rPr sz="2500" spc="114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500" spc="-55" dirty="0">
                <a:solidFill>
                  <a:srgbClr val="C00000"/>
                </a:solidFill>
                <a:latin typeface="Tahoma"/>
                <a:cs typeface="Tahoma"/>
              </a:rPr>
              <a:t>b</a:t>
            </a:r>
            <a:r>
              <a:rPr sz="2500" spc="-30" dirty="0">
                <a:solidFill>
                  <a:srgbClr val="C00000"/>
                </a:solidFill>
                <a:latin typeface="Tahoma"/>
                <a:cs typeface="Tahoma"/>
              </a:rPr>
              <a:t>i</a:t>
            </a:r>
            <a:r>
              <a:rPr sz="2500" spc="-50" dirty="0">
                <a:solidFill>
                  <a:srgbClr val="C00000"/>
                </a:solidFill>
                <a:latin typeface="Tahoma"/>
                <a:cs typeface="Tahoma"/>
              </a:rPr>
              <a:t>s</a:t>
            </a:r>
            <a:r>
              <a:rPr sz="2500" spc="-40" dirty="0">
                <a:solidFill>
                  <a:srgbClr val="C00000"/>
                </a:solidFill>
                <a:latin typeface="Tahoma"/>
                <a:cs typeface="Tahoma"/>
              </a:rPr>
              <a:t>,</a:t>
            </a:r>
            <a:r>
              <a:rPr sz="2500" spc="12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500" spc="-55" dirty="0">
                <a:solidFill>
                  <a:srgbClr val="C00000"/>
                </a:solidFill>
                <a:latin typeface="Tahoma"/>
                <a:cs typeface="Tahoma"/>
              </a:rPr>
              <a:t>co</a:t>
            </a:r>
            <a:r>
              <a:rPr sz="2500" spc="-90" dirty="0">
                <a:solidFill>
                  <a:srgbClr val="C00000"/>
                </a:solidFill>
                <a:latin typeface="Tahoma"/>
                <a:cs typeface="Tahoma"/>
              </a:rPr>
              <a:t>mm</a:t>
            </a:r>
            <a:r>
              <a:rPr sz="2500" spc="-30" dirty="0">
                <a:solidFill>
                  <a:srgbClr val="C00000"/>
                </a:solidFill>
                <a:latin typeface="Tahoma"/>
                <a:cs typeface="Tahoma"/>
              </a:rPr>
              <a:t>i</a:t>
            </a:r>
            <a:r>
              <a:rPr sz="2500" spc="13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500" spc="-55" dirty="0">
                <a:solidFill>
                  <a:srgbClr val="C00000"/>
                </a:solidFill>
                <a:latin typeface="Tahoma"/>
                <a:cs typeface="Tahoma"/>
              </a:rPr>
              <a:t>1</a:t>
            </a:r>
            <a:r>
              <a:rPr sz="2500" spc="12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500" spc="-55" dirty="0">
                <a:solidFill>
                  <a:srgbClr val="C00000"/>
                </a:solidFill>
                <a:latin typeface="Tahoma"/>
                <a:cs typeface="Tahoma"/>
              </a:rPr>
              <a:t>e</a:t>
            </a:r>
            <a:r>
              <a:rPr sz="2500" spc="10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500" spc="-55" dirty="0">
                <a:solidFill>
                  <a:srgbClr val="C00000"/>
                </a:solidFill>
                <a:latin typeface="Tahoma"/>
                <a:cs typeface="Tahoma"/>
              </a:rPr>
              <a:t>2</a:t>
            </a:r>
            <a:r>
              <a:rPr sz="2500" spc="12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500" spc="-55" dirty="0">
                <a:solidFill>
                  <a:srgbClr val="C00000"/>
                </a:solidFill>
                <a:latin typeface="Tahoma"/>
                <a:cs typeface="Tahoma"/>
              </a:rPr>
              <a:t>d</a:t>
            </a:r>
            <a:r>
              <a:rPr sz="2500" spc="-60" dirty="0">
                <a:solidFill>
                  <a:srgbClr val="C00000"/>
                </a:solidFill>
                <a:latin typeface="Tahoma"/>
                <a:cs typeface="Tahoma"/>
              </a:rPr>
              <a:t>e</a:t>
            </a:r>
            <a:r>
              <a:rPr sz="2500" spc="-30" dirty="0">
                <a:solidFill>
                  <a:srgbClr val="C00000"/>
                </a:solidFill>
                <a:latin typeface="Tahoma"/>
                <a:cs typeface="Tahoma"/>
              </a:rPr>
              <a:t>l</a:t>
            </a:r>
            <a:r>
              <a:rPr sz="2500" spc="12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500" spc="-70" dirty="0">
                <a:solidFill>
                  <a:srgbClr val="C00000"/>
                </a:solidFill>
                <a:latin typeface="Tahoma"/>
                <a:cs typeface="Tahoma"/>
              </a:rPr>
              <a:t>D</a:t>
            </a:r>
            <a:r>
              <a:rPr sz="2500" spc="-35" dirty="0">
                <a:solidFill>
                  <a:srgbClr val="C00000"/>
                </a:solidFill>
                <a:latin typeface="Tahoma"/>
                <a:cs typeface="Tahoma"/>
              </a:rPr>
              <a:t>.</a:t>
            </a:r>
            <a:r>
              <a:rPr sz="2500" spc="-75" dirty="0">
                <a:solidFill>
                  <a:srgbClr val="C00000"/>
                </a:solidFill>
                <a:latin typeface="Tahoma"/>
                <a:cs typeface="Tahoma"/>
              </a:rPr>
              <a:t>L</a:t>
            </a:r>
            <a:r>
              <a:rPr sz="2500" spc="-40" dirty="0">
                <a:solidFill>
                  <a:srgbClr val="C00000"/>
                </a:solidFill>
                <a:latin typeface="Tahoma"/>
                <a:cs typeface="Tahoma"/>
              </a:rPr>
              <a:t>.</a:t>
            </a:r>
            <a:r>
              <a:rPr sz="2500" spc="12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500" spc="-55" dirty="0">
                <a:solidFill>
                  <a:srgbClr val="C00000"/>
                </a:solidFill>
                <a:latin typeface="Tahoma"/>
                <a:cs typeface="Tahoma"/>
              </a:rPr>
              <a:t>4</a:t>
            </a:r>
            <a:r>
              <a:rPr sz="2500" spc="12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500" spc="-30" dirty="0">
                <a:solidFill>
                  <a:srgbClr val="C00000"/>
                </a:solidFill>
                <a:latin typeface="Tahoma"/>
                <a:cs typeface="Tahoma"/>
              </a:rPr>
              <a:t>l</a:t>
            </a:r>
            <a:r>
              <a:rPr sz="2500" spc="-65" dirty="0">
                <a:solidFill>
                  <a:srgbClr val="C00000"/>
                </a:solidFill>
                <a:latin typeface="Tahoma"/>
                <a:cs typeface="Tahoma"/>
              </a:rPr>
              <a:t>u</a:t>
            </a:r>
            <a:r>
              <a:rPr sz="2500" spc="-70" dirty="0">
                <a:solidFill>
                  <a:srgbClr val="C00000"/>
                </a:solidFill>
                <a:latin typeface="Tahoma"/>
                <a:cs typeface="Tahoma"/>
              </a:rPr>
              <a:t>g</a:t>
            </a:r>
            <a:r>
              <a:rPr sz="2500" spc="-30" dirty="0">
                <a:solidFill>
                  <a:srgbClr val="C00000"/>
                </a:solidFill>
                <a:latin typeface="Tahoma"/>
                <a:cs typeface="Tahoma"/>
              </a:rPr>
              <a:t>li</a:t>
            </a:r>
            <a:r>
              <a:rPr sz="2500" spc="-55" dirty="0">
                <a:solidFill>
                  <a:srgbClr val="C00000"/>
                </a:solidFill>
                <a:latin typeface="Tahoma"/>
                <a:cs typeface="Tahoma"/>
              </a:rPr>
              <a:t>o</a:t>
            </a:r>
            <a:r>
              <a:rPr sz="2500" spc="12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500" spc="-60" dirty="0">
                <a:solidFill>
                  <a:srgbClr val="C00000"/>
                </a:solidFill>
                <a:latin typeface="Tahoma"/>
                <a:cs typeface="Tahoma"/>
              </a:rPr>
              <a:t>200</a:t>
            </a:r>
            <a:r>
              <a:rPr sz="2500" spc="-55" dirty="0">
                <a:solidFill>
                  <a:srgbClr val="C00000"/>
                </a:solidFill>
                <a:latin typeface="Tahoma"/>
                <a:cs typeface="Tahoma"/>
              </a:rPr>
              <a:t>6</a:t>
            </a:r>
            <a:r>
              <a:rPr sz="2500" spc="12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500" spc="-65" dirty="0">
                <a:solidFill>
                  <a:srgbClr val="C00000"/>
                </a:solidFill>
                <a:latin typeface="Tahoma"/>
                <a:cs typeface="Tahoma"/>
              </a:rPr>
              <a:t>n</a:t>
            </a:r>
            <a:r>
              <a:rPr sz="2500" spc="-40" dirty="0">
                <a:solidFill>
                  <a:srgbClr val="C00000"/>
                </a:solidFill>
                <a:latin typeface="Tahoma"/>
                <a:cs typeface="Tahoma"/>
              </a:rPr>
              <a:t>.</a:t>
            </a:r>
            <a:r>
              <a:rPr sz="2500" spc="10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500" spc="-60" dirty="0">
                <a:solidFill>
                  <a:srgbClr val="C00000"/>
                </a:solidFill>
                <a:latin typeface="Tahoma"/>
                <a:cs typeface="Tahoma"/>
              </a:rPr>
              <a:t>223</a:t>
            </a:r>
            <a:r>
              <a:rPr sz="2500" spc="-40" dirty="0">
                <a:solidFill>
                  <a:srgbClr val="C00000"/>
                </a:solidFill>
                <a:latin typeface="Tahoma"/>
                <a:cs typeface="Tahoma"/>
              </a:rPr>
              <a:t>,</a:t>
            </a:r>
            <a:r>
              <a:rPr sz="2500" spc="-3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500" spc="-55" dirty="0">
                <a:solidFill>
                  <a:srgbClr val="C00000"/>
                </a:solidFill>
                <a:latin typeface="Tahoma"/>
                <a:cs typeface="Tahoma"/>
              </a:rPr>
              <a:t>co</a:t>
            </a:r>
            <a:r>
              <a:rPr sz="2500" spc="-65" dirty="0">
                <a:solidFill>
                  <a:srgbClr val="C00000"/>
                </a:solidFill>
                <a:latin typeface="Tahoma"/>
                <a:cs typeface="Tahoma"/>
              </a:rPr>
              <a:t>n</a:t>
            </a:r>
            <a:r>
              <a:rPr sz="2500" spc="-50" dirty="0">
                <a:solidFill>
                  <a:srgbClr val="C00000"/>
                </a:solidFill>
                <a:latin typeface="Tahoma"/>
                <a:cs typeface="Tahoma"/>
              </a:rPr>
              <a:t>v</a:t>
            </a:r>
            <a:r>
              <a:rPr sz="2500" spc="-60" dirty="0">
                <a:solidFill>
                  <a:srgbClr val="C00000"/>
                </a:solidFill>
                <a:latin typeface="Tahoma"/>
                <a:cs typeface="Tahoma"/>
              </a:rPr>
              <a:t>e</a:t>
            </a:r>
            <a:r>
              <a:rPr sz="2500" spc="-45" dirty="0">
                <a:solidFill>
                  <a:srgbClr val="C00000"/>
                </a:solidFill>
                <a:latin typeface="Tahoma"/>
                <a:cs typeface="Tahoma"/>
              </a:rPr>
              <a:t>r</a:t>
            </a:r>
            <a:r>
              <a:rPr sz="2500" spc="-40" dirty="0">
                <a:solidFill>
                  <a:srgbClr val="C00000"/>
                </a:solidFill>
                <a:latin typeface="Tahoma"/>
                <a:cs typeface="Tahoma"/>
              </a:rPr>
              <a:t>t</a:t>
            </a:r>
            <a:r>
              <a:rPr sz="2500" spc="-30" dirty="0">
                <a:solidFill>
                  <a:srgbClr val="C00000"/>
                </a:solidFill>
                <a:latin typeface="Tahoma"/>
                <a:cs typeface="Tahoma"/>
              </a:rPr>
              <a:t>i</a:t>
            </a:r>
            <a:r>
              <a:rPr sz="2500" spc="-50" dirty="0">
                <a:solidFill>
                  <a:srgbClr val="C00000"/>
                </a:solidFill>
                <a:latin typeface="Tahoma"/>
                <a:cs typeface="Tahoma"/>
              </a:rPr>
              <a:t>t</a:t>
            </a:r>
            <a:r>
              <a:rPr sz="2500" spc="-55" dirty="0">
                <a:solidFill>
                  <a:srgbClr val="C00000"/>
                </a:solidFill>
                <a:latin typeface="Tahoma"/>
                <a:cs typeface="Tahoma"/>
              </a:rPr>
              <a:t>o</a:t>
            </a:r>
            <a:r>
              <a:rPr sz="2500" spc="12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500" spc="-55" dirty="0">
                <a:solidFill>
                  <a:srgbClr val="C00000"/>
                </a:solidFill>
                <a:latin typeface="Tahoma"/>
                <a:cs typeface="Tahoma"/>
              </a:rPr>
              <a:t>co</a:t>
            </a:r>
            <a:r>
              <a:rPr sz="2500" spc="-70" dirty="0">
                <a:solidFill>
                  <a:srgbClr val="C00000"/>
                </a:solidFill>
                <a:latin typeface="Tahoma"/>
                <a:cs typeface="Tahoma"/>
              </a:rPr>
              <a:t>n</a:t>
            </a:r>
            <a:r>
              <a:rPr sz="2500" spc="13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500" spc="-100" dirty="0">
                <a:solidFill>
                  <a:srgbClr val="C00000"/>
                </a:solidFill>
                <a:latin typeface="Tahoma"/>
                <a:cs typeface="Tahoma"/>
              </a:rPr>
              <a:t>m</a:t>
            </a:r>
            <a:r>
              <a:rPr sz="2500" spc="-65" dirty="0">
                <a:solidFill>
                  <a:srgbClr val="C00000"/>
                </a:solidFill>
                <a:latin typeface="Tahoma"/>
                <a:cs typeface="Tahoma"/>
              </a:rPr>
              <a:t>o</a:t>
            </a:r>
            <a:r>
              <a:rPr sz="2500" spc="-55" dirty="0">
                <a:solidFill>
                  <a:srgbClr val="C00000"/>
                </a:solidFill>
                <a:latin typeface="Tahoma"/>
                <a:cs typeface="Tahoma"/>
              </a:rPr>
              <a:t>d</a:t>
            </a:r>
            <a:r>
              <a:rPr sz="2500" spc="-30" dirty="0">
                <a:solidFill>
                  <a:srgbClr val="C00000"/>
                </a:solidFill>
                <a:latin typeface="Tahoma"/>
                <a:cs typeface="Tahoma"/>
              </a:rPr>
              <a:t>i</a:t>
            </a:r>
            <a:r>
              <a:rPr sz="2500" spc="-35" dirty="0">
                <a:solidFill>
                  <a:srgbClr val="C00000"/>
                </a:solidFill>
                <a:latin typeface="Tahoma"/>
                <a:cs typeface="Tahoma"/>
              </a:rPr>
              <a:t>f</a:t>
            </a:r>
            <a:r>
              <a:rPr sz="2500" spc="-30" dirty="0">
                <a:solidFill>
                  <a:srgbClr val="C00000"/>
                </a:solidFill>
                <a:latin typeface="Tahoma"/>
                <a:cs typeface="Tahoma"/>
              </a:rPr>
              <a:t>i</a:t>
            </a:r>
            <a:r>
              <a:rPr sz="2500" spc="-70" dirty="0">
                <a:solidFill>
                  <a:srgbClr val="C00000"/>
                </a:solidFill>
                <a:latin typeface="Tahoma"/>
                <a:cs typeface="Tahoma"/>
              </a:rPr>
              <a:t>c</a:t>
            </a:r>
            <a:r>
              <a:rPr sz="2500" spc="-60" dirty="0">
                <a:solidFill>
                  <a:srgbClr val="C00000"/>
                </a:solidFill>
                <a:latin typeface="Tahoma"/>
                <a:cs typeface="Tahoma"/>
              </a:rPr>
              <a:t>a</a:t>
            </a:r>
            <a:r>
              <a:rPr sz="2500" spc="-45" dirty="0">
                <a:solidFill>
                  <a:srgbClr val="C00000"/>
                </a:solidFill>
                <a:latin typeface="Tahoma"/>
                <a:cs typeface="Tahoma"/>
              </a:rPr>
              <a:t>z</a:t>
            </a:r>
            <a:r>
              <a:rPr sz="2500" spc="-30" dirty="0">
                <a:solidFill>
                  <a:srgbClr val="C00000"/>
                </a:solidFill>
                <a:latin typeface="Tahoma"/>
                <a:cs typeface="Tahoma"/>
              </a:rPr>
              <a:t>i</a:t>
            </a:r>
            <a:r>
              <a:rPr sz="2500" spc="-65" dirty="0">
                <a:solidFill>
                  <a:srgbClr val="C00000"/>
                </a:solidFill>
                <a:latin typeface="Tahoma"/>
                <a:cs typeface="Tahoma"/>
              </a:rPr>
              <a:t>on</a:t>
            </a:r>
            <a:r>
              <a:rPr sz="2500" spc="-30" dirty="0">
                <a:solidFill>
                  <a:srgbClr val="C00000"/>
                </a:solidFill>
                <a:latin typeface="Tahoma"/>
                <a:cs typeface="Tahoma"/>
              </a:rPr>
              <a:t>i</a:t>
            </a:r>
            <a:r>
              <a:rPr sz="2500" spc="12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500" spc="-55" dirty="0">
                <a:solidFill>
                  <a:srgbClr val="C00000"/>
                </a:solidFill>
                <a:latin typeface="Tahoma"/>
                <a:cs typeface="Tahoma"/>
              </a:rPr>
              <a:t>d</a:t>
            </a:r>
            <a:r>
              <a:rPr sz="2500" spc="-60" dirty="0">
                <a:solidFill>
                  <a:srgbClr val="C00000"/>
                </a:solidFill>
                <a:latin typeface="Tahoma"/>
                <a:cs typeface="Tahoma"/>
              </a:rPr>
              <a:t>a</a:t>
            </a:r>
            <a:r>
              <a:rPr sz="2500" spc="-30" dirty="0">
                <a:solidFill>
                  <a:srgbClr val="C00000"/>
                </a:solidFill>
                <a:latin typeface="Tahoma"/>
                <a:cs typeface="Tahoma"/>
              </a:rPr>
              <a:t>ll</a:t>
            </a:r>
            <a:r>
              <a:rPr sz="2500" spc="-55" dirty="0">
                <a:solidFill>
                  <a:srgbClr val="C00000"/>
                </a:solidFill>
                <a:latin typeface="Tahoma"/>
                <a:cs typeface="Tahoma"/>
              </a:rPr>
              <a:t>a</a:t>
            </a:r>
            <a:r>
              <a:rPr sz="2500" spc="12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500" spc="-60" dirty="0">
                <a:solidFill>
                  <a:srgbClr val="C00000"/>
                </a:solidFill>
                <a:latin typeface="Tahoma"/>
                <a:cs typeface="Tahoma"/>
              </a:rPr>
              <a:t>L</a:t>
            </a:r>
            <a:r>
              <a:rPr sz="2500" spc="-40" dirty="0">
                <a:solidFill>
                  <a:srgbClr val="C00000"/>
                </a:solidFill>
                <a:latin typeface="Tahoma"/>
                <a:cs typeface="Tahoma"/>
              </a:rPr>
              <a:t>.</a:t>
            </a:r>
            <a:r>
              <a:rPr sz="2500" spc="12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500" spc="-55" dirty="0">
                <a:solidFill>
                  <a:srgbClr val="C00000"/>
                </a:solidFill>
                <a:latin typeface="Tahoma"/>
                <a:cs typeface="Tahoma"/>
              </a:rPr>
              <a:t>5</a:t>
            </a:r>
            <a:r>
              <a:rPr sz="2500" spc="12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500" spc="-60" dirty="0">
                <a:solidFill>
                  <a:srgbClr val="C00000"/>
                </a:solidFill>
                <a:latin typeface="Tahoma"/>
                <a:cs typeface="Tahoma"/>
              </a:rPr>
              <a:t>a</a:t>
            </a:r>
            <a:r>
              <a:rPr sz="2500" spc="-70" dirty="0">
                <a:solidFill>
                  <a:srgbClr val="C00000"/>
                </a:solidFill>
                <a:latin typeface="Tahoma"/>
                <a:cs typeface="Tahoma"/>
              </a:rPr>
              <a:t>g</a:t>
            </a:r>
            <a:r>
              <a:rPr sz="2500" spc="-55" dirty="0">
                <a:solidFill>
                  <a:srgbClr val="C00000"/>
                </a:solidFill>
                <a:latin typeface="Tahoma"/>
                <a:cs typeface="Tahoma"/>
              </a:rPr>
              <a:t>o</a:t>
            </a:r>
            <a:r>
              <a:rPr sz="2500" spc="-50" dirty="0">
                <a:solidFill>
                  <a:srgbClr val="C00000"/>
                </a:solidFill>
                <a:latin typeface="Tahoma"/>
                <a:cs typeface="Tahoma"/>
              </a:rPr>
              <a:t>st</a:t>
            </a:r>
            <a:r>
              <a:rPr sz="2500" spc="-55" dirty="0">
                <a:solidFill>
                  <a:srgbClr val="C00000"/>
                </a:solidFill>
                <a:latin typeface="Tahoma"/>
                <a:cs typeface="Tahoma"/>
              </a:rPr>
              <a:t>o</a:t>
            </a:r>
            <a:r>
              <a:rPr sz="2500" spc="13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500" spc="-60" dirty="0">
                <a:solidFill>
                  <a:srgbClr val="C00000"/>
                </a:solidFill>
                <a:latin typeface="Tahoma"/>
                <a:cs typeface="Tahoma"/>
              </a:rPr>
              <a:t>200</a:t>
            </a:r>
            <a:r>
              <a:rPr sz="2500" spc="-55" dirty="0">
                <a:solidFill>
                  <a:srgbClr val="C00000"/>
                </a:solidFill>
                <a:latin typeface="Tahoma"/>
                <a:cs typeface="Tahoma"/>
              </a:rPr>
              <a:t>6</a:t>
            </a:r>
            <a:r>
              <a:rPr sz="2500" spc="11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500" spc="-65" dirty="0">
                <a:solidFill>
                  <a:srgbClr val="C00000"/>
                </a:solidFill>
                <a:latin typeface="Tahoma"/>
                <a:cs typeface="Tahoma"/>
              </a:rPr>
              <a:t>n</a:t>
            </a:r>
            <a:r>
              <a:rPr sz="2500" spc="-40" dirty="0">
                <a:solidFill>
                  <a:srgbClr val="C00000"/>
                </a:solidFill>
                <a:latin typeface="Tahoma"/>
                <a:cs typeface="Tahoma"/>
              </a:rPr>
              <a:t>.</a:t>
            </a:r>
            <a:r>
              <a:rPr sz="2500" spc="12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500" spc="-60" dirty="0">
                <a:solidFill>
                  <a:srgbClr val="C00000"/>
                </a:solidFill>
                <a:latin typeface="Tahoma"/>
                <a:cs typeface="Tahoma"/>
              </a:rPr>
              <a:t>248</a:t>
            </a:r>
            <a:r>
              <a:rPr sz="2500" spc="-45" dirty="0">
                <a:solidFill>
                  <a:srgbClr val="C00000"/>
                </a:solidFill>
                <a:latin typeface="Tahoma"/>
                <a:cs typeface="Tahoma"/>
              </a:rPr>
              <a:t>;</a:t>
            </a:r>
            <a:endParaRPr sz="2500">
              <a:latin typeface="Tahoma"/>
              <a:cs typeface="Tahoma"/>
            </a:endParaRPr>
          </a:p>
          <a:p>
            <a:pPr marL="12700">
              <a:lnSpc>
                <a:spcPts val="2805"/>
              </a:lnSpc>
              <a:tabLst>
                <a:tab pos="281940" algn="l"/>
              </a:tabLst>
            </a:pPr>
            <a:r>
              <a:rPr sz="2400" spc="-15" dirty="0">
                <a:solidFill>
                  <a:srgbClr val="C00000"/>
                </a:solidFill>
                <a:latin typeface="Tahoma"/>
                <a:cs typeface="Tahoma"/>
              </a:rPr>
              <a:t>•</a:t>
            </a:r>
            <a:r>
              <a:rPr sz="2400" spc="-15" dirty="0">
                <a:solidFill>
                  <a:srgbClr val="C00000"/>
                </a:solidFill>
                <a:latin typeface="Times New Roman"/>
                <a:cs typeface="Times New Roman"/>
              </a:rPr>
              <a:t>	</a:t>
            </a:r>
            <a:r>
              <a:rPr sz="2500" spc="-45" dirty="0">
                <a:solidFill>
                  <a:srgbClr val="C00000"/>
                </a:solidFill>
                <a:latin typeface="Tahoma"/>
                <a:cs typeface="Tahoma"/>
              </a:rPr>
              <a:t>artt</a:t>
            </a:r>
            <a:r>
              <a:rPr sz="2500" spc="-40" dirty="0">
                <a:solidFill>
                  <a:srgbClr val="C00000"/>
                </a:solidFill>
                <a:latin typeface="Tahoma"/>
                <a:cs typeface="Tahoma"/>
              </a:rPr>
              <a:t>.</a:t>
            </a:r>
            <a:r>
              <a:rPr sz="2500" spc="12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500" spc="-60" dirty="0">
                <a:solidFill>
                  <a:srgbClr val="C00000"/>
                </a:solidFill>
                <a:latin typeface="Tahoma"/>
                <a:cs typeface="Tahoma"/>
              </a:rPr>
              <a:t>2</a:t>
            </a:r>
            <a:r>
              <a:rPr sz="2500" spc="-40" dirty="0">
                <a:solidFill>
                  <a:srgbClr val="C00000"/>
                </a:solidFill>
                <a:latin typeface="Tahoma"/>
                <a:cs typeface="Tahoma"/>
              </a:rPr>
              <a:t>,</a:t>
            </a:r>
            <a:r>
              <a:rPr sz="2500" spc="13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500" spc="-70" dirty="0">
                <a:solidFill>
                  <a:srgbClr val="C00000"/>
                </a:solidFill>
                <a:latin typeface="Tahoma"/>
                <a:cs typeface="Tahoma"/>
              </a:rPr>
              <a:t>3</a:t>
            </a:r>
            <a:r>
              <a:rPr sz="2500" spc="-40" dirty="0">
                <a:solidFill>
                  <a:srgbClr val="C00000"/>
                </a:solidFill>
                <a:latin typeface="Tahoma"/>
                <a:cs typeface="Tahoma"/>
              </a:rPr>
              <a:t>,</a:t>
            </a:r>
            <a:r>
              <a:rPr sz="2500" spc="13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500" spc="-70" dirty="0">
                <a:solidFill>
                  <a:srgbClr val="C00000"/>
                </a:solidFill>
                <a:latin typeface="Tahoma"/>
                <a:cs typeface="Tahoma"/>
              </a:rPr>
              <a:t>5</a:t>
            </a:r>
            <a:r>
              <a:rPr sz="2500" spc="-40" dirty="0">
                <a:solidFill>
                  <a:srgbClr val="C00000"/>
                </a:solidFill>
                <a:latin typeface="Tahoma"/>
                <a:cs typeface="Tahoma"/>
              </a:rPr>
              <a:t>,</a:t>
            </a:r>
            <a:r>
              <a:rPr sz="2500" spc="13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500" spc="-55" dirty="0">
                <a:solidFill>
                  <a:srgbClr val="C00000"/>
                </a:solidFill>
                <a:latin typeface="Tahoma"/>
                <a:cs typeface="Tahoma"/>
              </a:rPr>
              <a:t>6</a:t>
            </a:r>
            <a:r>
              <a:rPr sz="2500" spc="12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500" spc="-55" dirty="0">
                <a:solidFill>
                  <a:srgbClr val="C00000"/>
                </a:solidFill>
                <a:latin typeface="Tahoma"/>
                <a:cs typeface="Tahoma"/>
              </a:rPr>
              <a:t>e</a:t>
            </a:r>
            <a:r>
              <a:rPr sz="2500" spc="114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500" spc="-55" dirty="0">
                <a:solidFill>
                  <a:srgbClr val="C00000"/>
                </a:solidFill>
                <a:latin typeface="Tahoma"/>
                <a:cs typeface="Tahoma"/>
              </a:rPr>
              <a:t>7</a:t>
            </a:r>
            <a:r>
              <a:rPr sz="2500" spc="12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500" spc="-55" dirty="0">
                <a:solidFill>
                  <a:srgbClr val="C00000"/>
                </a:solidFill>
                <a:latin typeface="Tahoma"/>
                <a:cs typeface="Tahoma"/>
              </a:rPr>
              <a:t>d</a:t>
            </a:r>
            <a:r>
              <a:rPr sz="2500" spc="-60" dirty="0">
                <a:solidFill>
                  <a:srgbClr val="C00000"/>
                </a:solidFill>
                <a:latin typeface="Tahoma"/>
                <a:cs typeface="Tahoma"/>
              </a:rPr>
              <a:t>e</a:t>
            </a:r>
            <a:r>
              <a:rPr sz="2500" spc="-30" dirty="0">
                <a:solidFill>
                  <a:srgbClr val="C00000"/>
                </a:solidFill>
                <a:latin typeface="Tahoma"/>
                <a:cs typeface="Tahoma"/>
              </a:rPr>
              <a:t>l</a:t>
            </a:r>
            <a:r>
              <a:rPr sz="2500" spc="-40" dirty="0">
                <a:solidFill>
                  <a:srgbClr val="C00000"/>
                </a:solidFill>
                <a:latin typeface="Tahoma"/>
                <a:cs typeface="Tahoma"/>
              </a:rPr>
              <a:t>l</a:t>
            </a:r>
            <a:r>
              <a:rPr sz="2500" spc="-55" dirty="0">
                <a:solidFill>
                  <a:srgbClr val="C00000"/>
                </a:solidFill>
                <a:latin typeface="Tahoma"/>
                <a:cs typeface="Tahoma"/>
              </a:rPr>
              <a:t>a</a:t>
            </a:r>
            <a:r>
              <a:rPr sz="2500" spc="13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500" spc="-60" dirty="0">
                <a:solidFill>
                  <a:srgbClr val="C00000"/>
                </a:solidFill>
                <a:latin typeface="Tahoma"/>
                <a:cs typeface="Tahoma"/>
              </a:rPr>
              <a:t>L</a:t>
            </a:r>
            <a:r>
              <a:rPr sz="2500" spc="-40" dirty="0">
                <a:solidFill>
                  <a:srgbClr val="C00000"/>
                </a:solidFill>
                <a:latin typeface="Tahoma"/>
                <a:cs typeface="Tahoma"/>
              </a:rPr>
              <a:t>.</a:t>
            </a:r>
            <a:r>
              <a:rPr sz="2500" spc="13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500" spc="-55" dirty="0">
                <a:solidFill>
                  <a:srgbClr val="C00000"/>
                </a:solidFill>
                <a:latin typeface="Tahoma"/>
                <a:cs typeface="Tahoma"/>
              </a:rPr>
              <a:t>3</a:t>
            </a:r>
            <a:r>
              <a:rPr sz="2500" spc="114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500" spc="-60" dirty="0">
                <a:solidFill>
                  <a:srgbClr val="C00000"/>
                </a:solidFill>
                <a:latin typeface="Tahoma"/>
                <a:cs typeface="Tahoma"/>
              </a:rPr>
              <a:t>a</a:t>
            </a:r>
            <a:r>
              <a:rPr sz="2500" spc="-70" dirty="0">
                <a:solidFill>
                  <a:srgbClr val="C00000"/>
                </a:solidFill>
                <a:latin typeface="Tahoma"/>
                <a:cs typeface="Tahoma"/>
              </a:rPr>
              <a:t>g</a:t>
            </a:r>
            <a:r>
              <a:rPr sz="2500" spc="-55" dirty="0">
                <a:solidFill>
                  <a:srgbClr val="C00000"/>
                </a:solidFill>
                <a:latin typeface="Tahoma"/>
                <a:cs typeface="Tahoma"/>
              </a:rPr>
              <a:t>o</a:t>
            </a:r>
            <a:r>
              <a:rPr sz="2500" spc="-45" dirty="0">
                <a:solidFill>
                  <a:srgbClr val="C00000"/>
                </a:solidFill>
                <a:latin typeface="Tahoma"/>
                <a:cs typeface="Tahoma"/>
              </a:rPr>
              <a:t>st</a:t>
            </a:r>
            <a:r>
              <a:rPr sz="2500" spc="-55" dirty="0">
                <a:solidFill>
                  <a:srgbClr val="C00000"/>
                </a:solidFill>
                <a:latin typeface="Tahoma"/>
                <a:cs typeface="Tahoma"/>
              </a:rPr>
              <a:t>o</a:t>
            </a:r>
            <a:r>
              <a:rPr sz="2500" spc="12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500" spc="-60" dirty="0">
                <a:solidFill>
                  <a:srgbClr val="C00000"/>
                </a:solidFill>
                <a:latin typeface="Tahoma"/>
                <a:cs typeface="Tahoma"/>
              </a:rPr>
              <a:t>2007</a:t>
            </a:r>
            <a:r>
              <a:rPr sz="2500" spc="-40" dirty="0">
                <a:solidFill>
                  <a:srgbClr val="C00000"/>
                </a:solidFill>
                <a:latin typeface="Tahoma"/>
                <a:cs typeface="Tahoma"/>
              </a:rPr>
              <a:t>,</a:t>
            </a:r>
            <a:r>
              <a:rPr sz="2500" spc="13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500" spc="-65" dirty="0">
                <a:solidFill>
                  <a:srgbClr val="C00000"/>
                </a:solidFill>
                <a:latin typeface="Tahoma"/>
                <a:cs typeface="Tahoma"/>
              </a:rPr>
              <a:t>n</a:t>
            </a:r>
            <a:r>
              <a:rPr sz="2500" spc="-40" dirty="0">
                <a:solidFill>
                  <a:srgbClr val="C00000"/>
                </a:solidFill>
                <a:latin typeface="Tahoma"/>
                <a:cs typeface="Tahoma"/>
              </a:rPr>
              <a:t>.</a:t>
            </a:r>
            <a:r>
              <a:rPr sz="2500" spc="12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500" spc="-60" dirty="0">
                <a:solidFill>
                  <a:srgbClr val="C00000"/>
                </a:solidFill>
                <a:latin typeface="Tahoma"/>
                <a:cs typeface="Tahoma"/>
              </a:rPr>
              <a:t>12</a:t>
            </a:r>
            <a:r>
              <a:rPr sz="2500" spc="-85" dirty="0">
                <a:solidFill>
                  <a:srgbClr val="C00000"/>
                </a:solidFill>
                <a:latin typeface="Tahoma"/>
                <a:cs typeface="Tahoma"/>
              </a:rPr>
              <a:t>3</a:t>
            </a:r>
            <a:r>
              <a:rPr sz="2500" spc="-40" dirty="0">
                <a:solidFill>
                  <a:srgbClr val="C00000"/>
                </a:solidFill>
                <a:latin typeface="Tahoma"/>
                <a:cs typeface="Tahoma"/>
              </a:rPr>
              <a:t>.</a:t>
            </a:r>
            <a:endParaRPr sz="25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768487" y="596286"/>
            <a:ext cx="459867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860"/>
              </a:lnSpc>
            </a:pPr>
            <a:r>
              <a:rPr sz="2400" b="1" spc="-5" dirty="0">
                <a:solidFill>
                  <a:srgbClr val="C02400"/>
                </a:solidFill>
                <a:latin typeface="Trebuchet MS"/>
                <a:cs typeface="Trebuchet MS"/>
              </a:rPr>
              <a:t>T</a:t>
            </a:r>
            <a:r>
              <a:rPr sz="2400" b="1" spc="-15" dirty="0">
                <a:solidFill>
                  <a:srgbClr val="C02400"/>
                </a:solidFill>
                <a:latin typeface="Trebuchet MS"/>
                <a:cs typeface="Trebuchet MS"/>
              </a:rPr>
              <a:t>e</a:t>
            </a:r>
            <a:r>
              <a:rPr sz="2400" b="1" spc="-20" dirty="0">
                <a:solidFill>
                  <a:srgbClr val="C02400"/>
                </a:solidFill>
                <a:latin typeface="Trebuchet MS"/>
                <a:cs typeface="Trebuchet MS"/>
              </a:rPr>
              <a:t>s</a:t>
            </a:r>
            <a:r>
              <a:rPr sz="2400" b="1" spc="-10" dirty="0">
                <a:solidFill>
                  <a:srgbClr val="C02400"/>
                </a:solidFill>
                <a:latin typeface="Trebuchet MS"/>
                <a:cs typeface="Trebuchet MS"/>
              </a:rPr>
              <a:t>t</a:t>
            </a:r>
            <a:r>
              <a:rPr sz="2400" b="1" dirty="0">
                <a:solidFill>
                  <a:srgbClr val="C02400"/>
                </a:solidFill>
                <a:latin typeface="Trebuchet MS"/>
                <a:cs typeface="Trebuchet MS"/>
              </a:rPr>
              <a:t>o</a:t>
            </a:r>
            <a:r>
              <a:rPr sz="2400" b="1" spc="114" dirty="0">
                <a:solidFill>
                  <a:srgbClr val="C02400"/>
                </a:solidFill>
                <a:latin typeface="Times New Roman"/>
                <a:cs typeface="Times New Roman"/>
              </a:rPr>
              <a:t> </a:t>
            </a:r>
            <a:r>
              <a:rPr sz="2400" b="1" spc="5" dirty="0">
                <a:solidFill>
                  <a:srgbClr val="C02400"/>
                </a:solidFill>
                <a:latin typeface="Trebuchet MS"/>
                <a:cs typeface="Trebuchet MS"/>
              </a:rPr>
              <a:t>U</a:t>
            </a:r>
            <a:r>
              <a:rPr sz="2400" b="1" spc="-5" dirty="0">
                <a:solidFill>
                  <a:srgbClr val="C02400"/>
                </a:solidFill>
                <a:latin typeface="Trebuchet MS"/>
                <a:cs typeface="Trebuchet MS"/>
              </a:rPr>
              <a:t>n</a:t>
            </a:r>
            <a:r>
              <a:rPr sz="2400" b="1" dirty="0">
                <a:solidFill>
                  <a:srgbClr val="C02400"/>
                </a:solidFill>
                <a:latin typeface="Trebuchet MS"/>
                <a:cs typeface="Trebuchet MS"/>
              </a:rPr>
              <a:t>i</a:t>
            </a:r>
            <a:r>
              <a:rPr sz="2400" b="1" spc="-20" dirty="0">
                <a:solidFill>
                  <a:srgbClr val="C02400"/>
                </a:solidFill>
                <a:latin typeface="Trebuchet MS"/>
                <a:cs typeface="Trebuchet MS"/>
              </a:rPr>
              <a:t>c</a:t>
            </a:r>
            <a:r>
              <a:rPr sz="2400" b="1" dirty="0">
                <a:solidFill>
                  <a:srgbClr val="C02400"/>
                </a:solidFill>
                <a:latin typeface="Trebuchet MS"/>
                <a:cs typeface="Trebuchet MS"/>
              </a:rPr>
              <a:t>o</a:t>
            </a:r>
            <a:r>
              <a:rPr sz="2400" b="1" spc="114" dirty="0">
                <a:solidFill>
                  <a:srgbClr val="C024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C02400"/>
                </a:solidFill>
                <a:latin typeface="Trebuchet MS"/>
                <a:cs typeface="Trebuchet MS"/>
              </a:rPr>
              <a:t>in</a:t>
            </a:r>
            <a:r>
              <a:rPr sz="2400" b="1" spc="114" dirty="0">
                <a:solidFill>
                  <a:srgbClr val="C0240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C02400"/>
                </a:solidFill>
                <a:latin typeface="Trebuchet MS"/>
                <a:cs typeface="Trebuchet MS"/>
              </a:rPr>
              <a:t>m</a:t>
            </a:r>
            <a:r>
              <a:rPr sz="2400" b="1" spc="5" dirty="0">
                <a:solidFill>
                  <a:srgbClr val="C02400"/>
                </a:solidFill>
                <a:latin typeface="Trebuchet MS"/>
                <a:cs typeface="Trebuchet MS"/>
              </a:rPr>
              <a:t>a</a:t>
            </a:r>
            <a:r>
              <a:rPr sz="2400" b="1" spc="-10" dirty="0">
                <a:solidFill>
                  <a:srgbClr val="C02400"/>
                </a:solidFill>
                <a:latin typeface="Trebuchet MS"/>
                <a:cs typeface="Trebuchet MS"/>
              </a:rPr>
              <a:t>t</a:t>
            </a:r>
            <a:r>
              <a:rPr sz="2400" b="1" dirty="0">
                <a:solidFill>
                  <a:srgbClr val="C02400"/>
                </a:solidFill>
                <a:latin typeface="Trebuchet MS"/>
                <a:cs typeface="Trebuchet MS"/>
              </a:rPr>
              <a:t>e</a:t>
            </a:r>
            <a:r>
              <a:rPr sz="2400" b="1" spc="-10" dirty="0">
                <a:solidFill>
                  <a:srgbClr val="C02400"/>
                </a:solidFill>
                <a:latin typeface="Trebuchet MS"/>
                <a:cs typeface="Trebuchet MS"/>
              </a:rPr>
              <a:t>r</a:t>
            </a:r>
            <a:r>
              <a:rPr sz="2400" b="1" dirty="0">
                <a:solidFill>
                  <a:srgbClr val="C02400"/>
                </a:solidFill>
                <a:latin typeface="Trebuchet MS"/>
                <a:cs typeface="Trebuchet MS"/>
              </a:rPr>
              <a:t>ia</a:t>
            </a:r>
            <a:r>
              <a:rPr sz="2400" b="1" spc="120" dirty="0">
                <a:solidFill>
                  <a:srgbClr val="C02400"/>
                </a:solidFill>
                <a:latin typeface="Times New Roman"/>
                <a:cs typeface="Times New Roman"/>
              </a:rPr>
              <a:t> </a:t>
            </a:r>
            <a:r>
              <a:rPr sz="2400" b="1" spc="-30" dirty="0">
                <a:solidFill>
                  <a:srgbClr val="C02400"/>
                </a:solidFill>
                <a:latin typeface="Trebuchet MS"/>
                <a:cs typeface="Trebuchet MS"/>
              </a:rPr>
              <a:t>d</a:t>
            </a:r>
            <a:r>
              <a:rPr sz="2400" b="1" dirty="0">
                <a:solidFill>
                  <a:srgbClr val="C02400"/>
                </a:solidFill>
                <a:latin typeface="Trebuchet MS"/>
                <a:cs typeface="Trebuchet MS"/>
              </a:rPr>
              <a:t>i</a:t>
            </a:r>
            <a:r>
              <a:rPr sz="2400" b="1" spc="120" dirty="0">
                <a:solidFill>
                  <a:srgbClr val="C0240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C02400"/>
                </a:solidFill>
                <a:latin typeface="Trebuchet MS"/>
                <a:cs typeface="Trebuchet MS"/>
              </a:rPr>
              <a:t>S</a:t>
            </a:r>
            <a:r>
              <a:rPr sz="2400" b="1" spc="5" dirty="0">
                <a:solidFill>
                  <a:srgbClr val="C02400"/>
                </a:solidFill>
                <a:latin typeface="Trebuchet MS"/>
                <a:cs typeface="Trebuchet MS"/>
              </a:rPr>
              <a:t>a</a:t>
            </a:r>
            <a:r>
              <a:rPr sz="2400" b="1" dirty="0">
                <a:solidFill>
                  <a:srgbClr val="C02400"/>
                </a:solidFill>
                <a:latin typeface="Trebuchet MS"/>
                <a:cs typeface="Trebuchet MS"/>
              </a:rPr>
              <a:t>l</a:t>
            </a:r>
            <a:r>
              <a:rPr sz="2400" b="1" spc="-5" dirty="0">
                <a:solidFill>
                  <a:srgbClr val="C02400"/>
                </a:solidFill>
                <a:latin typeface="Trebuchet MS"/>
                <a:cs typeface="Trebuchet MS"/>
              </a:rPr>
              <a:t>u</a:t>
            </a:r>
            <a:r>
              <a:rPr sz="2400" b="1" spc="-20" dirty="0">
                <a:solidFill>
                  <a:srgbClr val="C02400"/>
                </a:solidFill>
                <a:latin typeface="Trebuchet MS"/>
                <a:cs typeface="Trebuchet MS"/>
              </a:rPr>
              <a:t>t</a:t>
            </a:r>
            <a:r>
              <a:rPr sz="2400" b="1" dirty="0">
                <a:solidFill>
                  <a:srgbClr val="C02400"/>
                </a:solidFill>
                <a:latin typeface="Trebuchet MS"/>
                <a:cs typeface="Trebuchet MS"/>
              </a:rPr>
              <a:t>e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61957" y="947822"/>
            <a:ext cx="11747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u="heavy" dirty="0">
                <a:solidFill>
                  <a:srgbClr val="C02400"/>
                </a:solidFill>
                <a:latin typeface="Trebuchet MS"/>
                <a:cs typeface="Trebuchet MS"/>
              </a:rPr>
              <a:t> 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80679" y="960522"/>
            <a:ext cx="466534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860"/>
              </a:lnSpc>
            </a:pPr>
            <a:r>
              <a:rPr sz="2400" b="1" u="heavy" dirty="0">
                <a:solidFill>
                  <a:srgbClr val="C02400"/>
                </a:solidFill>
                <a:latin typeface="Trebuchet MS"/>
                <a:cs typeface="Trebuchet MS"/>
              </a:rPr>
              <a:t>e</a:t>
            </a:r>
            <a:r>
              <a:rPr sz="2400" b="1" u="heavy" spc="-5" dirty="0">
                <a:solidFill>
                  <a:srgbClr val="C02400"/>
                </a:solidFill>
                <a:latin typeface="Trebuchet MS"/>
                <a:cs typeface="Trebuchet MS"/>
              </a:rPr>
              <a:t> S</a:t>
            </a:r>
            <a:r>
              <a:rPr sz="2400" b="1" u="heavy" dirty="0">
                <a:solidFill>
                  <a:srgbClr val="C02400"/>
                </a:solidFill>
                <a:latin typeface="Trebuchet MS"/>
                <a:cs typeface="Trebuchet MS"/>
              </a:rPr>
              <a:t>i</a:t>
            </a:r>
            <a:r>
              <a:rPr sz="2400" b="1" u="heavy" spc="-20" dirty="0">
                <a:solidFill>
                  <a:srgbClr val="C02400"/>
                </a:solidFill>
                <a:latin typeface="Trebuchet MS"/>
                <a:cs typeface="Trebuchet MS"/>
              </a:rPr>
              <a:t>c</a:t>
            </a:r>
            <a:r>
              <a:rPr sz="2400" b="1" u="heavy" spc="-5" dirty="0">
                <a:solidFill>
                  <a:srgbClr val="C02400"/>
                </a:solidFill>
                <a:latin typeface="Trebuchet MS"/>
                <a:cs typeface="Trebuchet MS"/>
              </a:rPr>
              <a:t>u</a:t>
            </a:r>
            <a:r>
              <a:rPr sz="2400" b="1" u="heavy" spc="-10" dirty="0">
                <a:solidFill>
                  <a:srgbClr val="C02400"/>
                </a:solidFill>
                <a:latin typeface="Trebuchet MS"/>
                <a:cs typeface="Trebuchet MS"/>
              </a:rPr>
              <a:t>r</a:t>
            </a:r>
            <a:r>
              <a:rPr sz="2400" b="1" u="heavy" spc="-15" dirty="0">
                <a:solidFill>
                  <a:srgbClr val="C02400"/>
                </a:solidFill>
                <a:latin typeface="Trebuchet MS"/>
                <a:cs typeface="Trebuchet MS"/>
              </a:rPr>
              <a:t>e</a:t>
            </a:r>
            <a:r>
              <a:rPr sz="2400" b="1" u="heavy" dirty="0">
                <a:solidFill>
                  <a:srgbClr val="C02400"/>
                </a:solidFill>
                <a:latin typeface="Trebuchet MS"/>
                <a:cs typeface="Trebuchet MS"/>
              </a:rPr>
              <a:t>z</a:t>
            </a:r>
            <a:r>
              <a:rPr sz="2400" b="1" u="heavy" spc="-10" dirty="0">
                <a:solidFill>
                  <a:srgbClr val="C02400"/>
                </a:solidFill>
                <a:latin typeface="Trebuchet MS"/>
                <a:cs typeface="Trebuchet MS"/>
              </a:rPr>
              <a:t>z</a:t>
            </a:r>
            <a:r>
              <a:rPr sz="2400" b="1" u="heavy" dirty="0">
                <a:solidFill>
                  <a:srgbClr val="C02400"/>
                </a:solidFill>
                <a:latin typeface="Trebuchet MS"/>
                <a:cs typeface="Trebuchet MS"/>
              </a:rPr>
              <a:t>a </a:t>
            </a:r>
            <a:r>
              <a:rPr sz="2400" b="1" u="heavy" spc="-5" dirty="0">
                <a:solidFill>
                  <a:srgbClr val="C02400"/>
                </a:solidFill>
                <a:latin typeface="Trebuchet MS"/>
                <a:cs typeface="Trebuchet MS"/>
              </a:rPr>
              <a:t>n</a:t>
            </a:r>
            <a:r>
              <a:rPr sz="2400" b="1" u="heavy" spc="-15" dirty="0">
                <a:solidFill>
                  <a:srgbClr val="C02400"/>
                </a:solidFill>
                <a:latin typeface="Trebuchet MS"/>
                <a:cs typeface="Trebuchet MS"/>
              </a:rPr>
              <a:t>e</a:t>
            </a:r>
            <a:r>
              <a:rPr sz="2400" b="1" u="heavy" dirty="0">
                <a:solidFill>
                  <a:srgbClr val="C02400"/>
                </a:solidFill>
                <a:latin typeface="Trebuchet MS"/>
                <a:cs typeface="Trebuchet MS"/>
              </a:rPr>
              <a:t>i</a:t>
            </a:r>
            <a:r>
              <a:rPr sz="2400" b="1" u="heavy" spc="-5" dirty="0">
                <a:solidFill>
                  <a:srgbClr val="C02400"/>
                </a:solidFill>
                <a:latin typeface="Trebuchet MS"/>
                <a:cs typeface="Trebuchet MS"/>
              </a:rPr>
              <a:t> </a:t>
            </a:r>
            <a:r>
              <a:rPr sz="2400" b="1" u="heavy" dirty="0">
                <a:solidFill>
                  <a:srgbClr val="C02400"/>
                </a:solidFill>
                <a:latin typeface="Trebuchet MS"/>
                <a:cs typeface="Trebuchet MS"/>
              </a:rPr>
              <a:t>l</a:t>
            </a:r>
            <a:r>
              <a:rPr sz="2400" b="1" u="heavy" spc="-5" dirty="0">
                <a:solidFill>
                  <a:srgbClr val="C02400"/>
                </a:solidFill>
                <a:latin typeface="Trebuchet MS"/>
                <a:cs typeface="Trebuchet MS"/>
              </a:rPr>
              <a:t>uo</a:t>
            </a:r>
            <a:r>
              <a:rPr sz="2400" b="1" u="heavy" spc="-10" dirty="0">
                <a:solidFill>
                  <a:srgbClr val="C02400"/>
                </a:solidFill>
                <a:latin typeface="Trebuchet MS"/>
                <a:cs typeface="Trebuchet MS"/>
              </a:rPr>
              <a:t>g</a:t>
            </a:r>
            <a:r>
              <a:rPr sz="2400" b="1" u="heavy" spc="5" dirty="0">
                <a:solidFill>
                  <a:srgbClr val="C02400"/>
                </a:solidFill>
                <a:latin typeface="Trebuchet MS"/>
                <a:cs typeface="Trebuchet MS"/>
              </a:rPr>
              <a:t>h</a:t>
            </a:r>
            <a:r>
              <a:rPr sz="2400" b="1" u="heavy" dirty="0">
                <a:solidFill>
                  <a:srgbClr val="C02400"/>
                </a:solidFill>
                <a:latin typeface="Trebuchet MS"/>
                <a:cs typeface="Trebuchet MS"/>
              </a:rPr>
              <a:t>i</a:t>
            </a:r>
            <a:r>
              <a:rPr sz="2400" b="1" u="heavy" spc="-5" dirty="0">
                <a:solidFill>
                  <a:srgbClr val="C02400"/>
                </a:solidFill>
                <a:latin typeface="Trebuchet MS"/>
                <a:cs typeface="Trebuchet MS"/>
              </a:rPr>
              <a:t> </a:t>
            </a:r>
            <a:r>
              <a:rPr sz="2400" b="1" u="heavy" spc="-20" dirty="0">
                <a:solidFill>
                  <a:srgbClr val="C02400"/>
                </a:solidFill>
                <a:latin typeface="Trebuchet MS"/>
                <a:cs typeface="Trebuchet MS"/>
              </a:rPr>
              <a:t>d</a:t>
            </a:r>
            <a:r>
              <a:rPr sz="2400" b="1" u="heavy" dirty="0">
                <a:solidFill>
                  <a:srgbClr val="C02400"/>
                </a:solidFill>
                <a:latin typeface="Trebuchet MS"/>
                <a:cs typeface="Trebuchet MS"/>
              </a:rPr>
              <a:t>i</a:t>
            </a:r>
            <a:r>
              <a:rPr sz="2400" b="1" u="heavy" spc="-15" dirty="0">
                <a:solidFill>
                  <a:srgbClr val="C02400"/>
                </a:solidFill>
                <a:latin typeface="Trebuchet MS"/>
                <a:cs typeface="Trebuchet MS"/>
              </a:rPr>
              <a:t> </a:t>
            </a:r>
            <a:r>
              <a:rPr sz="2400" b="1" u="heavy" spc="5" dirty="0">
                <a:solidFill>
                  <a:srgbClr val="C02400"/>
                </a:solidFill>
                <a:latin typeface="Trebuchet MS"/>
                <a:cs typeface="Trebuchet MS"/>
              </a:rPr>
              <a:t>La</a:t>
            </a:r>
            <a:r>
              <a:rPr sz="2400" b="1" u="heavy" spc="-10" dirty="0">
                <a:solidFill>
                  <a:srgbClr val="C02400"/>
                </a:solidFill>
                <a:latin typeface="Trebuchet MS"/>
                <a:cs typeface="Trebuchet MS"/>
              </a:rPr>
              <a:t>v</a:t>
            </a:r>
            <a:r>
              <a:rPr sz="2400" b="1" u="heavy" spc="-5" dirty="0">
                <a:solidFill>
                  <a:srgbClr val="C02400"/>
                </a:solidFill>
                <a:latin typeface="Trebuchet MS"/>
                <a:cs typeface="Trebuchet MS"/>
              </a:rPr>
              <a:t>o</a:t>
            </a:r>
            <a:r>
              <a:rPr sz="2400" b="1" u="heavy" spc="-10" dirty="0">
                <a:solidFill>
                  <a:srgbClr val="C02400"/>
                </a:solidFill>
                <a:latin typeface="Trebuchet MS"/>
                <a:cs typeface="Trebuchet MS"/>
              </a:rPr>
              <a:t>r</a:t>
            </a:r>
            <a:r>
              <a:rPr sz="2400" b="1" u="heavy" dirty="0">
                <a:solidFill>
                  <a:srgbClr val="C02400"/>
                </a:solidFill>
                <a:latin typeface="Trebuchet MS"/>
                <a:cs typeface="Trebuchet MS"/>
              </a:rPr>
              <a:t>o 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97161" y="2863585"/>
            <a:ext cx="1468120" cy="369332"/>
          </a:xfrm>
          <a:prstGeom prst="rect">
            <a:avLst/>
          </a:prstGeom>
          <a:solidFill>
            <a:srgbClr val="FFFF00"/>
          </a:solidFill>
          <a:ln w="19049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92075">
              <a:lnSpc>
                <a:spcPct val="100000"/>
              </a:lnSpc>
            </a:pPr>
            <a:r>
              <a:rPr sz="2400" b="1" u="heavy" spc="-10" dirty="0" smtClean="0">
                <a:latin typeface="Arial"/>
                <a:cs typeface="Arial"/>
              </a:rPr>
              <a:t>R</a:t>
            </a:r>
            <a:r>
              <a:rPr sz="2400" b="1" u="heavy" dirty="0" smtClean="0">
                <a:latin typeface="Arial"/>
                <a:cs typeface="Arial"/>
              </a:rPr>
              <a:t>I</a:t>
            </a:r>
            <a:r>
              <a:rPr sz="2400" b="1" u="heavy" spc="-10" dirty="0" smtClean="0">
                <a:latin typeface="Arial"/>
                <a:cs typeface="Arial"/>
              </a:rPr>
              <a:t>S</a:t>
            </a:r>
            <a:r>
              <a:rPr lang="it-IT" sz="2400" b="1" u="heavy" spc="-10" dirty="0" smtClean="0">
                <a:latin typeface="Arial"/>
                <a:cs typeface="Arial"/>
              </a:rPr>
              <a:t>KU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113409" y="2863585"/>
            <a:ext cx="1443355" cy="307777"/>
          </a:xfrm>
          <a:prstGeom prst="rect">
            <a:avLst/>
          </a:prstGeom>
          <a:solidFill>
            <a:srgbClr val="FFFF00"/>
          </a:solidFill>
          <a:ln w="19049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92075">
              <a:lnSpc>
                <a:spcPct val="100000"/>
              </a:lnSpc>
            </a:pPr>
            <a:r>
              <a:rPr lang="it-IT" sz="2000" b="1" u="heavy" spc="-10" dirty="0" smtClean="0">
                <a:latin typeface="Arial"/>
                <a:cs typeface="Arial"/>
              </a:rPr>
              <a:t>NGJARJA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01289" y="2863585"/>
            <a:ext cx="2269235" cy="46177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201289" y="2863585"/>
            <a:ext cx="2269490" cy="369332"/>
          </a:xfrm>
          <a:prstGeom prst="rect">
            <a:avLst/>
          </a:prstGeom>
          <a:ln w="19049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92075" algn="ctr">
              <a:lnSpc>
                <a:spcPct val="100000"/>
              </a:lnSpc>
            </a:pPr>
            <a:r>
              <a:rPr lang="it-IT" sz="2400" b="1" u="heavy" spc="-10" dirty="0" smtClean="0">
                <a:latin typeface="Arial"/>
                <a:cs typeface="Arial"/>
              </a:rPr>
              <a:t>EKSPOZIMI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115177" y="2863585"/>
            <a:ext cx="1313815" cy="369332"/>
          </a:xfrm>
          <a:prstGeom prst="rect">
            <a:avLst/>
          </a:prstGeom>
          <a:solidFill>
            <a:srgbClr val="FF3200"/>
          </a:solidFill>
          <a:ln w="19049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90805" algn="ctr">
              <a:lnSpc>
                <a:spcPct val="100000"/>
              </a:lnSpc>
            </a:pPr>
            <a:r>
              <a:rPr lang="it-IT" sz="2400" b="1" u="heavy" spc="5" dirty="0" smtClean="0">
                <a:latin typeface="Arial"/>
                <a:cs typeface="Arial"/>
              </a:rPr>
              <a:t>DEMI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608969" y="2939785"/>
            <a:ext cx="457200" cy="228600"/>
          </a:xfrm>
          <a:custGeom>
            <a:avLst/>
            <a:gdLst/>
            <a:ahLst/>
            <a:cxnLst/>
            <a:rect l="l" t="t" r="r" b="b"/>
            <a:pathLst>
              <a:path w="457200" h="228600">
                <a:moveTo>
                  <a:pt x="342899" y="0"/>
                </a:moveTo>
                <a:lnTo>
                  <a:pt x="342899" y="56387"/>
                </a:lnTo>
                <a:lnTo>
                  <a:pt x="0" y="56387"/>
                </a:lnTo>
                <a:lnTo>
                  <a:pt x="0" y="170687"/>
                </a:lnTo>
                <a:lnTo>
                  <a:pt x="342899" y="170687"/>
                </a:lnTo>
                <a:lnTo>
                  <a:pt x="342899" y="228599"/>
                </a:lnTo>
                <a:lnTo>
                  <a:pt x="457196" y="114299"/>
                </a:lnTo>
                <a:lnTo>
                  <a:pt x="342899" y="0"/>
                </a:lnTo>
                <a:close/>
              </a:path>
            </a:pathLst>
          </a:custGeom>
          <a:solidFill>
            <a:srgbClr val="352D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608969" y="2939785"/>
            <a:ext cx="457200" cy="228600"/>
          </a:xfrm>
          <a:custGeom>
            <a:avLst/>
            <a:gdLst/>
            <a:ahLst/>
            <a:cxnLst/>
            <a:rect l="l" t="t" r="r" b="b"/>
            <a:pathLst>
              <a:path w="457200" h="228600">
                <a:moveTo>
                  <a:pt x="342899" y="0"/>
                </a:moveTo>
                <a:lnTo>
                  <a:pt x="342899" y="56387"/>
                </a:lnTo>
                <a:lnTo>
                  <a:pt x="0" y="56387"/>
                </a:lnTo>
                <a:lnTo>
                  <a:pt x="0" y="170687"/>
                </a:lnTo>
                <a:lnTo>
                  <a:pt x="342899" y="170687"/>
                </a:lnTo>
                <a:lnTo>
                  <a:pt x="342899" y="228599"/>
                </a:lnTo>
                <a:lnTo>
                  <a:pt x="457196" y="114299"/>
                </a:lnTo>
                <a:lnTo>
                  <a:pt x="342899" y="0"/>
                </a:lnTo>
                <a:close/>
              </a:path>
            </a:pathLst>
          </a:custGeom>
          <a:ln w="1904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660269" y="2939785"/>
            <a:ext cx="457200" cy="228600"/>
          </a:xfrm>
          <a:custGeom>
            <a:avLst/>
            <a:gdLst/>
            <a:ahLst/>
            <a:cxnLst/>
            <a:rect l="l" t="t" r="r" b="b"/>
            <a:pathLst>
              <a:path w="457200" h="228600">
                <a:moveTo>
                  <a:pt x="342899" y="0"/>
                </a:moveTo>
                <a:lnTo>
                  <a:pt x="342899" y="56387"/>
                </a:lnTo>
                <a:lnTo>
                  <a:pt x="0" y="56387"/>
                </a:lnTo>
                <a:lnTo>
                  <a:pt x="0" y="170687"/>
                </a:lnTo>
                <a:lnTo>
                  <a:pt x="342899" y="170687"/>
                </a:lnTo>
                <a:lnTo>
                  <a:pt x="342899" y="228599"/>
                </a:lnTo>
                <a:lnTo>
                  <a:pt x="457199" y="114299"/>
                </a:lnTo>
                <a:lnTo>
                  <a:pt x="342899" y="0"/>
                </a:lnTo>
                <a:close/>
              </a:path>
            </a:pathLst>
          </a:custGeom>
          <a:solidFill>
            <a:srgbClr val="352D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660269" y="2939785"/>
            <a:ext cx="457200" cy="228600"/>
          </a:xfrm>
          <a:custGeom>
            <a:avLst/>
            <a:gdLst/>
            <a:ahLst/>
            <a:cxnLst/>
            <a:rect l="l" t="t" r="r" b="b"/>
            <a:pathLst>
              <a:path w="457200" h="228600">
                <a:moveTo>
                  <a:pt x="342899" y="0"/>
                </a:moveTo>
                <a:lnTo>
                  <a:pt x="342899" y="56387"/>
                </a:lnTo>
                <a:lnTo>
                  <a:pt x="0" y="56387"/>
                </a:lnTo>
                <a:lnTo>
                  <a:pt x="0" y="170687"/>
                </a:lnTo>
                <a:lnTo>
                  <a:pt x="342899" y="170687"/>
                </a:lnTo>
                <a:lnTo>
                  <a:pt x="342899" y="228599"/>
                </a:lnTo>
                <a:lnTo>
                  <a:pt x="457199" y="114299"/>
                </a:lnTo>
                <a:lnTo>
                  <a:pt x="342899" y="0"/>
                </a:lnTo>
                <a:close/>
              </a:path>
            </a:pathLst>
          </a:custGeom>
          <a:ln w="1904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552821" y="2939785"/>
            <a:ext cx="457200" cy="228600"/>
          </a:xfrm>
          <a:custGeom>
            <a:avLst/>
            <a:gdLst/>
            <a:ahLst/>
            <a:cxnLst/>
            <a:rect l="l" t="t" r="r" b="b"/>
            <a:pathLst>
              <a:path w="457200" h="228600">
                <a:moveTo>
                  <a:pt x="342899" y="0"/>
                </a:moveTo>
                <a:lnTo>
                  <a:pt x="342899" y="56387"/>
                </a:lnTo>
                <a:lnTo>
                  <a:pt x="0" y="56387"/>
                </a:lnTo>
                <a:lnTo>
                  <a:pt x="0" y="170687"/>
                </a:lnTo>
                <a:lnTo>
                  <a:pt x="342899" y="170687"/>
                </a:lnTo>
                <a:lnTo>
                  <a:pt x="342899" y="228599"/>
                </a:lnTo>
                <a:lnTo>
                  <a:pt x="457199" y="114299"/>
                </a:lnTo>
                <a:lnTo>
                  <a:pt x="342899" y="0"/>
                </a:lnTo>
                <a:close/>
              </a:path>
            </a:pathLst>
          </a:custGeom>
          <a:solidFill>
            <a:srgbClr val="352D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552821" y="2939785"/>
            <a:ext cx="457200" cy="228600"/>
          </a:xfrm>
          <a:custGeom>
            <a:avLst/>
            <a:gdLst/>
            <a:ahLst/>
            <a:cxnLst/>
            <a:rect l="l" t="t" r="r" b="b"/>
            <a:pathLst>
              <a:path w="457200" h="228600">
                <a:moveTo>
                  <a:pt x="342899" y="0"/>
                </a:moveTo>
                <a:lnTo>
                  <a:pt x="342899" y="56387"/>
                </a:lnTo>
                <a:lnTo>
                  <a:pt x="0" y="56387"/>
                </a:lnTo>
                <a:lnTo>
                  <a:pt x="0" y="170687"/>
                </a:lnTo>
                <a:lnTo>
                  <a:pt x="342899" y="170687"/>
                </a:lnTo>
                <a:lnTo>
                  <a:pt x="342899" y="228599"/>
                </a:lnTo>
                <a:lnTo>
                  <a:pt x="457199" y="114299"/>
                </a:lnTo>
                <a:lnTo>
                  <a:pt x="342899" y="0"/>
                </a:lnTo>
                <a:close/>
              </a:path>
            </a:pathLst>
          </a:custGeom>
          <a:ln w="1904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307473" y="3473186"/>
            <a:ext cx="0" cy="762000"/>
          </a:xfrm>
          <a:custGeom>
            <a:avLst/>
            <a:gdLst/>
            <a:ahLst/>
            <a:cxnLst/>
            <a:rect l="l" t="t" r="r" b="b"/>
            <a:pathLst>
              <a:path h="762000">
                <a:moveTo>
                  <a:pt x="0" y="0"/>
                </a:moveTo>
                <a:lnTo>
                  <a:pt x="0" y="761999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260469" y="3473186"/>
            <a:ext cx="0" cy="762000"/>
          </a:xfrm>
          <a:custGeom>
            <a:avLst/>
            <a:gdLst/>
            <a:ahLst/>
            <a:cxnLst/>
            <a:rect l="l" t="t" r="r" b="b"/>
            <a:pathLst>
              <a:path h="762000">
                <a:moveTo>
                  <a:pt x="0" y="0"/>
                </a:moveTo>
                <a:lnTo>
                  <a:pt x="0" y="761999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232269" y="3473186"/>
            <a:ext cx="0" cy="762000"/>
          </a:xfrm>
          <a:custGeom>
            <a:avLst/>
            <a:gdLst/>
            <a:ahLst/>
            <a:cxnLst/>
            <a:rect l="l" t="t" r="r" b="b"/>
            <a:pathLst>
              <a:path h="762000">
                <a:moveTo>
                  <a:pt x="0" y="0"/>
                </a:moveTo>
                <a:lnTo>
                  <a:pt x="0" y="761999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459873" y="3701786"/>
            <a:ext cx="4648200" cy="304800"/>
          </a:xfrm>
          <a:custGeom>
            <a:avLst/>
            <a:gdLst/>
            <a:ahLst/>
            <a:cxnLst/>
            <a:rect l="l" t="t" r="r" b="b"/>
            <a:pathLst>
              <a:path w="4648200" h="304800">
                <a:moveTo>
                  <a:pt x="495299" y="0"/>
                </a:moveTo>
                <a:lnTo>
                  <a:pt x="0" y="152399"/>
                </a:lnTo>
                <a:lnTo>
                  <a:pt x="495299" y="304799"/>
                </a:lnTo>
                <a:lnTo>
                  <a:pt x="495299" y="211835"/>
                </a:lnTo>
                <a:lnTo>
                  <a:pt x="4455029" y="211835"/>
                </a:lnTo>
                <a:lnTo>
                  <a:pt x="4648196" y="152399"/>
                </a:lnTo>
                <a:lnTo>
                  <a:pt x="4455029" y="92963"/>
                </a:lnTo>
                <a:lnTo>
                  <a:pt x="495299" y="92963"/>
                </a:lnTo>
                <a:lnTo>
                  <a:pt x="495299" y="0"/>
                </a:lnTo>
                <a:close/>
              </a:path>
              <a:path w="4648200" h="304800">
                <a:moveTo>
                  <a:pt x="4455029" y="211835"/>
                </a:moveTo>
                <a:lnTo>
                  <a:pt x="4152896" y="211835"/>
                </a:lnTo>
                <a:lnTo>
                  <a:pt x="4152896" y="304799"/>
                </a:lnTo>
                <a:lnTo>
                  <a:pt x="4455029" y="211835"/>
                </a:lnTo>
                <a:close/>
              </a:path>
              <a:path w="4648200" h="304800">
                <a:moveTo>
                  <a:pt x="4152896" y="0"/>
                </a:moveTo>
                <a:lnTo>
                  <a:pt x="4152896" y="92963"/>
                </a:lnTo>
                <a:lnTo>
                  <a:pt x="4455029" y="92963"/>
                </a:lnTo>
                <a:lnTo>
                  <a:pt x="4152896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459873" y="3701786"/>
            <a:ext cx="4648200" cy="304800"/>
          </a:xfrm>
          <a:custGeom>
            <a:avLst/>
            <a:gdLst/>
            <a:ahLst/>
            <a:cxnLst/>
            <a:rect l="l" t="t" r="r" b="b"/>
            <a:pathLst>
              <a:path w="4648200" h="304800">
                <a:moveTo>
                  <a:pt x="0" y="152399"/>
                </a:moveTo>
                <a:lnTo>
                  <a:pt x="495299" y="304799"/>
                </a:lnTo>
                <a:lnTo>
                  <a:pt x="495299" y="211835"/>
                </a:lnTo>
                <a:lnTo>
                  <a:pt x="4152896" y="211835"/>
                </a:lnTo>
                <a:lnTo>
                  <a:pt x="4152896" y="304799"/>
                </a:lnTo>
                <a:lnTo>
                  <a:pt x="4648196" y="152399"/>
                </a:lnTo>
                <a:lnTo>
                  <a:pt x="4152896" y="0"/>
                </a:lnTo>
                <a:lnTo>
                  <a:pt x="4152896" y="92963"/>
                </a:lnTo>
                <a:lnTo>
                  <a:pt x="495299" y="92963"/>
                </a:lnTo>
                <a:lnTo>
                  <a:pt x="495299" y="0"/>
                </a:lnTo>
                <a:lnTo>
                  <a:pt x="0" y="152399"/>
                </a:lnTo>
                <a:close/>
              </a:path>
            </a:pathLst>
          </a:custGeom>
          <a:ln w="1904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412869" y="3701786"/>
            <a:ext cx="2743200" cy="304800"/>
          </a:xfrm>
          <a:custGeom>
            <a:avLst/>
            <a:gdLst/>
            <a:ahLst/>
            <a:cxnLst/>
            <a:rect l="l" t="t" r="r" b="b"/>
            <a:pathLst>
              <a:path w="2743200" h="304800">
                <a:moveTo>
                  <a:pt x="396239" y="0"/>
                </a:moveTo>
                <a:lnTo>
                  <a:pt x="0" y="152399"/>
                </a:lnTo>
                <a:lnTo>
                  <a:pt x="396239" y="304799"/>
                </a:lnTo>
                <a:lnTo>
                  <a:pt x="396239" y="220979"/>
                </a:lnTo>
                <a:lnTo>
                  <a:pt x="2564891" y="220979"/>
                </a:lnTo>
                <a:lnTo>
                  <a:pt x="2743199" y="152399"/>
                </a:lnTo>
                <a:lnTo>
                  <a:pt x="2564891" y="83819"/>
                </a:lnTo>
                <a:lnTo>
                  <a:pt x="396239" y="83819"/>
                </a:lnTo>
                <a:lnTo>
                  <a:pt x="396239" y="0"/>
                </a:lnTo>
                <a:close/>
              </a:path>
              <a:path w="2743200" h="304800">
                <a:moveTo>
                  <a:pt x="2564891" y="220979"/>
                </a:moveTo>
                <a:lnTo>
                  <a:pt x="2346959" y="220979"/>
                </a:lnTo>
                <a:lnTo>
                  <a:pt x="2346959" y="304799"/>
                </a:lnTo>
                <a:lnTo>
                  <a:pt x="2564891" y="220979"/>
                </a:lnTo>
                <a:close/>
              </a:path>
              <a:path w="2743200" h="304800">
                <a:moveTo>
                  <a:pt x="2346959" y="0"/>
                </a:moveTo>
                <a:lnTo>
                  <a:pt x="2346959" y="83819"/>
                </a:lnTo>
                <a:lnTo>
                  <a:pt x="2564891" y="83819"/>
                </a:lnTo>
                <a:lnTo>
                  <a:pt x="2346959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412869" y="3701786"/>
            <a:ext cx="2743200" cy="304800"/>
          </a:xfrm>
          <a:custGeom>
            <a:avLst/>
            <a:gdLst/>
            <a:ahLst/>
            <a:cxnLst/>
            <a:rect l="l" t="t" r="r" b="b"/>
            <a:pathLst>
              <a:path w="2743200" h="304800">
                <a:moveTo>
                  <a:pt x="0" y="152399"/>
                </a:moveTo>
                <a:lnTo>
                  <a:pt x="396239" y="304799"/>
                </a:lnTo>
                <a:lnTo>
                  <a:pt x="396239" y="220979"/>
                </a:lnTo>
                <a:lnTo>
                  <a:pt x="2346959" y="220979"/>
                </a:lnTo>
                <a:lnTo>
                  <a:pt x="2346959" y="304799"/>
                </a:lnTo>
                <a:lnTo>
                  <a:pt x="2743199" y="152399"/>
                </a:lnTo>
                <a:lnTo>
                  <a:pt x="2346959" y="0"/>
                </a:lnTo>
                <a:lnTo>
                  <a:pt x="2346959" y="83819"/>
                </a:lnTo>
                <a:lnTo>
                  <a:pt x="396239" y="83819"/>
                </a:lnTo>
                <a:lnTo>
                  <a:pt x="396239" y="0"/>
                </a:lnTo>
                <a:lnTo>
                  <a:pt x="0" y="152399"/>
                </a:lnTo>
                <a:close/>
              </a:path>
            </a:pathLst>
          </a:custGeom>
          <a:ln w="1904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2666379" y="4216206"/>
            <a:ext cx="1919605" cy="453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z="2950" spc="-110" dirty="0" smtClean="0">
                <a:solidFill>
                  <a:srgbClr val="C00000"/>
                </a:solidFill>
                <a:latin typeface="Tahoma"/>
                <a:cs typeface="Tahoma"/>
              </a:rPr>
              <a:t>P</a:t>
            </a:r>
            <a:r>
              <a:rPr lang="it-IT" sz="2950" spc="-110" dirty="0" smtClean="0">
                <a:solidFill>
                  <a:srgbClr val="C00000"/>
                </a:solidFill>
                <a:latin typeface="Tahoma"/>
                <a:cs typeface="Tahoma"/>
              </a:rPr>
              <a:t>arandalimi</a:t>
            </a:r>
            <a:endParaRPr sz="2950" dirty="0">
              <a:latin typeface="Tahoma"/>
              <a:cs typeface="Tahom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692789" y="4593332"/>
            <a:ext cx="1894839" cy="0"/>
          </a:xfrm>
          <a:custGeom>
            <a:avLst/>
            <a:gdLst/>
            <a:ahLst/>
            <a:cxnLst/>
            <a:rect l="l" t="t" r="r" b="b"/>
            <a:pathLst>
              <a:path w="1894839">
                <a:moveTo>
                  <a:pt x="0" y="0"/>
                </a:moveTo>
                <a:lnTo>
                  <a:pt x="1894331" y="0"/>
                </a:lnTo>
              </a:path>
            </a:pathLst>
          </a:custGeom>
          <a:ln w="226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679073" y="4579615"/>
            <a:ext cx="1894839" cy="0"/>
          </a:xfrm>
          <a:custGeom>
            <a:avLst/>
            <a:gdLst/>
            <a:ahLst/>
            <a:cxnLst/>
            <a:rect l="l" t="t" r="r" b="b"/>
            <a:pathLst>
              <a:path w="1894839">
                <a:moveTo>
                  <a:pt x="0" y="0"/>
                </a:moveTo>
                <a:lnTo>
                  <a:pt x="1894331" y="0"/>
                </a:lnTo>
              </a:path>
            </a:pathLst>
          </a:custGeom>
          <a:ln w="22605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6857382" y="4249734"/>
            <a:ext cx="1668145" cy="453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it-IT" sz="2950" spc="-110" dirty="0" smtClean="0">
                <a:solidFill>
                  <a:srgbClr val="C00000"/>
                </a:solidFill>
                <a:latin typeface="Tahoma"/>
                <a:cs typeface="Tahoma"/>
              </a:rPr>
              <a:t>Mbrojtja</a:t>
            </a:r>
            <a:endParaRPr sz="2950" dirty="0">
              <a:latin typeface="Tahoma"/>
              <a:cs typeface="Tahoma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6883786" y="4626859"/>
            <a:ext cx="1643380" cy="0"/>
          </a:xfrm>
          <a:custGeom>
            <a:avLst/>
            <a:gdLst/>
            <a:ahLst/>
            <a:cxnLst/>
            <a:rect l="l" t="t" r="r" b="b"/>
            <a:pathLst>
              <a:path w="1643379">
                <a:moveTo>
                  <a:pt x="0" y="0"/>
                </a:moveTo>
                <a:lnTo>
                  <a:pt x="1642871" y="0"/>
                </a:lnTo>
              </a:path>
            </a:pathLst>
          </a:custGeom>
          <a:ln w="226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870069" y="4613144"/>
            <a:ext cx="1643380" cy="0"/>
          </a:xfrm>
          <a:custGeom>
            <a:avLst/>
            <a:gdLst/>
            <a:ahLst/>
            <a:cxnLst/>
            <a:rect l="l" t="t" r="r" b="b"/>
            <a:pathLst>
              <a:path w="1643379">
                <a:moveTo>
                  <a:pt x="0" y="0"/>
                </a:moveTo>
                <a:lnTo>
                  <a:pt x="1642871" y="0"/>
                </a:lnTo>
              </a:path>
            </a:pathLst>
          </a:custGeom>
          <a:ln w="22605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861957" y="947822"/>
            <a:ext cx="11747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u="heavy" dirty="0">
                <a:solidFill>
                  <a:srgbClr val="C02400"/>
                </a:solidFill>
                <a:latin typeface="Trebuchet MS"/>
                <a:cs typeface="Trebuchet MS"/>
              </a:rPr>
              <a:t> 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33" name="Title 32"/>
          <p:cNvSpPr>
            <a:spLocks noGrp="1"/>
          </p:cNvSpPr>
          <p:nvPr>
            <p:ph type="title"/>
          </p:nvPr>
        </p:nvSpPr>
        <p:spPr>
          <a:xfrm>
            <a:off x="1841500" y="650036"/>
            <a:ext cx="6896748" cy="738664"/>
          </a:xfrm>
        </p:spPr>
        <p:txBody>
          <a:bodyPr/>
          <a:lstStyle/>
          <a:p>
            <a:pPr algn="ctr"/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Teksti unik ne lenden e </a:t>
            </a:r>
            <a:r>
              <a:rPr lang="it-IT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Shendetit </a:t>
            </a:r>
            <a:br>
              <a:rPr lang="it-IT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dhe te Sigurise ne vendet e punes</a:t>
            </a: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276999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FF0000"/>
                </a:solidFill>
              </a:rPr>
              <a:t>7</a:t>
            </a:fld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259206" y="1601059"/>
            <a:ext cx="8534400" cy="5206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747895">
              <a:lnSpc>
                <a:spcPts val="2740"/>
              </a:lnSpc>
            </a:pPr>
            <a:r>
              <a:rPr sz="2400" dirty="0" smtClean="0">
                <a:solidFill>
                  <a:srgbClr val="FF32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</a:t>
            </a:r>
            <a:r>
              <a:rPr lang="it-IT" sz="2400" spc="-10" dirty="0" smtClean="0">
                <a:solidFill>
                  <a:srgbClr val="FF32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ULLI</a:t>
            </a:r>
            <a:r>
              <a:rPr sz="2400" spc="150" dirty="0" smtClean="0">
                <a:solidFill>
                  <a:srgbClr val="FF32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FF32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endParaRPr lang="it-IT" sz="2400" dirty="0" smtClean="0">
              <a:solidFill>
                <a:srgbClr val="FF32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4747895">
              <a:lnSpc>
                <a:spcPts val="2740"/>
              </a:lnSpc>
            </a:pPr>
            <a:r>
              <a:rPr lang="it-IT" sz="2200" spc="-5" dirty="0" smtClean="0">
                <a:solidFill>
                  <a:srgbClr val="0065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PARIME TE PERGJTHSHME </a:t>
            </a:r>
          </a:p>
          <a:p>
            <a:pPr marL="12700" marR="4747895">
              <a:lnSpc>
                <a:spcPts val="2740"/>
              </a:lnSpc>
            </a:pPr>
            <a:r>
              <a:rPr lang="en-US" sz="2400" dirty="0" smtClean="0">
                <a:solidFill>
                  <a:srgbClr val="FF32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TITULLI</a:t>
            </a:r>
            <a:r>
              <a:rPr sz="2400" spc="150" dirty="0" smtClean="0">
                <a:solidFill>
                  <a:srgbClr val="FF32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FF32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ts val="2600"/>
              </a:lnSpc>
            </a:pPr>
            <a:r>
              <a:rPr lang="it-IT" sz="2400" spc="-10" dirty="0" smtClean="0">
                <a:solidFill>
                  <a:srgbClr val="006500"/>
                </a:solidFill>
                <a:latin typeface="Tahoma"/>
                <a:cs typeface="Tahoma"/>
              </a:rPr>
              <a:t>VENDET E PUNES</a:t>
            </a:r>
            <a:endParaRPr sz="2400" dirty="0">
              <a:latin typeface="Tahoma"/>
              <a:cs typeface="Tahoma"/>
            </a:endParaRPr>
          </a:p>
          <a:p>
            <a:pPr marL="12700">
              <a:lnSpc>
                <a:spcPts val="2740"/>
              </a:lnSpc>
            </a:pPr>
            <a:r>
              <a:rPr lang="en-US" sz="2400" dirty="0">
                <a:solidFill>
                  <a:srgbClr val="FF32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TITULLI</a:t>
            </a:r>
            <a:r>
              <a:rPr sz="2400" spc="150" dirty="0" smtClean="0">
                <a:solidFill>
                  <a:srgbClr val="FF32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FF32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367665">
              <a:lnSpc>
                <a:spcPts val="2740"/>
              </a:lnSpc>
              <a:spcBef>
                <a:spcPts val="135"/>
              </a:spcBef>
            </a:pPr>
            <a:r>
              <a:rPr lang="it-IT" sz="2400" spc="-5" dirty="0" smtClean="0">
                <a:solidFill>
                  <a:srgbClr val="006500"/>
                </a:solidFill>
                <a:latin typeface="Tahoma"/>
                <a:cs typeface="Tahoma"/>
              </a:rPr>
              <a:t>P</a:t>
            </a:r>
            <a:r>
              <a:rPr sz="2400" dirty="0" smtClean="0">
                <a:solidFill>
                  <a:srgbClr val="006500"/>
                </a:solidFill>
                <a:latin typeface="Tahoma"/>
                <a:cs typeface="Tahoma"/>
              </a:rPr>
              <a:t>E</a:t>
            </a:r>
            <a:r>
              <a:rPr lang="it-IT" sz="2400" dirty="0" smtClean="0">
                <a:solidFill>
                  <a:srgbClr val="006500"/>
                </a:solidFill>
                <a:latin typeface="Tahoma"/>
                <a:cs typeface="Tahoma"/>
              </a:rPr>
              <a:t>RDORIMI I INSTRUMENTAVE TE PUNES DHE TE PMI</a:t>
            </a:r>
            <a:r>
              <a:rPr sz="2400" dirty="0" smtClean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endParaRPr lang="it-IT" sz="2400" dirty="0" smtClean="0">
              <a:solidFill>
                <a:srgbClr val="006500"/>
              </a:solidFill>
              <a:latin typeface="Times New Roman"/>
              <a:cs typeface="Times New Roman"/>
            </a:endParaRPr>
          </a:p>
          <a:p>
            <a:pPr marL="12700" marR="367665">
              <a:lnSpc>
                <a:spcPts val="2740"/>
              </a:lnSpc>
              <a:spcBef>
                <a:spcPts val="135"/>
              </a:spcBef>
            </a:pPr>
            <a:r>
              <a:rPr lang="en-US" sz="2400" dirty="0" smtClean="0">
                <a:solidFill>
                  <a:srgbClr val="FF3200"/>
                </a:solidFill>
                <a:latin typeface="Tahoma"/>
                <a:cs typeface="Tahoma"/>
              </a:rPr>
              <a:t>TITULLI</a:t>
            </a:r>
            <a:r>
              <a:rPr sz="2400" spc="15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3200"/>
                </a:solidFill>
                <a:latin typeface="Tahoma"/>
                <a:cs typeface="Tahoma"/>
              </a:rPr>
              <a:t>IV</a:t>
            </a:r>
            <a:endParaRPr sz="2400" dirty="0">
              <a:latin typeface="Tahoma"/>
              <a:cs typeface="Tahoma"/>
            </a:endParaRPr>
          </a:p>
          <a:p>
            <a:pPr marL="12700" marR="2569210">
              <a:lnSpc>
                <a:spcPts val="2740"/>
              </a:lnSpc>
            </a:pPr>
            <a:r>
              <a:rPr lang="it-IT" sz="2000" spc="-20" dirty="0" smtClean="0">
                <a:solidFill>
                  <a:srgbClr val="0065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K</a:t>
            </a:r>
            <a:r>
              <a:rPr sz="2000" spc="-15" dirty="0" smtClean="0">
                <a:solidFill>
                  <a:srgbClr val="0065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A</a:t>
            </a:r>
            <a:r>
              <a:rPr sz="2000" spc="-10" dirty="0" smtClean="0">
                <a:solidFill>
                  <a:srgbClr val="0065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N</a:t>
            </a:r>
            <a:r>
              <a:rPr sz="2000" dirty="0" smtClean="0">
                <a:solidFill>
                  <a:srgbClr val="0065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TI</a:t>
            </a:r>
            <a:r>
              <a:rPr sz="2000" spc="-5" dirty="0" smtClean="0">
                <a:solidFill>
                  <a:srgbClr val="0065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E</a:t>
            </a:r>
            <a:r>
              <a:rPr sz="2000" spc="-20" dirty="0" smtClean="0">
                <a:solidFill>
                  <a:srgbClr val="0065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R</a:t>
            </a:r>
            <a:r>
              <a:rPr lang="it-IT" sz="2000" dirty="0" smtClean="0">
                <a:solidFill>
                  <a:srgbClr val="0065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ET E PERKOHSHEM OSE </a:t>
            </a:r>
            <a:r>
              <a:rPr lang="it-IT" sz="2000" dirty="0">
                <a:solidFill>
                  <a:srgbClr val="0065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TE  LEVIZSHEM </a:t>
            </a:r>
          </a:p>
          <a:p>
            <a:pPr marL="12700" marR="2569210">
              <a:lnSpc>
                <a:spcPts val="2740"/>
              </a:lnSpc>
            </a:pPr>
            <a:r>
              <a:rPr lang="en-US" sz="2400" dirty="0" smtClean="0">
                <a:solidFill>
                  <a:srgbClr val="FF3200"/>
                </a:solidFill>
                <a:latin typeface="Tahoma"/>
                <a:cs typeface="Tahoma"/>
              </a:rPr>
              <a:t>TITULLI</a:t>
            </a:r>
            <a:r>
              <a:rPr sz="2400" spc="15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3200"/>
                </a:solidFill>
                <a:latin typeface="Tahoma"/>
                <a:cs typeface="Tahoma"/>
              </a:rPr>
              <a:t>V</a:t>
            </a:r>
            <a:endParaRPr sz="2400" dirty="0">
              <a:latin typeface="Tahoma"/>
              <a:cs typeface="Tahoma"/>
            </a:endParaRPr>
          </a:p>
          <a:p>
            <a:pPr marL="12700" marR="5080">
              <a:lnSpc>
                <a:spcPts val="2740"/>
              </a:lnSpc>
            </a:pPr>
            <a:r>
              <a:rPr sz="2400" spc="-10" dirty="0" smtClean="0">
                <a:solidFill>
                  <a:srgbClr val="006500"/>
                </a:solidFill>
                <a:latin typeface="Tahoma"/>
                <a:cs typeface="Tahoma"/>
              </a:rPr>
              <a:t>S</a:t>
            </a:r>
            <a:r>
              <a:rPr lang="it-IT" sz="2400" spc="-5" dirty="0" smtClean="0">
                <a:solidFill>
                  <a:srgbClr val="006500"/>
                </a:solidFill>
                <a:latin typeface="Tahoma"/>
                <a:cs typeface="Tahoma"/>
              </a:rPr>
              <a:t>I</a:t>
            </a:r>
            <a:r>
              <a:rPr lang="it-IT" sz="2400" dirty="0" smtClean="0">
                <a:solidFill>
                  <a:srgbClr val="006500"/>
                </a:solidFill>
                <a:latin typeface="Tahoma"/>
                <a:cs typeface="Tahoma"/>
              </a:rPr>
              <a:t>NJ</a:t>
            </a:r>
            <a:r>
              <a:rPr sz="2400" spc="-15" dirty="0" smtClean="0">
                <a:solidFill>
                  <a:srgbClr val="006500"/>
                </a:solidFill>
                <a:latin typeface="Tahoma"/>
                <a:cs typeface="Tahoma"/>
              </a:rPr>
              <a:t>A</a:t>
            </a:r>
            <a:r>
              <a:rPr sz="2400" spc="-10" dirty="0" smtClean="0">
                <a:solidFill>
                  <a:srgbClr val="006500"/>
                </a:solidFill>
                <a:latin typeface="Tahoma"/>
                <a:cs typeface="Tahoma"/>
              </a:rPr>
              <a:t>L</a:t>
            </a:r>
            <a:r>
              <a:rPr lang="it-IT" sz="2400" spc="-5" dirty="0" smtClean="0">
                <a:solidFill>
                  <a:srgbClr val="006500"/>
                </a:solidFill>
                <a:latin typeface="Tahoma"/>
                <a:cs typeface="Tahoma"/>
              </a:rPr>
              <a:t>IS</a:t>
            </a:r>
            <a:r>
              <a:rPr sz="2400" dirty="0" smtClean="0">
                <a:solidFill>
                  <a:srgbClr val="006500"/>
                </a:solidFill>
                <a:latin typeface="Tahoma"/>
                <a:cs typeface="Tahoma"/>
              </a:rPr>
              <a:t>T</a:t>
            </a:r>
            <a:r>
              <a:rPr sz="2400" spc="15" dirty="0" smtClean="0">
                <a:solidFill>
                  <a:srgbClr val="006500"/>
                </a:solidFill>
                <a:latin typeface="Tahoma"/>
                <a:cs typeface="Tahoma"/>
              </a:rPr>
              <a:t>I</a:t>
            </a:r>
            <a:r>
              <a:rPr lang="it-IT" sz="2400" spc="-20" dirty="0" smtClean="0">
                <a:solidFill>
                  <a:srgbClr val="006500"/>
                </a:solidFill>
                <a:latin typeface="Tahoma"/>
                <a:cs typeface="Tahoma"/>
              </a:rPr>
              <a:t>K</a:t>
            </a:r>
            <a:r>
              <a:rPr sz="2400" spc="-15" dirty="0" smtClean="0">
                <a:solidFill>
                  <a:srgbClr val="006500"/>
                </a:solidFill>
                <a:latin typeface="Tahoma"/>
                <a:cs typeface="Tahoma"/>
              </a:rPr>
              <a:t>A</a:t>
            </a:r>
            <a:r>
              <a:rPr sz="2400" spc="145" dirty="0" smtClean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lang="it-IT" sz="2400" dirty="0" smtClean="0">
                <a:solidFill>
                  <a:srgbClr val="006500"/>
                </a:solidFill>
                <a:latin typeface="Tahoma"/>
                <a:cs typeface="Tahoma"/>
              </a:rPr>
              <a:t>PER SIGURINE DHE SHENDETIN NE PUNE</a:t>
            </a:r>
            <a:r>
              <a:rPr sz="2400" spc="160" dirty="0" smtClean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FF3200"/>
                </a:solidFill>
                <a:latin typeface="Tahoma"/>
                <a:cs typeface="Tahoma"/>
              </a:rPr>
              <a:t>TITULLI</a:t>
            </a:r>
            <a:r>
              <a:rPr sz="2400" spc="15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3200"/>
                </a:solidFill>
                <a:latin typeface="Tahoma"/>
                <a:cs typeface="Tahoma"/>
              </a:rPr>
              <a:t>V</a:t>
            </a:r>
            <a:r>
              <a:rPr sz="2400" dirty="0">
                <a:solidFill>
                  <a:srgbClr val="FF3200"/>
                </a:solidFill>
                <a:latin typeface="Tahoma"/>
                <a:cs typeface="Tahoma"/>
              </a:rPr>
              <a:t>I</a:t>
            </a:r>
            <a:endParaRPr sz="2400" dirty="0">
              <a:latin typeface="Tahoma"/>
              <a:cs typeface="Tahoma"/>
            </a:endParaRPr>
          </a:p>
          <a:p>
            <a:pPr marL="12700">
              <a:lnSpc>
                <a:spcPts val="2600"/>
              </a:lnSpc>
            </a:pPr>
            <a:r>
              <a:rPr lang="it-IT" sz="2400" spc="-25" dirty="0" smtClean="0">
                <a:solidFill>
                  <a:srgbClr val="006500"/>
                </a:solidFill>
                <a:latin typeface="Tahoma"/>
                <a:cs typeface="Tahoma"/>
              </a:rPr>
              <a:t>LEVIZJA ME DORE E NGARKESAVE</a:t>
            </a:r>
            <a:endParaRPr sz="2400" dirty="0">
              <a:latin typeface="Tahoma"/>
              <a:cs typeface="Tahoma"/>
            </a:endParaRPr>
          </a:p>
          <a:p>
            <a:pPr marL="12700">
              <a:lnSpc>
                <a:spcPts val="2740"/>
              </a:lnSpc>
            </a:pPr>
            <a:r>
              <a:rPr lang="en-US" sz="2400" dirty="0">
                <a:solidFill>
                  <a:srgbClr val="FF3200"/>
                </a:solidFill>
                <a:latin typeface="Tahoma"/>
                <a:cs typeface="Tahoma"/>
              </a:rPr>
              <a:t>TITULLI</a:t>
            </a:r>
            <a:r>
              <a:rPr sz="2400" spc="15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3200"/>
                </a:solidFill>
                <a:latin typeface="Tahoma"/>
                <a:cs typeface="Tahoma"/>
              </a:rPr>
              <a:t>V</a:t>
            </a:r>
            <a:r>
              <a:rPr sz="2400" dirty="0">
                <a:solidFill>
                  <a:srgbClr val="FF3200"/>
                </a:solidFill>
                <a:latin typeface="Tahoma"/>
                <a:cs typeface="Tahoma"/>
              </a:rPr>
              <a:t>II</a:t>
            </a:r>
            <a:endParaRPr sz="2400" dirty="0">
              <a:latin typeface="Tahoma"/>
              <a:cs typeface="Tahoma"/>
            </a:endParaRPr>
          </a:p>
          <a:p>
            <a:pPr marL="12700">
              <a:lnSpc>
                <a:spcPts val="2810"/>
              </a:lnSpc>
            </a:pPr>
            <a:r>
              <a:rPr lang="it-IT" sz="2400" spc="-15" dirty="0" smtClean="0">
                <a:solidFill>
                  <a:srgbClr val="006500"/>
                </a:solidFill>
                <a:latin typeface="Tahoma"/>
                <a:cs typeface="Tahoma"/>
              </a:rPr>
              <a:t>PAJISJET E PAJISJURA ME </a:t>
            </a:r>
            <a:r>
              <a:rPr sz="2400" spc="-5" dirty="0" smtClean="0">
                <a:solidFill>
                  <a:srgbClr val="006500"/>
                </a:solidFill>
                <a:latin typeface="Tahoma"/>
                <a:cs typeface="Tahoma"/>
              </a:rPr>
              <a:t>V</a:t>
            </a:r>
            <a:r>
              <a:rPr sz="2400" dirty="0" smtClean="0">
                <a:solidFill>
                  <a:srgbClr val="006500"/>
                </a:solidFill>
                <a:latin typeface="Tahoma"/>
                <a:cs typeface="Tahoma"/>
              </a:rPr>
              <a:t>I</a:t>
            </a:r>
            <a:r>
              <a:rPr sz="2400" spc="-10" dirty="0" smtClean="0">
                <a:solidFill>
                  <a:srgbClr val="006500"/>
                </a:solidFill>
                <a:latin typeface="Tahoma"/>
                <a:cs typeface="Tahoma"/>
              </a:rPr>
              <a:t>D</a:t>
            </a:r>
            <a:r>
              <a:rPr sz="2400" spc="-5" dirty="0" smtClean="0">
                <a:solidFill>
                  <a:srgbClr val="006500"/>
                </a:solidFill>
                <a:latin typeface="Tahoma"/>
                <a:cs typeface="Tahoma"/>
              </a:rPr>
              <a:t>E</a:t>
            </a:r>
            <a:r>
              <a:rPr sz="2400" spc="-15" dirty="0" smtClean="0">
                <a:solidFill>
                  <a:srgbClr val="006500"/>
                </a:solidFill>
                <a:latin typeface="Tahoma"/>
                <a:cs typeface="Tahoma"/>
              </a:rPr>
              <a:t>O</a:t>
            </a:r>
            <a:r>
              <a:rPr sz="2400" dirty="0" smtClean="0">
                <a:solidFill>
                  <a:srgbClr val="006500"/>
                </a:solidFill>
                <a:latin typeface="Tahoma"/>
                <a:cs typeface="Tahoma"/>
              </a:rPr>
              <a:t>T</a:t>
            </a:r>
            <a:r>
              <a:rPr sz="2400" spc="-5" dirty="0" smtClean="0">
                <a:solidFill>
                  <a:srgbClr val="006500"/>
                </a:solidFill>
                <a:latin typeface="Tahoma"/>
                <a:cs typeface="Tahoma"/>
              </a:rPr>
              <a:t>E</a:t>
            </a:r>
            <a:r>
              <a:rPr sz="2400" spc="-25" dirty="0" smtClean="0">
                <a:solidFill>
                  <a:srgbClr val="006500"/>
                </a:solidFill>
                <a:latin typeface="Tahoma"/>
                <a:cs typeface="Tahoma"/>
              </a:rPr>
              <a:t>RM</a:t>
            </a:r>
            <a:r>
              <a:rPr sz="2400" dirty="0" smtClean="0">
                <a:solidFill>
                  <a:srgbClr val="006500"/>
                </a:solidFill>
                <a:latin typeface="Tahoma"/>
                <a:cs typeface="Tahoma"/>
              </a:rPr>
              <a:t>IN</a:t>
            </a:r>
            <a:r>
              <a:rPr sz="2400" spc="-15" dirty="0" smtClean="0">
                <a:solidFill>
                  <a:srgbClr val="006500"/>
                </a:solidFill>
                <a:latin typeface="Tahoma"/>
                <a:cs typeface="Tahoma"/>
              </a:rPr>
              <a:t>A</a:t>
            </a:r>
            <a:r>
              <a:rPr sz="2400" spc="-10" dirty="0" smtClean="0">
                <a:solidFill>
                  <a:srgbClr val="006500"/>
                </a:solidFill>
                <a:latin typeface="Tahoma"/>
                <a:cs typeface="Tahoma"/>
              </a:rPr>
              <a:t>L</a:t>
            </a:r>
            <a:r>
              <a:rPr lang="it-IT" sz="2400" dirty="0" smtClean="0">
                <a:solidFill>
                  <a:srgbClr val="006500"/>
                </a:solidFill>
                <a:latin typeface="Tahoma"/>
                <a:cs typeface="Tahoma"/>
              </a:rPr>
              <a:t>E </a:t>
            </a:r>
            <a:r>
              <a:rPr sz="2400" dirty="0" smtClean="0">
                <a:solidFill>
                  <a:srgbClr val="006500"/>
                </a:solidFill>
                <a:latin typeface="Tahoma"/>
                <a:cs typeface="Tahoma"/>
              </a:rPr>
              <a:t>(</a:t>
            </a:r>
            <a:r>
              <a:rPr sz="2400" spc="-5" dirty="0" smtClean="0">
                <a:solidFill>
                  <a:srgbClr val="006500"/>
                </a:solidFill>
                <a:latin typeface="Tahoma"/>
                <a:cs typeface="Tahoma"/>
              </a:rPr>
              <a:t>V</a:t>
            </a:r>
            <a:r>
              <a:rPr sz="2400" dirty="0" smtClean="0">
                <a:solidFill>
                  <a:srgbClr val="006500"/>
                </a:solidFill>
                <a:latin typeface="Tahoma"/>
                <a:cs typeface="Tahoma"/>
              </a:rPr>
              <a:t>DT</a:t>
            </a:r>
            <a:r>
              <a:rPr sz="2400" dirty="0">
                <a:solidFill>
                  <a:srgbClr val="006500"/>
                </a:solidFill>
                <a:latin typeface="Tahoma"/>
                <a:cs typeface="Tahoma"/>
              </a:rPr>
              <a:t>)</a:t>
            </a:r>
            <a:endParaRPr sz="2400" dirty="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61957" y="947822"/>
            <a:ext cx="11747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u="heavy" dirty="0">
                <a:solidFill>
                  <a:srgbClr val="C02400"/>
                </a:solidFill>
                <a:latin typeface="Trebuchet MS"/>
                <a:cs typeface="Trebuchet MS"/>
              </a:rPr>
              <a:t> 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134857" y="482826"/>
            <a:ext cx="6783098" cy="961802"/>
          </a:xfrm>
        </p:spPr>
        <p:txBody>
          <a:bodyPr/>
          <a:lstStyle/>
          <a:p>
            <a:pPr algn="ctr">
              <a:lnSpc>
                <a:spcPts val="2500"/>
              </a:lnSpc>
            </a:pPr>
            <a:r>
              <a:rPr lang="it-IT" b="0" dirty="0"/>
              <a:t>Teksti unik ne lenden e </a:t>
            </a:r>
            <a:r>
              <a:rPr lang="it-IT" b="0" u="sng" dirty="0"/>
              <a:t>Shendetit </a:t>
            </a:r>
            <a:br>
              <a:rPr lang="it-IT" b="0" u="sng" dirty="0"/>
            </a:br>
            <a:r>
              <a:rPr lang="it-IT" b="0" u="sng" dirty="0"/>
              <a:t> dhe te Sigurise ne vendet e </a:t>
            </a:r>
            <a:r>
              <a:rPr lang="it-IT" b="0" u="sng" dirty="0" smtClean="0"/>
              <a:t>punes </a:t>
            </a:r>
            <a:r>
              <a:rPr lang="it-IT" b="0" dirty="0" smtClean="0"/>
              <a:t/>
            </a:r>
            <a:br>
              <a:rPr lang="it-IT" b="0" dirty="0" smtClean="0"/>
            </a:br>
            <a:r>
              <a:rPr lang="it-IT" b="0" dirty="0" smtClean="0"/>
              <a:t>Treguesi i T.U. 81/08</a:t>
            </a:r>
            <a:endParaRPr lang="en-US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276999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FF0000"/>
                </a:solidFill>
              </a:rPr>
              <a:t>8</a:t>
            </a:fld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05082" y="1589498"/>
            <a:ext cx="8304018" cy="41806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361054">
              <a:lnSpc>
                <a:spcPts val="2510"/>
              </a:lnSpc>
            </a:pPr>
            <a:r>
              <a:rPr sz="2200" spc="-15" dirty="0" smtClean="0">
                <a:solidFill>
                  <a:srgbClr val="FF3200"/>
                </a:solidFill>
                <a:latin typeface="Tahoma"/>
                <a:cs typeface="Tahoma"/>
              </a:rPr>
              <a:t>TI</a:t>
            </a:r>
            <a:r>
              <a:rPr sz="2200" spc="-5" dirty="0" smtClean="0">
                <a:solidFill>
                  <a:srgbClr val="FF3200"/>
                </a:solidFill>
                <a:latin typeface="Tahoma"/>
                <a:cs typeface="Tahoma"/>
              </a:rPr>
              <a:t>T</a:t>
            </a:r>
            <a:r>
              <a:rPr lang="it-IT" sz="2200" spc="-15" dirty="0" smtClean="0">
                <a:solidFill>
                  <a:srgbClr val="FF3200"/>
                </a:solidFill>
                <a:latin typeface="Tahoma"/>
                <a:cs typeface="Tahoma"/>
              </a:rPr>
              <a:t>ULLI</a:t>
            </a:r>
            <a:r>
              <a:rPr sz="2200" spc="14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FF3200"/>
                </a:solidFill>
                <a:latin typeface="Tahoma"/>
                <a:cs typeface="Tahoma"/>
              </a:rPr>
              <a:t>VI</a:t>
            </a:r>
            <a:r>
              <a:rPr sz="2200" spc="-15" dirty="0">
                <a:solidFill>
                  <a:srgbClr val="FF3200"/>
                </a:solidFill>
                <a:latin typeface="Tahoma"/>
                <a:cs typeface="Tahoma"/>
              </a:rPr>
              <a:t>I</a:t>
            </a:r>
            <a:r>
              <a:rPr sz="2200" spc="-10" dirty="0">
                <a:solidFill>
                  <a:srgbClr val="FF3200"/>
                </a:solidFill>
                <a:latin typeface="Tahoma"/>
                <a:cs typeface="Tahoma"/>
              </a:rPr>
              <a:t>I</a:t>
            </a:r>
            <a:r>
              <a:rPr sz="2200" spc="-10" dirty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endParaRPr lang="it-IT" sz="2200" spc="-10" dirty="0" smtClean="0">
              <a:solidFill>
                <a:srgbClr val="FF3200"/>
              </a:solidFill>
              <a:latin typeface="Times New Roman"/>
              <a:cs typeface="Times New Roman"/>
            </a:endParaRPr>
          </a:p>
          <a:p>
            <a:pPr marL="12700" marR="3361054">
              <a:lnSpc>
                <a:spcPts val="2510"/>
              </a:lnSpc>
            </a:pPr>
            <a:r>
              <a:rPr sz="2200" spc="-15" dirty="0" smtClean="0">
                <a:solidFill>
                  <a:srgbClr val="006500"/>
                </a:solidFill>
                <a:latin typeface="Tahoma"/>
                <a:cs typeface="Tahoma"/>
              </a:rPr>
              <a:t>A</a:t>
            </a:r>
            <a:r>
              <a:rPr sz="2200" spc="-20" dirty="0" smtClean="0">
                <a:solidFill>
                  <a:srgbClr val="006500"/>
                </a:solidFill>
                <a:latin typeface="Tahoma"/>
                <a:cs typeface="Tahoma"/>
              </a:rPr>
              <a:t>G</a:t>
            </a:r>
            <a:r>
              <a:rPr lang="it-IT" sz="2200" spc="-20" dirty="0" smtClean="0">
                <a:solidFill>
                  <a:srgbClr val="006500"/>
                </a:solidFill>
                <a:latin typeface="Tahoma"/>
                <a:cs typeface="Tahoma"/>
              </a:rPr>
              <a:t>J</a:t>
            </a:r>
            <a:r>
              <a:rPr sz="2200" spc="-15" dirty="0" smtClean="0">
                <a:solidFill>
                  <a:srgbClr val="006500"/>
                </a:solidFill>
                <a:latin typeface="Tahoma"/>
                <a:cs typeface="Tahoma"/>
              </a:rPr>
              <a:t>E</a:t>
            </a:r>
            <a:r>
              <a:rPr sz="2200" spc="-20" dirty="0" smtClean="0">
                <a:solidFill>
                  <a:srgbClr val="006500"/>
                </a:solidFill>
                <a:latin typeface="Tahoma"/>
                <a:cs typeface="Tahoma"/>
              </a:rPr>
              <a:t>N</a:t>
            </a:r>
            <a:r>
              <a:rPr sz="2200" spc="-15" dirty="0" smtClean="0">
                <a:solidFill>
                  <a:srgbClr val="006500"/>
                </a:solidFill>
                <a:latin typeface="Tahoma"/>
                <a:cs typeface="Tahoma"/>
              </a:rPr>
              <a:t>T</a:t>
            </a:r>
            <a:r>
              <a:rPr lang="it-IT" sz="2200" spc="-15" dirty="0" smtClean="0">
                <a:solidFill>
                  <a:srgbClr val="006500"/>
                </a:solidFill>
                <a:latin typeface="Tahoma"/>
                <a:cs typeface="Tahoma"/>
              </a:rPr>
              <a:t>ET </a:t>
            </a:r>
            <a:r>
              <a:rPr sz="2200" spc="-10" dirty="0" smtClean="0">
                <a:solidFill>
                  <a:srgbClr val="006500"/>
                </a:solidFill>
                <a:latin typeface="Tahoma"/>
                <a:cs typeface="Tahoma"/>
              </a:rPr>
              <a:t>F</a:t>
            </a:r>
            <a:r>
              <a:rPr sz="2200" spc="-15" dirty="0" smtClean="0">
                <a:solidFill>
                  <a:srgbClr val="006500"/>
                </a:solidFill>
                <a:latin typeface="Tahoma"/>
                <a:cs typeface="Tahoma"/>
              </a:rPr>
              <a:t>I</a:t>
            </a:r>
            <a:r>
              <a:rPr lang="it-IT" sz="2200" spc="-5" dirty="0" smtClean="0">
                <a:solidFill>
                  <a:srgbClr val="006500"/>
                </a:solidFill>
                <a:latin typeface="Tahoma"/>
                <a:cs typeface="Tahoma"/>
              </a:rPr>
              <a:t>Z</a:t>
            </a:r>
            <a:r>
              <a:rPr lang="it-IT" sz="2200" spc="-15" dirty="0" smtClean="0">
                <a:solidFill>
                  <a:srgbClr val="006500"/>
                </a:solidFill>
                <a:latin typeface="Tahoma"/>
                <a:cs typeface="Tahoma"/>
              </a:rPr>
              <a:t>IKE</a:t>
            </a:r>
            <a:endParaRPr sz="2200" dirty="0">
              <a:latin typeface="Tahoma"/>
              <a:cs typeface="Tahoma"/>
            </a:endParaRPr>
          </a:p>
          <a:p>
            <a:pPr marL="201295" indent="-188595">
              <a:lnSpc>
                <a:spcPts val="2320"/>
              </a:lnSpc>
              <a:buClr>
                <a:srgbClr val="996532"/>
              </a:buClr>
              <a:buSzPct val="95652"/>
              <a:buFont typeface="Tahoma"/>
              <a:buChar char="-"/>
              <a:tabLst>
                <a:tab pos="201930" algn="l"/>
              </a:tabLst>
            </a:pPr>
            <a:r>
              <a:rPr lang="it-IT" sz="2300" spc="-70" dirty="0" smtClean="0">
                <a:solidFill>
                  <a:srgbClr val="996532"/>
                </a:solidFill>
                <a:latin typeface="Tahoma"/>
                <a:cs typeface="Tahoma"/>
              </a:rPr>
              <a:t>Zhurmat</a:t>
            </a:r>
            <a:endParaRPr sz="2300" dirty="0">
              <a:latin typeface="Tahoma"/>
              <a:cs typeface="Tahoma"/>
            </a:endParaRPr>
          </a:p>
          <a:p>
            <a:pPr marL="201295" indent="-188595">
              <a:lnSpc>
                <a:spcPts val="2500"/>
              </a:lnSpc>
              <a:buClr>
                <a:srgbClr val="996532"/>
              </a:buClr>
              <a:buSzPct val="95652"/>
              <a:buFont typeface="Tahoma"/>
              <a:buChar char="-"/>
              <a:tabLst>
                <a:tab pos="201930" algn="l"/>
              </a:tabLst>
            </a:pPr>
            <a:r>
              <a:rPr sz="2300" spc="-75" dirty="0" smtClean="0">
                <a:solidFill>
                  <a:srgbClr val="996532"/>
                </a:solidFill>
                <a:latin typeface="Tahoma"/>
                <a:cs typeface="Tahoma"/>
              </a:rPr>
              <a:t>V</a:t>
            </a:r>
            <a:r>
              <a:rPr sz="2300" spc="-30" dirty="0" smtClean="0">
                <a:solidFill>
                  <a:srgbClr val="996532"/>
                </a:solidFill>
                <a:latin typeface="Tahoma"/>
                <a:cs typeface="Tahoma"/>
              </a:rPr>
              <a:t>i</a:t>
            </a:r>
            <a:r>
              <a:rPr sz="2300" spc="-70" dirty="0" smtClean="0">
                <a:solidFill>
                  <a:srgbClr val="996532"/>
                </a:solidFill>
                <a:latin typeface="Tahoma"/>
                <a:cs typeface="Tahoma"/>
              </a:rPr>
              <a:t>b</a:t>
            </a:r>
            <a:r>
              <a:rPr sz="2300" spc="-50" dirty="0" smtClean="0">
                <a:solidFill>
                  <a:srgbClr val="996532"/>
                </a:solidFill>
                <a:latin typeface="Tahoma"/>
                <a:cs typeface="Tahoma"/>
              </a:rPr>
              <a:t>r</a:t>
            </a:r>
            <a:r>
              <a:rPr sz="2300" spc="-70" dirty="0" smtClean="0">
                <a:solidFill>
                  <a:srgbClr val="996532"/>
                </a:solidFill>
                <a:latin typeface="Tahoma"/>
                <a:cs typeface="Tahoma"/>
              </a:rPr>
              <a:t>a</a:t>
            </a:r>
            <a:r>
              <a:rPr lang="it-IT" sz="2300" spc="-60" dirty="0" smtClean="0">
                <a:solidFill>
                  <a:srgbClr val="996532"/>
                </a:solidFill>
                <a:latin typeface="Tahoma"/>
                <a:cs typeface="Tahoma"/>
              </a:rPr>
              <a:t>c</a:t>
            </a:r>
            <a:r>
              <a:rPr sz="2300" spc="-30" dirty="0" smtClean="0">
                <a:solidFill>
                  <a:srgbClr val="996532"/>
                </a:solidFill>
                <a:latin typeface="Tahoma"/>
                <a:cs typeface="Tahoma"/>
              </a:rPr>
              <a:t>i</a:t>
            </a:r>
            <a:r>
              <a:rPr sz="2300" spc="-70" dirty="0" smtClean="0">
                <a:solidFill>
                  <a:srgbClr val="996532"/>
                </a:solidFill>
                <a:latin typeface="Tahoma"/>
                <a:cs typeface="Tahoma"/>
              </a:rPr>
              <a:t>on</a:t>
            </a:r>
            <a:r>
              <a:rPr lang="it-IT" sz="2300" spc="-30" dirty="0" smtClean="0">
                <a:solidFill>
                  <a:srgbClr val="996532"/>
                </a:solidFill>
                <a:latin typeface="Tahoma"/>
                <a:cs typeface="Tahoma"/>
              </a:rPr>
              <a:t>et</a:t>
            </a:r>
            <a:endParaRPr sz="2300" dirty="0">
              <a:latin typeface="Tahoma"/>
              <a:cs typeface="Tahoma"/>
            </a:endParaRPr>
          </a:p>
          <a:p>
            <a:pPr marL="201295" indent="-188595">
              <a:lnSpc>
                <a:spcPts val="2500"/>
              </a:lnSpc>
              <a:buClr>
                <a:srgbClr val="996532"/>
              </a:buClr>
              <a:buSzPct val="95652"/>
              <a:buFont typeface="Tahoma"/>
              <a:buChar char="-"/>
              <a:tabLst>
                <a:tab pos="201930" algn="l"/>
              </a:tabLst>
            </a:pPr>
            <a:r>
              <a:rPr lang="it-IT" sz="2300" spc="-70" dirty="0" smtClean="0">
                <a:solidFill>
                  <a:srgbClr val="996532"/>
                </a:solidFill>
                <a:latin typeface="Tahoma"/>
                <a:cs typeface="Tahoma"/>
              </a:rPr>
              <a:t>Fushat </a:t>
            </a:r>
            <a:r>
              <a:rPr sz="2300" spc="-75" dirty="0" smtClean="0">
                <a:solidFill>
                  <a:srgbClr val="996532"/>
                </a:solidFill>
                <a:latin typeface="Tahoma"/>
                <a:cs typeface="Tahoma"/>
              </a:rPr>
              <a:t>e</a:t>
            </a:r>
            <a:r>
              <a:rPr sz="2300" spc="-30" dirty="0" smtClean="0">
                <a:solidFill>
                  <a:srgbClr val="996532"/>
                </a:solidFill>
                <a:latin typeface="Tahoma"/>
                <a:cs typeface="Tahoma"/>
              </a:rPr>
              <a:t>l</a:t>
            </a:r>
            <a:r>
              <a:rPr sz="2300" spc="-60" dirty="0" smtClean="0">
                <a:solidFill>
                  <a:srgbClr val="996532"/>
                </a:solidFill>
                <a:latin typeface="Tahoma"/>
                <a:cs typeface="Tahoma"/>
              </a:rPr>
              <a:t>e</a:t>
            </a:r>
            <a:r>
              <a:rPr lang="it-IT" sz="2300" spc="-45" dirty="0" smtClean="0">
                <a:solidFill>
                  <a:srgbClr val="996532"/>
                </a:solidFill>
                <a:latin typeface="Tahoma"/>
                <a:cs typeface="Tahoma"/>
              </a:rPr>
              <a:t>k</a:t>
            </a:r>
            <a:r>
              <a:rPr sz="2300" spc="-35" dirty="0" smtClean="0">
                <a:solidFill>
                  <a:srgbClr val="996532"/>
                </a:solidFill>
                <a:latin typeface="Tahoma"/>
                <a:cs typeface="Tahoma"/>
              </a:rPr>
              <a:t>t</a:t>
            </a:r>
            <a:r>
              <a:rPr sz="2300" spc="-50" dirty="0" smtClean="0">
                <a:solidFill>
                  <a:srgbClr val="996532"/>
                </a:solidFill>
                <a:latin typeface="Tahoma"/>
                <a:cs typeface="Tahoma"/>
              </a:rPr>
              <a:t>r</a:t>
            </a:r>
            <a:r>
              <a:rPr sz="2300" spc="-70" dirty="0" smtClean="0">
                <a:solidFill>
                  <a:srgbClr val="996532"/>
                </a:solidFill>
                <a:latin typeface="Tahoma"/>
                <a:cs typeface="Tahoma"/>
              </a:rPr>
              <a:t>o</a:t>
            </a:r>
            <a:r>
              <a:rPr sz="2300" spc="-100" dirty="0" smtClean="0">
                <a:solidFill>
                  <a:srgbClr val="996532"/>
                </a:solidFill>
                <a:latin typeface="Tahoma"/>
                <a:cs typeface="Tahoma"/>
              </a:rPr>
              <a:t>m</a:t>
            </a:r>
            <a:r>
              <a:rPr sz="2300" spc="-70" dirty="0" smtClean="0">
                <a:solidFill>
                  <a:srgbClr val="996532"/>
                </a:solidFill>
                <a:latin typeface="Tahoma"/>
                <a:cs typeface="Tahoma"/>
              </a:rPr>
              <a:t>ag</a:t>
            </a:r>
            <a:r>
              <a:rPr sz="2300" spc="-55" dirty="0" smtClean="0">
                <a:solidFill>
                  <a:srgbClr val="996532"/>
                </a:solidFill>
                <a:latin typeface="Tahoma"/>
                <a:cs typeface="Tahoma"/>
              </a:rPr>
              <a:t>n</a:t>
            </a:r>
            <a:r>
              <a:rPr sz="2300" spc="-75" dirty="0" smtClean="0">
                <a:solidFill>
                  <a:srgbClr val="996532"/>
                </a:solidFill>
                <a:latin typeface="Tahoma"/>
                <a:cs typeface="Tahoma"/>
              </a:rPr>
              <a:t>e</a:t>
            </a:r>
            <a:r>
              <a:rPr sz="2300" spc="-45" dirty="0" smtClean="0">
                <a:solidFill>
                  <a:srgbClr val="996532"/>
                </a:solidFill>
                <a:latin typeface="Tahoma"/>
                <a:cs typeface="Tahoma"/>
              </a:rPr>
              <a:t>t</a:t>
            </a:r>
            <a:r>
              <a:rPr sz="2300" spc="-30" dirty="0" smtClean="0">
                <a:solidFill>
                  <a:srgbClr val="996532"/>
                </a:solidFill>
                <a:latin typeface="Tahoma"/>
                <a:cs typeface="Tahoma"/>
              </a:rPr>
              <a:t>i</a:t>
            </a:r>
            <a:r>
              <a:rPr lang="it-IT" sz="2300" spc="-65" dirty="0" smtClean="0">
                <a:solidFill>
                  <a:srgbClr val="996532"/>
                </a:solidFill>
                <a:latin typeface="Tahoma"/>
                <a:cs typeface="Tahoma"/>
              </a:rPr>
              <a:t>ke</a:t>
            </a:r>
            <a:endParaRPr sz="2300" dirty="0">
              <a:latin typeface="Tahoma"/>
              <a:cs typeface="Tahoma"/>
            </a:endParaRPr>
          </a:p>
          <a:p>
            <a:pPr marL="201295" indent="-188595">
              <a:lnSpc>
                <a:spcPts val="2545"/>
              </a:lnSpc>
              <a:buClr>
                <a:srgbClr val="996532"/>
              </a:buClr>
              <a:buSzPct val="95652"/>
              <a:buFont typeface="Tahoma"/>
              <a:buChar char="-"/>
              <a:tabLst>
                <a:tab pos="201930" algn="l"/>
              </a:tabLst>
            </a:pPr>
            <a:r>
              <a:rPr sz="2300" spc="-70" dirty="0" smtClean="0">
                <a:solidFill>
                  <a:srgbClr val="996532"/>
                </a:solidFill>
                <a:latin typeface="Tahoma"/>
                <a:cs typeface="Tahoma"/>
              </a:rPr>
              <a:t>R</a:t>
            </a:r>
            <a:r>
              <a:rPr lang="it-IT" sz="2300" spc="-70" dirty="0" smtClean="0">
                <a:solidFill>
                  <a:srgbClr val="996532"/>
                </a:solidFill>
                <a:latin typeface="Tahoma"/>
                <a:cs typeface="Tahoma"/>
              </a:rPr>
              <a:t>rezatimet optike </a:t>
            </a:r>
            <a:r>
              <a:rPr sz="2300" spc="-70" dirty="0" smtClean="0">
                <a:solidFill>
                  <a:srgbClr val="996532"/>
                </a:solidFill>
                <a:latin typeface="Tahoma"/>
                <a:cs typeface="Tahoma"/>
              </a:rPr>
              <a:t>a</a:t>
            </a:r>
            <a:r>
              <a:rPr sz="2300" spc="-50" dirty="0" smtClean="0">
                <a:solidFill>
                  <a:srgbClr val="996532"/>
                </a:solidFill>
                <a:latin typeface="Tahoma"/>
                <a:cs typeface="Tahoma"/>
              </a:rPr>
              <a:t>r</a:t>
            </a:r>
            <a:r>
              <a:rPr sz="2300" spc="-45" dirty="0" smtClean="0">
                <a:solidFill>
                  <a:srgbClr val="996532"/>
                </a:solidFill>
                <a:latin typeface="Tahoma"/>
                <a:cs typeface="Tahoma"/>
              </a:rPr>
              <a:t>t</a:t>
            </a:r>
            <a:r>
              <a:rPr sz="2300" spc="-30" dirty="0" smtClean="0">
                <a:solidFill>
                  <a:srgbClr val="996532"/>
                </a:solidFill>
                <a:latin typeface="Tahoma"/>
                <a:cs typeface="Tahoma"/>
              </a:rPr>
              <a:t>i</a:t>
            </a:r>
            <a:r>
              <a:rPr sz="2300" spc="-45" dirty="0" smtClean="0">
                <a:solidFill>
                  <a:srgbClr val="996532"/>
                </a:solidFill>
                <a:latin typeface="Tahoma"/>
                <a:cs typeface="Tahoma"/>
              </a:rPr>
              <a:t>f</a:t>
            </a:r>
            <a:r>
              <a:rPr sz="2300" spc="-15" dirty="0" smtClean="0">
                <a:solidFill>
                  <a:srgbClr val="996532"/>
                </a:solidFill>
                <a:latin typeface="Tahoma"/>
                <a:cs typeface="Tahoma"/>
              </a:rPr>
              <a:t>i</a:t>
            </a:r>
            <a:r>
              <a:rPr sz="2300" spc="-65" dirty="0" smtClean="0">
                <a:solidFill>
                  <a:srgbClr val="996532"/>
                </a:solidFill>
                <a:latin typeface="Tahoma"/>
                <a:cs typeface="Tahoma"/>
              </a:rPr>
              <a:t>c</a:t>
            </a:r>
            <a:r>
              <a:rPr sz="2300" spc="-30" dirty="0" smtClean="0">
                <a:solidFill>
                  <a:srgbClr val="996532"/>
                </a:solidFill>
                <a:latin typeface="Tahoma"/>
                <a:cs typeface="Tahoma"/>
              </a:rPr>
              <a:t>i</a:t>
            </a:r>
            <a:r>
              <a:rPr sz="2300" spc="-70" dirty="0" smtClean="0">
                <a:solidFill>
                  <a:srgbClr val="996532"/>
                </a:solidFill>
                <a:latin typeface="Tahoma"/>
                <a:cs typeface="Tahoma"/>
              </a:rPr>
              <a:t>a</a:t>
            </a:r>
            <a:r>
              <a:rPr sz="2300" spc="-30" dirty="0" smtClean="0">
                <a:solidFill>
                  <a:srgbClr val="996532"/>
                </a:solidFill>
                <a:latin typeface="Tahoma"/>
                <a:cs typeface="Tahoma"/>
              </a:rPr>
              <a:t>l</a:t>
            </a:r>
            <a:r>
              <a:rPr lang="it-IT" sz="2300" spc="-30" dirty="0" smtClean="0">
                <a:solidFill>
                  <a:srgbClr val="996532"/>
                </a:solidFill>
                <a:latin typeface="Tahoma"/>
                <a:cs typeface="Tahoma"/>
              </a:rPr>
              <a:t>e</a:t>
            </a:r>
            <a:endParaRPr sz="2300" dirty="0">
              <a:latin typeface="Tahoma"/>
              <a:cs typeface="Tahoma"/>
            </a:endParaRPr>
          </a:p>
          <a:p>
            <a:pPr marL="12700">
              <a:lnSpc>
                <a:spcPts val="2490"/>
              </a:lnSpc>
            </a:pPr>
            <a:r>
              <a:rPr sz="2200" spc="-15" dirty="0" smtClean="0">
                <a:solidFill>
                  <a:srgbClr val="FF3200"/>
                </a:solidFill>
                <a:latin typeface="Tahoma"/>
                <a:cs typeface="Tahoma"/>
              </a:rPr>
              <a:t>TI</a:t>
            </a:r>
            <a:r>
              <a:rPr sz="2200" spc="-5" dirty="0" smtClean="0">
                <a:solidFill>
                  <a:srgbClr val="FF3200"/>
                </a:solidFill>
                <a:latin typeface="Tahoma"/>
                <a:cs typeface="Tahoma"/>
              </a:rPr>
              <a:t>T</a:t>
            </a:r>
            <a:r>
              <a:rPr lang="it-IT" sz="2200" spc="-15" dirty="0" smtClean="0">
                <a:solidFill>
                  <a:srgbClr val="FF3200"/>
                </a:solidFill>
                <a:latin typeface="Tahoma"/>
                <a:cs typeface="Tahoma"/>
              </a:rPr>
              <a:t>ULLI</a:t>
            </a:r>
            <a:r>
              <a:rPr sz="2200" spc="14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FF3200"/>
                </a:solidFill>
                <a:latin typeface="Tahoma"/>
                <a:cs typeface="Tahoma"/>
              </a:rPr>
              <a:t>I</a:t>
            </a:r>
            <a:r>
              <a:rPr sz="2200" spc="-15" dirty="0">
                <a:solidFill>
                  <a:srgbClr val="FF3200"/>
                </a:solidFill>
                <a:latin typeface="Tahoma"/>
                <a:cs typeface="Tahoma"/>
              </a:rPr>
              <a:t>X</a:t>
            </a:r>
            <a:endParaRPr sz="2200" dirty="0">
              <a:latin typeface="Tahoma"/>
              <a:cs typeface="Tahoma"/>
            </a:endParaRPr>
          </a:p>
          <a:p>
            <a:pPr marL="12700" marR="2163445">
              <a:lnSpc>
                <a:spcPts val="2500"/>
              </a:lnSpc>
              <a:spcBef>
                <a:spcPts val="135"/>
              </a:spcBef>
            </a:pPr>
            <a:r>
              <a:rPr lang="it-IT" sz="2200" spc="-20" dirty="0" smtClean="0">
                <a:solidFill>
                  <a:srgbClr val="006500"/>
                </a:solidFill>
                <a:latin typeface="Tahoma"/>
                <a:cs typeface="Tahoma"/>
              </a:rPr>
              <a:t>SUBSTANCAT E RREZIKSHME</a:t>
            </a:r>
            <a:endParaRPr lang="it-IT" sz="2200" spc="-10" dirty="0" smtClean="0">
              <a:solidFill>
                <a:srgbClr val="006500"/>
              </a:solidFill>
              <a:latin typeface="Times New Roman"/>
              <a:cs typeface="Times New Roman"/>
            </a:endParaRPr>
          </a:p>
          <a:p>
            <a:pPr marL="12700" marR="2163445">
              <a:lnSpc>
                <a:spcPts val="2500"/>
              </a:lnSpc>
              <a:spcBef>
                <a:spcPts val="135"/>
              </a:spcBef>
            </a:pPr>
            <a:r>
              <a:rPr sz="2200" spc="-15" dirty="0" smtClean="0">
                <a:solidFill>
                  <a:srgbClr val="FF3200"/>
                </a:solidFill>
                <a:latin typeface="Tahoma"/>
                <a:cs typeface="Tahoma"/>
              </a:rPr>
              <a:t>TI</a:t>
            </a:r>
            <a:r>
              <a:rPr sz="2200" spc="-5" dirty="0" smtClean="0">
                <a:solidFill>
                  <a:srgbClr val="FF3200"/>
                </a:solidFill>
                <a:latin typeface="Tahoma"/>
                <a:cs typeface="Tahoma"/>
              </a:rPr>
              <a:t>T</a:t>
            </a:r>
            <a:r>
              <a:rPr lang="it-IT" sz="2200" spc="-15" dirty="0" smtClean="0">
                <a:solidFill>
                  <a:srgbClr val="FF3200"/>
                </a:solidFill>
                <a:latin typeface="Tahoma"/>
                <a:cs typeface="Tahoma"/>
              </a:rPr>
              <a:t>ULLI</a:t>
            </a:r>
            <a:r>
              <a:rPr sz="2200" spc="14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FF3200"/>
                </a:solidFill>
                <a:latin typeface="Tahoma"/>
                <a:cs typeface="Tahoma"/>
              </a:rPr>
              <a:t>X</a:t>
            </a:r>
            <a:endParaRPr sz="2200" dirty="0">
              <a:latin typeface="Tahoma"/>
              <a:cs typeface="Tahoma"/>
            </a:endParaRPr>
          </a:p>
          <a:p>
            <a:pPr marL="12700">
              <a:lnSpc>
                <a:spcPts val="2370"/>
              </a:lnSpc>
            </a:pPr>
            <a:r>
              <a:rPr sz="2200" spc="-15" dirty="0" smtClean="0">
                <a:solidFill>
                  <a:srgbClr val="006500"/>
                </a:solidFill>
                <a:latin typeface="Tahoma"/>
                <a:cs typeface="Tahoma"/>
              </a:rPr>
              <a:t>E</a:t>
            </a:r>
            <a:r>
              <a:rPr lang="it-IT" sz="2200" spc="-15" dirty="0" smtClean="0">
                <a:solidFill>
                  <a:srgbClr val="006500"/>
                </a:solidFill>
                <a:latin typeface="Tahoma"/>
                <a:cs typeface="Tahoma"/>
              </a:rPr>
              <a:t>K</a:t>
            </a:r>
            <a:r>
              <a:rPr sz="2200" spc="-20" dirty="0" smtClean="0">
                <a:solidFill>
                  <a:srgbClr val="006500"/>
                </a:solidFill>
                <a:latin typeface="Tahoma"/>
                <a:cs typeface="Tahoma"/>
              </a:rPr>
              <a:t>S</a:t>
            </a:r>
            <a:r>
              <a:rPr sz="2200" spc="-15" dirty="0" smtClean="0">
                <a:solidFill>
                  <a:srgbClr val="006500"/>
                </a:solidFill>
                <a:latin typeface="Tahoma"/>
                <a:cs typeface="Tahoma"/>
              </a:rPr>
              <a:t>PO</a:t>
            </a:r>
            <a:r>
              <a:rPr sz="2200" spc="-20" dirty="0" smtClean="0">
                <a:solidFill>
                  <a:srgbClr val="006500"/>
                </a:solidFill>
                <a:latin typeface="Tahoma"/>
                <a:cs typeface="Tahoma"/>
              </a:rPr>
              <a:t>SI</a:t>
            </a:r>
            <a:r>
              <a:rPr sz="2200" spc="-10" dirty="0" smtClean="0">
                <a:solidFill>
                  <a:srgbClr val="006500"/>
                </a:solidFill>
                <a:latin typeface="Tahoma"/>
                <a:cs typeface="Tahoma"/>
              </a:rPr>
              <a:t>ZI</a:t>
            </a:r>
            <a:r>
              <a:rPr lang="it-IT" sz="2200" spc="-10" dirty="0" smtClean="0">
                <a:solidFill>
                  <a:srgbClr val="006500"/>
                </a:solidFill>
                <a:latin typeface="Tahoma"/>
                <a:cs typeface="Tahoma"/>
              </a:rPr>
              <a:t>MI NDAJ </a:t>
            </a:r>
            <a:r>
              <a:rPr sz="2200" spc="-15" dirty="0" smtClean="0">
                <a:solidFill>
                  <a:srgbClr val="006500"/>
                </a:solidFill>
                <a:latin typeface="Tahoma"/>
                <a:cs typeface="Tahoma"/>
              </a:rPr>
              <a:t>A</a:t>
            </a:r>
            <a:r>
              <a:rPr sz="2200" spc="-20" dirty="0" smtClean="0">
                <a:solidFill>
                  <a:srgbClr val="006500"/>
                </a:solidFill>
                <a:latin typeface="Tahoma"/>
                <a:cs typeface="Tahoma"/>
              </a:rPr>
              <a:t>G</a:t>
            </a:r>
            <a:r>
              <a:rPr lang="it-IT" sz="2200" spc="-20" dirty="0" smtClean="0">
                <a:solidFill>
                  <a:srgbClr val="006500"/>
                </a:solidFill>
                <a:latin typeface="Tahoma"/>
                <a:cs typeface="Tahoma"/>
              </a:rPr>
              <a:t>J</a:t>
            </a:r>
            <a:r>
              <a:rPr sz="2200" dirty="0" smtClean="0">
                <a:solidFill>
                  <a:srgbClr val="006500"/>
                </a:solidFill>
                <a:latin typeface="Tahoma"/>
                <a:cs typeface="Tahoma"/>
              </a:rPr>
              <a:t>E</a:t>
            </a:r>
            <a:r>
              <a:rPr sz="2200" spc="-20" dirty="0" smtClean="0">
                <a:solidFill>
                  <a:srgbClr val="006500"/>
                </a:solidFill>
                <a:latin typeface="Tahoma"/>
                <a:cs typeface="Tahoma"/>
              </a:rPr>
              <a:t>N</a:t>
            </a:r>
            <a:r>
              <a:rPr sz="2200" spc="-15" dirty="0" smtClean="0">
                <a:solidFill>
                  <a:srgbClr val="006500"/>
                </a:solidFill>
                <a:latin typeface="Tahoma"/>
                <a:cs typeface="Tahoma"/>
              </a:rPr>
              <a:t>T</a:t>
            </a:r>
            <a:r>
              <a:rPr lang="it-IT" sz="2200" spc="-15" dirty="0" smtClean="0">
                <a:solidFill>
                  <a:srgbClr val="006500"/>
                </a:solidFill>
                <a:latin typeface="Tahoma"/>
                <a:cs typeface="Tahoma"/>
              </a:rPr>
              <a:t>EVE</a:t>
            </a:r>
            <a:r>
              <a:rPr sz="2200" spc="140" dirty="0" smtClean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200" spc="-15" dirty="0" smtClean="0">
                <a:solidFill>
                  <a:srgbClr val="006500"/>
                </a:solidFill>
                <a:latin typeface="Tahoma"/>
                <a:cs typeface="Tahoma"/>
              </a:rPr>
              <a:t>B</a:t>
            </a:r>
            <a:r>
              <a:rPr sz="2200" spc="-10" dirty="0" smtClean="0">
                <a:solidFill>
                  <a:srgbClr val="006500"/>
                </a:solidFill>
                <a:latin typeface="Tahoma"/>
                <a:cs typeface="Tahoma"/>
              </a:rPr>
              <a:t>IO</a:t>
            </a:r>
            <a:r>
              <a:rPr sz="2200" spc="-5" dirty="0" smtClean="0">
                <a:solidFill>
                  <a:srgbClr val="006500"/>
                </a:solidFill>
                <a:latin typeface="Tahoma"/>
                <a:cs typeface="Tahoma"/>
              </a:rPr>
              <a:t>L</a:t>
            </a:r>
            <a:r>
              <a:rPr sz="2200" spc="-30" dirty="0" smtClean="0">
                <a:solidFill>
                  <a:srgbClr val="006500"/>
                </a:solidFill>
                <a:latin typeface="Tahoma"/>
                <a:cs typeface="Tahoma"/>
              </a:rPr>
              <a:t>O</a:t>
            </a:r>
            <a:r>
              <a:rPr sz="2200" spc="-10" dirty="0" smtClean="0">
                <a:solidFill>
                  <a:srgbClr val="006500"/>
                </a:solidFill>
                <a:latin typeface="Tahoma"/>
                <a:cs typeface="Tahoma"/>
              </a:rPr>
              <a:t>G</a:t>
            </a:r>
            <a:r>
              <a:rPr lang="it-IT" sz="2200" spc="-10" dirty="0" smtClean="0">
                <a:solidFill>
                  <a:srgbClr val="006500"/>
                </a:solidFill>
                <a:latin typeface="Tahoma"/>
                <a:cs typeface="Tahoma"/>
              </a:rPr>
              <a:t>J</a:t>
            </a:r>
            <a:r>
              <a:rPr lang="it-IT" sz="2200" spc="-15" dirty="0" smtClean="0">
                <a:solidFill>
                  <a:srgbClr val="006500"/>
                </a:solidFill>
                <a:latin typeface="Tahoma"/>
                <a:cs typeface="Tahoma"/>
              </a:rPr>
              <a:t>IKE</a:t>
            </a:r>
            <a:endParaRPr sz="2200" dirty="0">
              <a:latin typeface="Tahoma"/>
              <a:cs typeface="Tahoma"/>
            </a:endParaRPr>
          </a:p>
          <a:p>
            <a:pPr marL="12700">
              <a:lnSpc>
                <a:spcPts val="2500"/>
              </a:lnSpc>
            </a:pPr>
            <a:r>
              <a:rPr sz="2200" spc="-15" dirty="0" smtClean="0">
                <a:solidFill>
                  <a:srgbClr val="FF3200"/>
                </a:solidFill>
                <a:latin typeface="Tahoma"/>
                <a:cs typeface="Tahoma"/>
              </a:rPr>
              <a:t>TI</a:t>
            </a:r>
            <a:r>
              <a:rPr sz="2200" spc="-5" dirty="0" smtClean="0">
                <a:solidFill>
                  <a:srgbClr val="FF3200"/>
                </a:solidFill>
                <a:latin typeface="Tahoma"/>
                <a:cs typeface="Tahoma"/>
              </a:rPr>
              <a:t>T</a:t>
            </a:r>
            <a:r>
              <a:rPr lang="it-IT" sz="2200" spc="-15" dirty="0" smtClean="0">
                <a:solidFill>
                  <a:srgbClr val="FF3200"/>
                </a:solidFill>
                <a:latin typeface="Tahoma"/>
                <a:cs typeface="Tahoma"/>
              </a:rPr>
              <a:t>ULLI</a:t>
            </a:r>
            <a:r>
              <a:rPr sz="2200" spc="14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FF3200"/>
                </a:solidFill>
                <a:latin typeface="Tahoma"/>
                <a:cs typeface="Tahoma"/>
              </a:rPr>
              <a:t>XI</a:t>
            </a:r>
            <a:endParaRPr sz="2200" dirty="0">
              <a:latin typeface="Tahoma"/>
              <a:cs typeface="Tahoma"/>
            </a:endParaRPr>
          </a:p>
          <a:p>
            <a:pPr marL="12700" marR="5080">
              <a:lnSpc>
                <a:spcPts val="2500"/>
              </a:lnSpc>
              <a:spcBef>
                <a:spcPts val="125"/>
              </a:spcBef>
            </a:pPr>
            <a:r>
              <a:rPr lang="it-IT" sz="2200" spc="-15" dirty="0" smtClean="0">
                <a:solidFill>
                  <a:srgbClr val="006500"/>
                </a:solidFill>
                <a:latin typeface="Tahoma"/>
                <a:cs typeface="Tahoma"/>
              </a:rPr>
              <a:t>MBROJTJA NGA ATMOSFERAT EKSPLOZIVE</a:t>
            </a:r>
          </a:p>
          <a:p>
            <a:pPr marL="12700" marR="5080">
              <a:lnSpc>
                <a:spcPts val="2500"/>
              </a:lnSpc>
              <a:spcBef>
                <a:spcPts val="125"/>
              </a:spcBef>
            </a:pPr>
            <a:r>
              <a:rPr sz="2200" spc="-15" dirty="0" smtClean="0">
                <a:solidFill>
                  <a:srgbClr val="FF3200"/>
                </a:solidFill>
                <a:latin typeface="Tahoma"/>
                <a:cs typeface="Tahoma"/>
              </a:rPr>
              <a:t>TI</a:t>
            </a:r>
            <a:r>
              <a:rPr sz="2200" spc="-5" dirty="0" smtClean="0">
                <a:solidFill>
                  <a:srgbClr val="FF3200"/>
                </a:solidFill>
                <a:latin typeface="Tahoma"/>
                <a:cs typeface="Tahoma"/>
              </a:rPr>
              <a:t>T</a:t>
            </a:r>
            <a:r>
              <a:rPr lang="it-IT" sz="2200" spc="-15" dirty="0" smtClean="0">
                <a:solidFill>
                  <a:srgbClr val="FF3200"/>
                </a:solidFill>
                <a:latin typeface="Tahoma"/>
                <a:cs typeface="Tahoma"/>
              </a:rPr>
              <a:t>ULLI</a:t>
            </a:r>
            <a:r>
              <a:rPr sz="2200" spc="14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FF3200"/>
                </a:solidFill>
                <a:latin typeface="Tahoma"/>
                <a:cs typeface="Tahoma"/>
              </a:rPr>
              <a:t>X</a:t>
            </a:r>
            <a:r>
              <a:rPr sz="2200" spc="-15" dirty="0">
                <a:solidFill>
                  <a:srgbClr val="FF3200"/>
                </a:solidFill>
                <a:latin typeface="Tahoma"/>
                <a:cs typeface="Tahoma"/>
              </a:rPr>
              <a:t>I</a:t>
            </a:r>
            <a:r>
              <a:rPr sz="2200" spc="-10" dirty="0">
                <a:solidFill>
                  <a:srgbClr val="FF3200"/>
                </a:solidFill>
                <a:latin typeface="Tahoma"/>
                <a:cs typeface="Tahoma"/>
              </a:rPr>
              <a:t>I</a:t>
            </a:r>
            <a:endParaRPr sz="2200" dirty="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79432" y="6119985"/>
            <a:ext cx="5662668" cy="6283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500"/>
              </a:lnSpc>
            </a:pPr>
            <a:r>
              <a:rPr sz="2200" spc="-15" dirty="0" smtClean="0">
                <a:solidFill>
                  <a:srgbClr val="FF3200"/>
                </a:solidFill>
                <a:latin typeface="Tahoma"/>
                <a:cs typeface="Tahoma"/>
              </a:rPr>
              <a:t>TI</a:t>
            </a:r>
            <a:r>
              <a:rPr sz="2200" spc="-5" dirty="0" smtClean="0">
                <a:solidFill>
                  <a:srgbClr val="FF3200"/>
                </a:solidFill>
                <a:latin typeface="Tahoma"/>
                <a:cs typeface="Tahoma"/>
              </a:rPr>
              <a:t>T</a:t>
            </a:r>
            <a:r>
              <a:rPr lang="it-IT" sz="2200" spc="-15" dirty="0" smtClean="0">
                <a:solidFill>
                  <a:srgbClr val="FF3200"/>
                </a:solidFill>
                <a:latin typeface="Tahoma"/>
                <a:cs typeface="Tahoma"/>
              </a:rPr>
              <a:t>ULLI</a:t>
            </a:r>
            <a:r>
              <a:rPr sz="2200" spc="14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200" spc="-10" dirty="0" smtClean="0">
                <a:solidFill>
                  <a:srgbClr val="FF3200"/>
                </a:solidFill>
                <a:latin typeface="Tahoma"/>
                <a:cs typeface="Tahoma"/>
              </a:rPr>
              <a:t>X</a:t>
            </a:r>
            <a:r>
              <a:rPr sz="2200" spc="-15" dirty="0" smtClean="0">
                <a:solidFill>
                  <a:srgbClr val="FF3200"/>
                </a:solidFill>
                <a:latin typeface="Tahoma"/>
                <a:cs typeface="Tahoma"/>
              </a:rPr>
              <a:t>I</a:t>
            </a:r>
            <a:r>
              <a:rPr sz="2200" spc="-5" dirty="0" smtClean="0">
                <a:solidFill>
                  <a:srgbClr val="FF3200"/>
                </a:solidFill>
                <a:latin typeface="Tahoma"/>
                <a:cs typeface="Tahoma"/>
              </a:rPr>
              <a:t>I</a:t>
            </a:r>
            <a:r>
              <a:rPr sz="2200" spc="-10" dirty="0" smtClean="0">
                <a:solidFill>
                  <a:srgbClr val="FF3200"/>
                </a:solidFill>
                <a:latin typeface="Tahoma"/>
                <a:cs typeface="Tahoma"/>
              </a:rPr>
              <a:t>I</a:t>
            </a:r>
            <a:endParaRPr sz="2200" dirty="0" smtClean="0">
              <a:latin typeface="Tahoma"/>
              <a:cs typeface="Tahoma"/>
            </a:endParaRPr>
          </a:p>
          <a:p>
            <a:pPr marL="12700">
              <a:lnSpc>
                <a:spcPts val="2435"/>
              </a:lnSpc>
            </a:pPr>
            <a:r>
              <a:rPr sz="2200" spc="-20" dirty="0" smtClean="0">
                <a:solidFill>
                  <a:srgbClr val="006500"/>
                </a:solidFill>
                <a:latin typeface="Tahoma"/>
                <a:cs typeface="Tahoma"/>
              </a:rPr>
              <a:t>N</a:t>
            </a:r>
            <a:r>
              <a:rPr sz="2200" spc="-30" dirty="0" smtClean="0">
                <a:solidFill>
                  <a:srgbClr val="006500"/>
                </a:solidFill>
                <a:latin typeface="Tahoma"/>
                <a:cs typeface="Tahoma"/>
              </a:rPr>
              <a:t>O</a:t>
            </a:r>
            <a:r>
              <a:rPr sz="2200" spc="-10" dirty="0" smtClean="0">
                <a:solidFill>
                  <a:srgbClr val="006500"/>
                </a:solidFill>
                <a:latin typeface="Tahoma"/>
                <a:cs typeface="Tahoma"/>
              </a:rPr>
              <a:t>R</a:t>
            </a:r>
            <a:r>
              <a:rPr sz="2200" spc="-15" dirty="0" smtClean="0">
                <a:solidFill>
                  <a:srgbClr val="006500"/>
                </a:solidFill>
                <a:latin typeface="Tahoma"/>
                <a:cs typeface="Tahoma"/>
              </a:rPr>
              <a:t>M</a:t>
            </a:r>
            <a:r>
              <a:rPr lang="it-IT" sz="2200" spc="-15" dirty="0" smtClean="0">
                <a:solidFill>
                  <a:srgbClr val="006500"/>
                </a:solidFill>
                <a:latin typeface="Tahoma"/>
                <a:cs typeface="Tahoma"/>
              </a:rPr>
              <a:t>AT  KALIMTARE DHE</a:t>
            </a:r>
            <a:r>
              <a:rPr sz="2200" spc="145" dirty="0" smtClean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lang="it-IT" sz="2200" spc="-15" dirty="0" smtClean="0">
                <a:solidFill>
                  <a:srgbClr val="006500"/>
                </a:solidFill>
                <a:latin typeface="Tahoma"/>
                <a:cs typeface="Tahoma"/>
              </a:rPr>
              <a:t>PERFUNDIMTARE</a:t>
            </a:r>
            <a:endParaRPr sz="2200" dirty="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21838" y="584770"/>
            <a:ext cx="5601462" cy="7437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765" marR="5080" indent="-12700" algn="ctr">
              <a:lnSpc>
                <a:spcPts val="2870"/>
              </a:lnSpc>
            </a:pPr>
            <a:r>
              <a:rPr lang="it-IT" sz="2400" spc="-5" dirty="0">
                <a:solidFill>
                  <a:srgbClr val="C02400"/>
                </a:solidFill>
                <a:latin typeface="Trebuchet MS"/>
                <a:cs typeface="Trebuchet MS"/>
              </a:rPr>
              <a:t>Teksti unik ne lenden e </a:t>
            </a:r>
            <a:r>
              <a:rPr lang="it-IT" sz="2400" u="sng" spc="-5" dirty="0">
                <a:solidFill>
                  <a:srgbClr val="C02400"/>
                </a:solidFill>
                <a:latin typeface="Trebuchet MS"/>
                <a:cs typeface="Trebuchet MS"/>
              </a:rPr>
              <a:t>Shendetit </a:t>
            </a:r>
            <a:br>
              <a:rPr lang="it-IT" sz="2400" u="sng" spc="-5" dirty="0">
                <a:solidFill>
                  <a:srgbClr val="C02400"/>
                </a:solidFill>
                <a:latin typeface="Trebuchet MS"/>
                <a:cs typeface="Trebuchet MS"/>
              </a:rPr>
            </a:br>
            <a:r>
              <a:rPr lang="it-IT" sz="2400" u="sng" spc="-5" dirty="0">
                <a:solidFill>
                  <a:srgbClr val="C02400"/>
                </a:solidFill>
                <a:latin typeface="Trebuchet MS"/>
                <a:cs typeface="Trebuchet MS"/>
              </a:rPr>
              <a:t> dhe te Sigurise ne vendet e punes </a:t>
            </a:r>
            <a:endParaRPr sz="2400" u="sng" dirty="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61957" y="947822"/>
            <a:ext cx="11747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u="heavy" dirty="0">
                <a:solidFill>
                  <a:srgbClr val="C02400"/>
                </a:solidFill>
                <a:latin typeface="Trebuchet MS"/>
                <a:cs typeface="Trebuchet MS"/>
              </a:rPr>
              <a:t> 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276999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FF0000"/>
                </a:solidFill>
              </a:rPr>
              <a:t>9</a:t>
            </a:fld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object 4"/>
          <p:cNvSpPr txBox="1"/>
          <p:nvPr/>
        </p:nvSpPr>
        <p:spPr>
          <a:xfrm>
            <a:off x="1005082" y="5770129"/>
            <a:ext cx="8227818" cy="345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it-IT" sz="2200" spc="-15" dirty="0" smtClean="0">
                <a:solidFill>
                  <a:srgbClr val="006500"/>
                </a:solidFill>
                <a:latin typeface="Tahoma"/>
                <a:cs typeface="Tahoma"/>
              </a:rPr>
              <a:t>DISPOZITAT NE FUSHEN PENALE DH</a:t>
            </a:r>
            <a:r>
              <a:rPr sz="2200" spc="-15" dirty="0" smtClean="0">
                <a:solidFill>
                  <a:srgbClr val="006500"/>
                </a:solidFill>
                <a:latin typeface="Tahoma"/>
                <a:cs typeface="Tahoma"/>
              </a:rPr>
              <a:t>E</a:t>
            </a:r>
            <a:r>
              <a:rPr lang="it-IT" sz="2200" spc="-15" dirty="0" smtClean="0">
                <a:solidFill>
                  <a:srgbClr val="006500"/>
                </a:solidFill>
                <a:latin typeface="Tahoma"/>
                <a:cs typeface="Tahoma"/>
              </a:rPr>
              <a:t> TE</a:t>
            </a:r>
            <a:r>
              <a:rPr sz="2200" spc="130" dirty="0" smtClean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200" spc="-15" dirty="0" smtClean="0">
                <a:solidFill>
                  <a:srgbClr val="006500"/>
                </a:solidFill>
                <a:latin typeface="Tahoma"/>
                <a:cs typeface="Tahoma"/>
              </a:rPr>
              <a:t>P</a:t>
            </a:r>
            <a:r>
              <a:rPr sz="2200" dirty="0" smtClean="0">
                <a:solidFill>
                  <a:srgbClr val="006500"/>
                </a:solidFill>
                <a:latin typeface="Tahoma"/>
                <a:cs typeface="Tahoma"/>
              </a:rPr>
              <a:t>R</a:t>
            </a:r>
            <a:r>
              <a:rPr sz="2200" spc="-30" dirty="0" smtClean="0">
                <a:solidFill>
                  <a:srgbClr val="006500"/>
                </a:solidFill>
                <a:latin typeface="Tahoma"/>
                <a:cs typeface="Tahoma"/>
              </a:rPr>
              <a:t>O</a:t>
            </a:r>
            <a:r>
              <a:rPr sz="2200" spc="-5" dirty="0" smtClean="0">
                <a:solidFill>
                  <a:srgbClr val="006500"/>
                </a:solidFill>
                <a:latin typeface="Tahoma"/>
                <a:cs typeface="Tahoma"/>
              </a:rPr>
              <a:t>C</a:t>
            </a:r>
            <a:r>
              <a:rPr sz="2200" spc="-15" dirty="0" smtClean="0">
                <a:solidFill>
                  <a:srgbClr val="006500"/>
                </a:solidFill>
                <a:latin typeface="Tahoma"/>
                <a:cs typeface="Tahoma"/>
              </a:rPr>
              <a:t>E</a:t>
            </a:r>
            <a:r>
              <a:rPr sz="2200" spc="-20" dirty="0" smtClean="0">
                <a:solidFill>
                  <a:srgbClr val="006500"/>
                </a:solidFill>
                <a:latin typeface="Tahoma"/>
                <a:cs typeface="Tahoma"/>
              </a:rPr>
              <a:t>DU</a:t>
            </a:r>
            <a:r>
              <a:rPr sz="2200" spc="-15" dirty="0" smtClean="0">
                <a:solidFill>
                  <a:srgbClr val="006500"/>
                </a:solidFill>
                <a:latin typeface="Tahoma"/>
                <a:cs typeface="Tahoma"/>
              </a:rPr>
              <a:t>RA</a:t>
            </a:r>
            <a:r>
              <a:rPr lang="it-IT" sz="2200" spc="-15" dirty="0" smtClean="0">
                <a:solidFill>
                  <a:srgbClr val="006500"/>
                </a:solidFill>
                <a:latin typeface="Tahoma"/>
                <a:cs typeface="Tahoma"/>
              </a:rPr>
              <a:t>VE</a:t>
            </a:r>
            <a:r>
              <a:rPr sz="2200" spc="135" dirty="0" smtClean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200" spc="-15" dirty="0" smtClean="0">
                <a:solidFill>
                  <a:srgbClr val="006500"/>
                </a:solidFill>
                <a:latin typeface="Tahoma"/>
                <a:cs typeface="Tahoma"/>
              </a:rPr>
              <a:t>PE</a:t>
            </a:r>
            <a:r>
              <a:rPr sz="2200" spc="-20" dirty="0" smtClean="0">
                <a:solidFill>
                  <a:srgbClr val="006500"/>
                </a:solidFill>
                <a:latin typeface="Tahoma"/>
                <a:cs typeface="Tahoma"/>
              </a:rPr>
              <a:t>N</a:t>
            </a:r>
            <a:r>
              <a:rPr sz="2200" spc="-25" dirty="0" smtClean="0">
                <a:solidFill>
                  <a:srgbClr val="006500"/>
                </a:solidFill>
                <a:latin typeface="Tahoma"/>
                <a:cs typeface="Tahoma"/>
              </a:rPr>
              <a:t>A</a:t>
            </a:r>
            <a:r>
              <a:rPr sz="2200" spc="-20" dirty="0" smtClean="0">
                <a:solidFill>
                  <a:srgbClr val="006500"/>
                </a:solidFill>
                <a:latin typeface="Tahoma"/>
                <a:cs typeface="Tahoma"/>
              </a:rPr>
              <a:t>L</a:t>
            </a:r>
            <a:r>
              <a:rPr sz="2200" spc="-15" dirty="0" smtClean="0">
                <a:solidFill>
                  <a:srgbClr val="006500"/>
                </a:solidFill>
                <a:latin typeface="Tahoma"/>
                <a:cs typeface="Tahoma"/>
              </a:rPr>
              <a:t>E</a:t>
            </a:r>
            <a:endParaRPr sz="2200" dirty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1478</TotalTime>
  <Words>4748</Words>
  <Application>Microsoft Office PowerPoint</Application>
  <PresentationFormat>Custom</PresentationFormat>
  <Paragraphs>1495</Paragraphs>
  <Slides>50</Slides>
  <Notes>50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9" baseType="lpstr">
      <vt:lpstr>Arial</vt:lpstr>
      <vt:lpstr>Calibri</vt:lpstr>
      <vt:lpstr>Comic Sans MS</vt:lpstr>
      <vt:lpstr>Rockwell</vt:lpstr>
      <vt:lpstr>Tahoma</vt:lpstr>
      <vt:lpstr>Times New Roman</vt:lpstr>
      <vt:lpstr>Trebuchet MS</vt:lpstr>
      <vt:lpstr>Wingdings</vt:lpstr>
      <vt:lpstr>Office Theme</vt:lpstr>
      <vt:lpstr>PowerPoint Presentation</vt:lpstr>
      <vt:lpstr>PowerPoint Presentation</vt:lpstr>
      <vt:lpstr>TEMAT E FORMIMIT SPECIFIK</vt:lpstr>
      <vt:lpstr>PowerPoint Presentation</vt:lpstr>
      <vt:lpstr>Teksti unik ne lenden e Shendetit   dhe te Sigurise ne vendet e punes </vt:lpstr>
      <vt:lpstr>PowerPoint Presentation</vt:lpstr>
      <vt:lpstr>Teksti unik ne lenden e Shendetit   dhe te Sigurise ne vendet e punes </vt:lpstr>
      <vt:lpstr>Teksti unik ne lenden e Shendetit   dhe te Sigurise ne vendet e punes  Treguesi i T.U. 81/08</vt:lpstr>
      <vt:lpstr>PowerPoint Presentation</vt:lpstr>
      <vt:lpstr>FAKTORET KRYESORE TE RISKUT</vt:lpstr>
      <vt:lpstr>FAKTORET KRYESORE TE RISKUT</vt:lpstr>
      <vt:lpstr>FAKTORET KRYESORE TE RISKUT</vt:lpstr>
      <vt:lpstr>FAKTORET KRYESORE TE RISKUT</vt:lpstr>
      <vt:lpstr>FAKTORET KRYESORE TE RISKUT</vt:lpstr>
      <vt:lpstr>FAKTORET KRYESORE TE RISKUT</vt:lpstr>
      <vt:lpstr>FAKORET KRYESORE TE RISKUT </vt:lpstr>
      <vt:lpstr>FAKTORET KRYESORE TE RISKUT</vt:lpstr>
      <vt:lpstr>FAKORET KRYESORE TE RISKUT</vt:lpstr>
      <vt:lpstr>FAKTORET KRYESORE TE RISKUT</vt:lpstr>
      <vt:lpstr>FAKTORET KRYESORE TE RISKUT</vt:lpstr>
      <vt:lpstr>FAKTORET KRYESORE TE RISKUT</vt:lpstr>
      <vt:lpstr>STRESI  I LIDHUR ME PUNEN</vt:lpstr>
      <vt:lpstr>STRESI  I LIDHUR ME PUNEN</vt:lpstr>
      <vt:lpstr>STRESI  I LIDHUR ME PUNEN</vt:lpstr>
      <vt:lpstr>STRESI  I LIDHUR ME PUNEN</vt:lpstr>
      <vt:lpstr>STRESI  I LIDHUR ME PUNEN</vt:lpstr>
      <vt:lpstr>Perceptimi i risqeve profesionale ne 5000 punetore  </vt:lpstr>
      <vt:lpstr>STRESI  I LIDHUR ME PUNEN</vt:lpstr>
      <vt:lpstr>STRESI  I LIDHUR ME PUNEN</vt:lpstr>
      <vt:lpstr>STRESI  I LIDHUR ME PUNEN</vt:lpstr>
      <vt:lpstr>STRESI  I LIDHUR ME PUNEN</vt:lpstr>
      <vt:lpstr>STRESI  I LIDHUR ME PUNEN</vt:lpstr>
      <vt:lpstr>STRESI  I LIDHUR ME PUNEN</vt:lpstr>
      <vt:lpstr>STRESI  I LIDHUR ME PUNEN</vt:lpstr>
      <vt:lpstr>STRESI  I LIDHUR ME PUNEN</vt:lpstr>
      <vt:lpstr>STRESI  I LIDHUR ME PUNEN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Agim</cp:lastModifiedBy>
  <cp:revision>135</cp:revision>
  <dcterms:created xsi:type="dcterms:W3CDTF">2016-11-25T10:43:28Z</dcterms:created>
  <dcterms:modified xsi:type="dcterms:W3CDTF">2016-12-06T13:52:30Z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2016-11-25T00:00:00Z</vt:filetime>
  </property>
  <property fmtid="{D5CDD505-2E9C-101B-9397-08002B2CF9AE}" pid="3" name="LastSaved">
    <vt:filetime>2016-11-25T00:00:00Z</vt:filetime>
  </property>
</Properties>
</file>